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6" r:id="rId3"/>
    <p:sldId id="307" r:id="rId4"/>
    <p:sldId id="294" r:id="rId5"/>
    <p:sldId id="339" r:id="rId6"/>
    <p:sldId id="308" r:id="rId7"/>
    <p:sldId id="309" r:id="rId8"/>
    <p:sldId id="340" r:id="rId9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gusa Hatsuko" initials="SH" lastIdx="1" clrIdx="0">
    <p:extLst>
      <p:ext uri="{19B8F6BF-5375-455C-9EA6-DF929625EA0E}">
        <p15:presenceInfo xmlns:p15="http://schemas.microsoft.com/office/powerpoint/2012/main" userId="b142db85d87d60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74" autoAdjust="0"/>
  </p:normalViewPr>
  <p:slideViewPr>
    <p:cSldViewPr snapToGrid="0">
      <p:cViewPr varScale="1">
        <p:scale>
          <a:sx n="67" d="100"/>
          <a:sy n="67" d="100"/>
        </p:scale>
        <p:origin x="64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572CB0-4D3C-45C2-8BB9-6842D10D3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0B99C1-75D0-4572-BAC6-49577287A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6355F6-1D91-416A-A63A-FED710ED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1F2D2C-CFCF-4B86-88EB-8064C6C5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35D234-B347-4F0B-AD97-3D5A19BB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18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3E5DD8-7E46-46AC-B91F-8A6D8F20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C4F8C63-A527-4BE4-97CC-5AEAF9126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6C9C96-F4BB-4147-97BE-B95C8D18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8258EA-43F6-4489-80A5-8FB31D42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BAA36A-938F-4359-96E1-3EC998C6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2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E9C3C-2E2E-452E-88F6-D5C2DD559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7F1EA1-3BBB-4D0E-8332-F0180BAC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F415E3-A881-4188-AAFA-9623F242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A9D757-EFF3-4FFA-B006-4CCFD1AA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197993-6745-4E4E-AD1B-E2A9D6D9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53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A71E9-3E1E-4BC3-BF65-F0A55F2E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014D76-F30A-4984-8F8F-FC9E7B052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8143DD-23D3-47EC-A57F-81BC86E2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E3509-963F-4D95-8416-BCC6100F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774301-CA56-41EE-B25D-F39EC699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32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39E9BE-05F2-4CDC-80E3-1445C142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12522E-7CD5-4299-91C5-0AE445398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DF1ADF-A4E5-469C-B698-665825A2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3F9723-84EB-440A-A7BF-ECAA3232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C2EA3E-AD62-4ED5-814A-5F618E8E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91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F59F40-6678-4036-A878-5AAAEC21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7A65E6-2C59-4197-9E54-1D42C5727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6240A7-FFE6-4D91-BB65-86A9B68DC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965E19-43F3-4D57-BAC3-5CA330D8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3C626F-BC30-4240-9E96-794B79E6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8C6422-7775-4EEC-AECE-B9ADA973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50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39FC9-1133-4A62-A47D-6F93B678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42F275-CBE7-4835-8C47-24D05141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DEA22A-5306-43E2-A56E-1F78A8095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9F5506A-189C-4647-B06E-C9911EE84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A10D0A-9DAC-4FA2-9EE1-8261A0790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A1287CE-6297-46EC-AEAF-CFE48221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9F319BB-1449-44B0-8FAC-E69246F9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3284FC-9A07-4945-8518-A7FA07FB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09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E09B5-20DE-4E23-A678-E3F3F8EE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B743B0-0EF7-4FB2-A52B-2606E3B0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4AE99D-BC1D-47DC-8B57-6A5CA08E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D2597F-6407-4A25-9DD7-7E08A61B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30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705C77-6C79-4D26-B367-4E9FE1D3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F1340B-52ED-4876-BBF7-E41ED85C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E4D909-FB90-411D-9D2B-CCC1857C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85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1AFE5A-05DB-4E51-AEA4-4042991D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49E199-84F8-4DCC-BBE4-9ED67DFF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FA225E-7DB6-40F5-9780-BE50483C4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E47A2B-490F-40D1-91C1-6170E550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B3F910-6EE2-4444-B960-7C963348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5145EC-32C6-4D6A-86C2-D53FB4FE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0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A83C54-2F7A-4271-BC92-AD3A34AFD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AD7882-F8BB-4233-9AC4-9C33326ED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96DFCD-1DB5-4E9F-B78B-668E1E4D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F8196A-8739-441A-A642-2F6E6252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9B4E74-5EFC-48FD-87F9-BE8BF855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E58208-48E5-40D7-809A-C449F0AA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7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957A3C1-1D62-47B3-B514-B740554B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120468-2191-44ED-BBD9-F7DBF5362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C88945-23D8-4134-888C-E7048CEE0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701A-8E53-40E5-9873-A6B9CA5A98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9CF9F7-4507-4569-84DC-56DBB842D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73702F-CD7E-44F5-9C18-6BF635C71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3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ECCD3591-860F-4374-915D-2080A3DC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707"/>
            <a:ext cx="722098" cy="1070104"/>
          </a:xfrm>
        </p:spPr>
        <p:txBody>
          <a:bodyPr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013D7C-50E0-40BC-94BD-9232B476F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4" y="115244"/>
            <a:ext cx="6678940" cy="670971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" y="315995"/>
            <a:ext cx="5234650" cy="32792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" y="3795973"/>
            <a:ext cx="5234650" cy="2875371"/>
          </a:xfrm>
          <a:prstGeom prst="rect">
            <a:avLst/>
          </a:prstGeom>
        </p:spPr>
      </p:pic>
      <p:sp>
        <p:nvSpPr>
          <p:cNvPr id="6" name="四角形: 角を丸くする 1">
            <a:extLst>
              <a:ext uri="{FF2B5EF4-FFF2-40B4-BE49-F238E27FC236}">
                <a16:creationId xmlns:a16="http://schemas.microsoft.com/office/drawing/2014/main" id="{52E7EA19-67F7-46F6-8A02-8F297DE31CF4}"/>
              </a:ext>
            </a:extLst>
          </p:cNvPr>
          <p:cNvSpPr/>
          <p:nvPr/>
        </p:nvSpPr>
        <p:spPr>
          <a:xfrm>
            <a:off x="6789209" y="115695"/>
            <a:ext cx="4324350" cy="7424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정읍 </a:t>
            </a:r>
            <a:r>
              <a:rPr lang="ja-JP" altLang="en-US" sz="5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井邑</a:t>
            </a:r>
            <a:endParaRPr lang="ko-KR" altLang="en-US" sz="54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4901" y="6240188"/>
            <a:ext cx="525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全羅北道南部の市　人口約</a:t>
            </a:r>
            <a:r>
              <a:rPr lang="en-US" altLang="ja-JP" sz="16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r>
            <a:r>
              <a:rPr lang="ja-JP" altLang="en-US" sz="16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万人</a:t>
            </a:r>
            <a:endParaRPr lang="en-US" altLang="ja-JP" sz="16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16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井邑・古阜・泰仁の三郡が母体</a:t>
            </a:r>
            <a:endParaRPr lang="en-US" altLang="ko-KR" sz="16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61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ECCD3591-860F-4374-915D-2080A3DC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1" y="86497"/>
            <a:ext cx="782466" cy="822969"/>
          </a:xfrm>
        </p:spPr>
        <p:txBody>
          <a:bodyPr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9A89952-A02F-4F6B-87DA-AB25FD81B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3"/>
          <a:stretch/>
        </p:blipFill>
        <p:spPr>
          <a:xfrm>
            <a:off x="6599057" y="10297"/>
            <a:ext cx="5592943" cy="690520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6" y="909466"/>
            <a:ext cx="6187728" cy="413670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74855" y="5130478"/>
            <a:ext cx="6411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「緑豆の花　</a:t>
            </a:r>
            <a:r>
              <a:rPr lang="ko-KR" altLang="en-US" b="1">
                <a:solidFill>
                  <a:srgbClr val="002060"/>
                </a:solidFill>
                <a:latin typeface="ＭＳ 明朝" panose="02020609040205080304" pitchFamily="17" charset="-128"/>
                <a:ea typeface="BatangChe" panose="02030609000101010101" pitchFamily="49" charset="-127"/>
              </a:rPr>
              <a:t>녹두꽃</a:t>
            </a:r>
            <a:r>
              <a:rPr lang="ja-JP" altLang="en-US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」</a:t>
            </a:r>
            <a:endParaRPr lang="en-US" altLang="ja-JP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東学農民戦争　</a:t>
            </a:r>
            <a:r>
              <a:rPr lang="ko-KR" altLang="en-US" b="1">
                <a:solidFill>
                  <a:srgbClr val="002060"/>
                </a:solidFill>
                <a:latin typeface="ＭＳ 明朝" panose="02020609040205080304" pitchFamily="17" charset="-128"/>
                <a:ea typeface="BatangChe" panose="02030609000101010101" pitchFamily="49" charset="-127"/>
              </a:rPr>
              <a:t>동학농민혁명 </a:t>
            </a:r>
            <a:r>
              <a:rPr lang="ja-JP" altLang="en-US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を描いた韓国初の歴史ドラマ</a:t>
            </a:r>
            <a:endParaRPr lang="en-US" altLang="ja-JP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ko-KR" altLang="en-US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조정석</a:t>
            </a:r>
            <a:r>
              <a:rPr lang="en-US" altLang="ko-KR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,</a:t>
            </a:r>
            <a:r>
              <a:rPr lang="ko-KR" altLang="en-US" b="1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윤시윤</a:t>
            </a:r>
            <a:r>
              <a:rPr lang="en-US" altLang="ko-KR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,</a:t>
            </a:r>
            <a:r>
              <a:rPr lang="ko-KR" altLang="en-US" b="1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한예리</a:t>
            </a:r>
            <a:r>
              <a:rPr lang="ja-JP" altLang="en-US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主演</a:t>
            </a:r>
            <a:endParaRPr lang="en-US" altLang="ja-JP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SBS</a:t>
            </a:r>
            <a:r>
              <a:rPr kumimoji="1" lang="ja-JP" altLang="en-US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kumimoji="1" lang="en-US" altLang="ja-JP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2019.4.26</a:t>
            </a:r>
            <a:r>
              <a:rPr lang="ja-JP" altLang="en-US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～</a:t>
            </a:r>
            <a:r>
              <a:rPr kumimoji="1" lang="en-US" altLang="ja-JP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7.13</a:t>
            </a:r>
          </a:p>
          <a:p>
            <a:r>
              <a:rPr lang="en-US" altLang="ja-JP" b="1" dirty="0" err="1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KNTV</a:t>
            </a:r>
            <a:r>
              <a:rPr lang="ja-JP" altLang="en-US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2020.10.11</a:t>
            </a:r>
            <a:r>
              <a:rPr lang="ja-JP" altLang="en-US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～アンコール一挙放送</a:t>
            </a:r>
            <a:endParaRPr kumimoji="1" lang="ja-JP" altLang="en-US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71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ECCD3591-860F-4374-915D-2080A3DC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9" y="135925"/>
            <a:ext cx="868964" cy="724115"/>
          </a:xfrm>
        </p:spPr>
        <p:txBody>
          <a:bodyPr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06" y="1552335"/>
            <a:ext cx="6504270" cy="397999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95" y="395417"/>
            <a:ext cx="3883844" cy="23138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r="15481"/>
          <a:stretch/>
        </p:blipFill>
        <p:spPr>
          <a:xfrm>
            <a:off x="315798" y="2865532"/>
            <a:ext cx="5103341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1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11A3B7-1027-4BA8-8862-1C5D3005D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7" y="263525"/>
            <a:ext cx="10115936" cy="616353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ko-KR" altLang="en-US" sz="5400" b="1" spc="4000" dirty="0" err="1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녹두장군</a:t>
            </a:r>
            <a:endParaRPr lang="en-US" altLang="ko-KR" sz="5400" b="1" spc="4000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5400" b="1" spc="4000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緑豆将軍</a:t>
            </a:r>
            <a:endParaRPr lang="en-US" altLang="ko-KR" sz="5400" b="1" spc="4000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12000" b="1" spc="4000" dirty="0" err="1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전봉준</a:t>
            </a:r>
            <a:endParaRPr lang="en-US" altLang="ko-KR" sz="12000" b="1" spc="4000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12000" b="1" spc="4000" dirty="0" err="1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全琫準</a:t>
            </a:r>
            <a:endParaRPr lang="en-US" altLang="ko-KR" sz="12000" b="1" spc="4000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3600" b="1" spc="4000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kumimoji="1" lang="en-US" altLang="ja-JP" sz="3600" b="1" spc="4000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1855〜1895</a:t>
            </a:r>
            <a:r>
              <a:rPr kumimoji="1" lang="ja-JP" altLang="en-US" sz="3600" b="1" spc="4000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kumimoji="1" lang="ja-JP" altLang="en-US" sz="3600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68ECE16-6F23-4169-8EA5-087F73DC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" y="263525"/>
            <a:ext cx="1228725" cy="1325563"/>
          </a:xfrm>
        </p:spPr>
        <p:txBody>
          <a:bodyPr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10671" r="17637" b="7011"/>
          <a:stretch/>
        </p:blipFill>
        <p:spPr>
          <a:xfrm>
            <a:off x="285749" y="2151063"/>
            <a:ext cx="3189331" cy="20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7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ECCD3591-860F-4374-915D-2080A3DC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" y="160638"/>
            <a:ext cx="695969" cy="835326"/>
          </a:xfrm>
        </p:spPr>
        <p:txBody>
          <a:bodyPr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48" y="3308190"/>
            <a:ext cx="4730473" cy="35498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48" y="77853"/>
            <a:ext cx="4730473" cy="354638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4" y="235401"/>
            <a:ext cx="5009420" cy="500942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43100" y="5513023"/>
            <a:ext cx="279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내장산</a:t>
            </a:r>
            <a:r>
              <a:rPr kumimoji="1" lang="ko-KR" altLang="en-US" sz="2800" b="1" dirty="0" err="1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국립공원</a:t>
            </a:r>
            <a:endParaRPr lang="en-US" altLang="ko-KR" sz="28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8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内蔵山国立公園</a:t>
            </a:r>
          </a:p>
        </p:txBody>
      </p:sp>
    </p:spTree>
    <p:extLst>
      <p:ext uri="{BB962C8B-B14F-4D97-AF65-F5344CB8AC3E}">
        <p14:creationId xmlns:p14="http://schemas.microsoft.com/office/powerpoint/2010/main" val="258284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ECCD3591-860F-4374-915D-2080A3DC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" y="200025"/>
            <a:ext cx="900113" cy="798513"/>
          </a:xfrm>
        </p:spPr>
        <p:txBody>
          <a:bodyPr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2E7EA19-67F7-46F6-8A02-8F297DE31CF4}"/>
              </a:ext>
            </a:extLst>
          </p:cNvPr>
          <p:cNvSpPr/>
          <p:nvPr/>
        </p:nvSpPr>
        <p:spPr>
          <a:xfrm>
            <a:off x="2166971" y="5284839"/>
            <a:ext cx="8155858" cy="1573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0" dirty="0" err="1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말목장터</a:t>
            </a:r>
            <a:r>
              <a:rPr lang="ko-KR" altLang="en-US" sz="8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감나무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20725"/>
            <a:ext cx="6425051" cy="42863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30" y="285750"/>
            <a:ext cx="2876333" cy="51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9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ECCD3591-860F-4374-915D-2080A3DC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3" y="200025"/>
            <a:ext cx="776288" cy="846138"/>
          </a:xfrm>
        </p:spPr>
        <p:txBody>
          <a:bodyPr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2E7EA19-67F7-46F6-8A02-8F297DE31CF4}"/>
              </a:ext>
            </a:extLst>
          </p:cNvPr>
          <p:cNvSpPr/>
          <p:nvPr/>
        </p:nvSpPr>
        <p:spPr>
          <a:xfrm>
            <a:off x="1341471" y="5524500"/>
            <a:ext cx="9859929" cy="1476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500"/>
              </a:lnSpc>
            </a:pPr>
            <a:r>
              <a:rPr lang="ko-KR" altLang="en-US" sz="8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만석보지  萬石洑址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06069"/>
            <a:ext cx="5353050" cy="35711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99" y="1958021"/>
            <a:ext cx="5346057" cy="35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ECCD3591-860F-4374-915D-2080A3DC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469"/>
            <a:ext cx="776288" cy="846138"/>
          </a:xfrm>
        </p:spPr>
        <p:txBody>
          <a:bodyPr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4" y="646807"/>
            <a:ext cx="3800438" cy="21344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2" y="3465576"/>
            <a:ext cx="3800438" cy="253536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56" y="3489186"/>
            <a:ext cx="3479801" cy="23214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15" y="466725"/>
            <a:ext cx="3469485" cy="23145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13" y="291382"/>
            <a:ext cx="3708400" cy="247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13" y="3608514"/>
            <a:ext cx="3708400" cy="20828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89124" y="2717780"/>
            <a:ext cx="361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동학농민혁명기념관</a:t>
            </a:r>
            <a:endParaRPr lang="en-US" altLang="ko-KR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東学農民革命記念館</a:t>
            </a:r>
            <a:endParaRPr kumimoji="1" lang="ja-JP" altLang="en-US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7602" y="2765342"/>
            <a:ext cx="361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고부관아터</a:t>
            </a:r>
            <a:endParaRPr lang="en-US" altLang="ko-KR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古阜官衙跡</a:t>
            </a:r>
            <a:endParaRPr kumimoji="1" lang="ja-JP" altLang="en-US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52913" y="2781300"/>
            <a:ext cx="361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백산</a:t>
            </a:r>
            <a:endParaRPr lang="en-US" altLang="ko-KR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白山</a:t>
            </a:r>
            <a:endParaRPr kumimoji="1" lang="ja-JP" altLang="en-US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9124" y="5974171"/>
            <a:ext cx="361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황토현전적지</a:t>
            </a:r>
            <a:endParaRPr lang="en-US" altLang="ko-KR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黃土峴戦跡地</a:t>
            </a:r>
            <a:endParaRPr kumimoji="1" lang="ja-JP" altLang="en-US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12193" y="5974171"/>
            <a:ext cx="361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전봉준장군</a:t>
            </a:r>
            <a:r>
              <a:rPr lang="ko-KR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고택</a:t>
            </a:r>
            <a:endParaRPr lang="en-US" altLang="ko-KR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全琫準将軍古宅</a:t>
            </a:r>
            <a:endParaRPr kumimoji="1" lang="ja-JP" altLang="en-US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403168" y="5907496"/>
            <a:ext cx="361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선운사</a:t>
            </a:r>
            <a:endParaRPr lang="en-US" altLang="ko-KR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禅雲寺</a:t>
            </a:r>
            <a:endParaRPr kumimoji="1" lang="ja-JP" altLang="en-US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725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102</Words>
  <Application>Microsoft Office PowerPoint</Application>
  <PresentationFormat>ワイド画面</PresentationFormat>
  <Paragraphs>37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Batang</vt:lpstr>
      <vt:lpstr>HG丸ｺﾞｼｯｸM-PRO</vt:lpstr>
      <vt:lpstr>ＭＳ 明朝</vt:lpstr>
      <vt:lpstr>游ゴシック</vt:lpstr>
      <vt:lpstr>游ゴシック Light</vt:lpstr>
      <vt:lpstr>Arial</vt:lpstr>
      <vt:lpstr>Office テーマ</vt:lpstr>
      <vt:lpstr>⑥</vt:lpstr>
      <vt:lpstr>⑥</vt:lpstr>
      <vt:lpstr>⑥</vt:lpstr>
      <vt:lpstr>⑥</vt:lpstr>
      <vt:lpstr>⑥</vt:lpstr>
      <vt:lpstr>⑥</vt:lpstr>
      <vt:lpstr>⑥</vt:lpstr>
      <vt:lpstr>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우리 땅 기차 여행で仮想空間を列車旅行しよう</dc:title>
  <dc:creator>Saigusa Hatsuko</dc:creator>
  <cp:lastModifiedBy>Saigusa Hatsuko</cp:lastModifiedBy>
  <cp:revision>164</cp:revision>
  <cp:lastPrinted>2020-08-03T12:07:08Z</cp:lastPrinted>
  <dcterms:created xsi:type="dcterms:W3CDTF">2020-07-24T06:00:28Z</dcterms:created>
  <dcterms:modified xsi:type="dcterms:W3CDTF">2020-09-23T16:13:46Z</dcterms:modified>
</cp:coreProperties>
</file>