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85" r:id="rId4"/>
    <p:sldId id="303" r:id="rId5"/>
    <p:sldId id="275" r:id="rId6"/>
    <p:sldId id="276" r:id="rId7"/>
    <p:sldId id="277" r:id="rId8"/>
    <p:sldId id="286" r:id="rId9"/>
    <p:sldId id="278" r:id="rId10"/>
    <p:sldId id="288" r:id="rId11"/>
    <p:sldId id="291" r:id="rId12"/>
    <p:sldId id="292" r:id="rId13"/>
    <p:sldId id="304" r:id="rId14"/>
    <p:sldId id="268" r:id="rId15"/>
    <p:sldId id="280" r:id="rId16"/>
    <p:sldId id="260" r:id="rId17"/>
    <p:sldId id="282" r:id="rId18"/>
    <p:sldId id="271" r:id="rId19"/>
    <p:sldId id="283" r:id="rId20"/>
    <p:sldId id="270" r:id="rId21"/>
    <p:sldId id="272" r:id="rId22"/>
    <p:sldId id="281" r:id="rId23"/>
    <p:sldId id="269" r:id="rId24"/>
    <p:sldId id="261" r:id="rId25"/>
    <p:sldId id="294" r:id="rId26"/>
    <p:sldId id="302" r:id="rId27"/>
    <p:sldId id="305" r:id="rId28"/>
    <p:sldId id="262" r:id="rId29"/>
    <p:sldId id="300" r:id="rId30"/>
    <p:sldId id="301" r:id="rId31"/>
    <p:sldId id="264" r:id="rId32"/>
    <p:sldId id="295" r:id="rId33"/>
    <p:sldId id="263" r:id="rId34"/>
    <p:sldId id="265" r:id="rId35"/>
    <p:sldId id="296" r:id="rId36"/>
    <p:sldId id="273" r:id="rId37"/>
    <p:sldId id="266" r:id="rId38"/>
    <p:sldId id="297" r:id="rId39"/>
    <p:sldId id="306" r:id="rId40"/>
    <p:sldId id="267" r:id="rId41"/>
    <p:sldId id="274" r:id="rId42"/>
    <p:sldId id="298" r:id="rId43"/>
    <p:sldId id="299" r:id="rId44"/>
    <p:sldId id="307" r:id="rId45"/>
    <p:sldId id="308" r:id="rId46"/>
    <p:sldId id="293" r:id="rId4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035D"/>
    <a:srgbClr val="B7E9FF"/>
    <a:srgbClr val="00A0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34" autoAdjust="0"/>
  </p:normalViewPr>
  <p:slideViewPr>
    <p:cSldViewPr snapToGrid="0">
      <p:cViewPr varScale="1">
        <p:scale>
          <a:sx n="63" d="100"/>
          <a:sy n="63" d="100"/>
        </p:scale>
        <p:origin x="804" y="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57E379-4C15-487F-9535-1227EF81AE7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7B6E354-9536-4D69-9918-4101BB26CF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5907BBC-C9C2-4545-8661-A6D41A10B03D}"/>
              </a:ext>
            </a:extLst>
          </p:cNvPr>
          <p:cNvSpPr>
            <a:spLocks noGrp="1"/>
          </p:cNvSpPr>
          <p:nvPr>
            <p:ph type="dt" sz="half" idx="10"/>
          </p:nvPr>
        </p:nvSpPr>
        <p:spPr/>
        <p:txBody>
          <a:bodyPr/>
          <a:lstStyle/>
          <a:p>
            <a:fld id="{3A080831-BC18-4E25-90A7-C3A8D5F3BFC9}" type="datetimeFigureOut">
              <a:rPr kumimoji="1" lang="ja-JP" altLang="en-US" smtClean="0"/>
              <a:t>2020/10/28</a:t>
            </a:fld>
            <a:endParaRPr kumimoji="1" lang="ja-JP" altLang="en-US"/>
          </a:p>
        </p:txBody>
      </p:sp>
      <p:sp>
        <p:nvSpPr>
          <p:cNvPr id="5" name="フッター プレースホルダー 4">
            <a:extLst>
              <a:ext uri="{FF2B5EF4-FFF2-40B4-BE49-F238E27FC236}">
                <a16:creationId xmlns:a16="http://schemas.microsoft.com/office/drawing/2014/main" id="{7CAFDBAE-5628-4694-BFEE-01DA761E4A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76F0798-7159-4F97-A0E3-4C97F2EC126E}"/>
              </a:ext>
            </a:extLst>
          </p:cNvPr>
          <p:cNvSpPr>
            <a:spLocks noGrp="1"/>
          </p:cNvSpPr>
          <p:nvPr>
            <p:ph type="sldNum" sz="quarter" idx="12"/>
          </p:nvPr>
        </p:nvSpPr>
        <p:spPr/>
        <p:txBody>
          <a:bodyPr/>
          <a:lstStyle/>
          <a:p>
            <a:fld id="{3B3A3ACA-B6AC-484F-BDBA-465CBCD57503}" type="slidenum">
              <a:rPr kumimoji="1" lang="ja-JP" altLang="en-US" smtClean="0"/>
              <a:t>‹#›</a:t>
            </a:fld>
            <a:endParaRPr kumimoji="1" lang="ja-JP" altLang="en-US"/>
          </a:p>
        </p:txBody>
      </p:sp>
    </p:spTree>
    <p:extLst>
      <p:ext uri="{BB962C8B-B14F-4D97-AF65-F5344CB8AC3E}">
        <p14:creationId xmlns:p14="http://schemas.microsoft.com/office/powerpoint/2010/main" val="3638271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D2751C-8E10-4B7F-8F1A-6D66796D7F4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F324F0-E9A2-4B3D-9C2F-7197EEEA5AB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599612-C59F-4134-A03A-9F137E39514E}"/>
              </a:ext>
            </a:extLst>
          </p:cNvPr>
          <p:cNvSpPr>
            <a:spLocks noGrp="1"/>
          </p:cNvSpPr>
          <p:nvPr>
            <p:ph type="dt" sz="half" idx="10"/>
          </p:nvPr>
        </p:nvSpPr>
        <p:spPr/>
        <p:txBody>
          <a:bodyPr/>
          <a:lstStyle/>
          <a:p>
            <a:fld id="{3A080831-BC18-4E25-90A7-C3A8D5F3BFC9}" type="datetimeFigureOut">
              <a:rPr kumimoji="1" lang="ja-JP" altLang="en-US" smtClean="0"/>
              <a:t>2020/10/28</a:t>
            </a:fld>
            <a:endParaRPr kumimoji="1" lang="ja-JP" altLang="en-US"/>
          </a:p>
        </p:txBody>
      </p:sp>
      <p:sp>
        <p:nvSpPr>
          <p:cNvPr id="5" name="フッター プレースホルダー 4">
            <a:extLst>
              <a:ext uri="{FF2B5EF4-FFF2-40B4-BE49-F238E27FC236}">
                <a16:creationId xmlns:a16="http://schemas.microsoft.com/office/drawing/2014/main" id="{2496A90D-95F9-491E-9017-517F9558417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C4745AC-D309-40AD-BEAC-3567447C28A4}"/>
              </a:ext>
            </a:extLst>
          </p:cNvPr>
          <p:cNvSpPr>
            <a:spLocks noGrp="1"/>
          </p:cNvSpPr>
          <p:nvPr>
            <p:ph type="sldNum" sz="quarter" idx="12"/>
          </p:nvPr>
        </p:nvSpPr>
        <p:spPr/>
        <p:txBody>
          <a:bodyPr/>
          <a:lstStyle/>
          <a:p>
            <a:fld id="{3B3A3ACA-B6AC-484F-BDBA-465CBCD57503}" type="slidenum">
              <a:rPr kumimoji="1" lang="ja-JP" altLang="en-US" smtClean="0"/>
              <a:t>‹#›</a:t>
            </a:fld>
            <a:endParaRPr kumimoji="1" lang="ja-JP" altLang="en-US"/>
          </a:p>
        </p:txBody>
      </p:sp>
    </p:spTree>
    <p:extLst>
      <p:ext uri="{BB962C8B-B14F-4D97-AF65-F5344CB8AC3E}">
        <p14:creationId xmlns:p14="http://schemas.microsoft.com/office/powerpoint/2010/main" val="178559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8299EA4-72A3-4A43-865E-9253D5B843C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A5A4748-A125-4AAD-B18D-1C07CD97EE8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C8B27A-3FCF-4D46-950B-023F40E15511}"/>
              </a:ext>
            </a:extLst>
          </p:cNvPr>
          <p:cNvSpPr>
            <a:spLocks noGrp="1"/>
          </p:cNvSpPr>
          <p:nvPr>
            <p:ph type="dt" sz="half" idx="10"/>
          </p:nvPr>
        </p:nvSpPr>
        <p:spPr/>
        <p:txBody>
          <a:bodyPr/>
          <a:lstStyle/>
          <a:p>
            <a:fld id="{3A080831-BC18-4E25-90A7-C3A8D5F3BFC9}" type="datetimeFigureOut">
              <a:rPr kumimoji="1" lang="ja-JP" altLang="en-US" smtClean="0"/>
              <a:t>2020/10/28</a:t>
            </a:fld>
            <a:endParaRPr kumimoji="1" lang="ja-JP" altLang="en-US"/>
          </a:p>
        </p:txBody>
      </p:sp>
      <p:sp>
        <p:nvSpPr>
          <p:cNvPr id="5" name="フッター プレースホルダー 4">
            <a:extLst>
              <a:ext uri="{FF2B5EF4-FFF2-40B4-BE49-F238E27FC236}">
                <a16:creationId xmlns:a16="http://schemas.microsoft.com/office/drawing/2014/main" id="{49A1B06F-11E4-4C19-A010-A579B965F2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109214D-0AAF-4268-9AB9-CF70CCF34C75}"/>
              </a:ext>
            </a:extLst>
          </p:cNvPr>
          <p:cNvSpPr>
            <a:spLocks noGrp="1"/>
          </p:cNvSpPr>
          <p:nvPr>
            <p:ph type="sldNum" sz="quarter" idx="12"/>
          </p:nvPr>
        </p:nvSpPr>
        <p:spPr/>
        <p:txBody>
          <a:bodyPr/>
          <a:lstStyle/>
          <a:p>
            <a:fld id="{3B3A3ACA-B6AC-484F-BDBA-465CBCD57503}" type="slidenum">
              <a:rPr kumimoji="1" lang="ja-JP" altLang="en-US" smtClean="0"/>
              <a:t>‹#›</a:t>
            </a:fld>
            <a:endParaRPr kumimoji="1" lang="ja-JP" altLang="en-US"/>
          </a:p>
        </p:txBody>
      </p:sp>
    </p:spTree>
    <p:extLst>
      <p:ext uri="{BB962C8B-B14F-4D97-AF65-F5344CB8AC3E}">
        <p14:creationId xmlns:p14="http://schemas.microsoft.com/office/powerpoint/2010/main" val="355342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9A5A53-840F-4004-B820-052FC83868A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BA5F709-447C-4CDC-B531-1C52B265F88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0B42410-373D-4362-996F-B66B05868925}"/>
              </a:ext>
            </a:extLst>
          </p:cNvPr>
          <p:cNvSpPr>
            <a:spLocks noGrp="1"/>
          </p:cNvSpPr>
          <p:nvPr>
            <p:ph type="dt" sz="half" idx="10"/>
          </p:nvPr>
        </p:nvSpPr>
        <p:spPr/>
        <p:txBody>
          <a:bodyPr/>
          <a:lstStyle/>
          <a:p>
            <a:fld id="{3A080831-BC18-4E25-90A7-C3A8D5F3BFC9}" type="datetimeFigureOut">
              <a:rPr kumimoji="1" lang="ja-JP" altLang="en-US" smtClean="0"/>
              <a:t>2020/10/28</a:t>
            </a:fld>
            <a:endParaRPr kumimoji="1" lang="ja-JP" altLang="en-US"/>
          </a:p>
        </p:txBody>
      </p:sp>
      <p:sp>
        <p:nvSpPr>
          <p:cNvPr id="5" name="フッター プレースホルダー 4">
            <a:extLst>
              <a:ext uri="{FF2B5EF4-FFF2-40B4-BE49-F238E27FC236}">
                <a16:creationId xmlns:a16="http://schemas.microsoft.com/office/drawing/2014/main" id="{43D4B383-62B4-4271-9CAD-F9FEB8B9D3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EAB121B-EAE4-4935-8954-816041292F1C}"/>
              </a:ext>
            </a:extLst>
          </p:cNvPr>
          <p:cNvSpPr>
            <a:spLocks noGrp="1"/>
          </p:cNvSpPr>
          <p:nvPr>
            <p:ph type="sldNum" sz="quarter" idx="12"/>
          </p:nvPr>
        </p:nvSpPr>
        <p:spPr/>
        <p:txBody>
          <a:bodyPr/>
          <a:lstStyle/>
          <a:p>
            <a:fld id="{3B3A3ACA-B6AC-484F-BDBA-465CBCD57503}" type="slidenum">
              <a:rPr kumimoji="1" lang="ja-JP" altLang="en-US" smtClean="0"/>
              <a:t>‹#›</a:t>
            </a:fld>
            <a:endParaRPr kumimoji="1" lang="ja-JP" altLang="en-US"/>
          </a:p>
        </p:txBody>
      </p:sp>
    </p:spTree>
    <p:extLst>
      <p:ext uri="{BB962C8B-B14F-4D97-AF65-F5344CB8AC3E}">
        <p14:creationId xmlns:p14="http://schemas.microsoft.com/office/powerpoint/2010/main" val="273144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69BECE-6871-4E51-9CF5-5EB92490703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B2D8D7B-66DC-4D50-B4F9-6F92919007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ADA74D7-2CAB-4FCC-822D-EEF4E54C0437}"/>
              </a:ext>
            </a:extLst>
          </p:cNvPr>
          <p:cNvSpPr>
            <a:spLocks noGrp="1"/>
          </p:cNvSpPr>
          <p:nvPr>
            <p:ph type="dt" sz="half" idx="10"/>
          </p:nvPr>
        </p:nvSpPr>
        <p:spPr/>
        <p:txBody>
          <a:bodyPr/>
          <a:lstStyle/>
          <a:p>
            <a:fld id="{3A080831-BC18-4E25-90A7-C3A8D5F3BFC9}" type="datetimeFigureOut">
              <a:rPr kumimoji="1" lang="ja-JP" altLang="en-US" smtClean="0"/>
              <a:t>2020/10/28</a:t>
            </a:fld>
            <a:endParaRPr kumimoji="1" lang="ja-JP" altLang="en-US"/>
          </a:p>
        </p:txBody>
      </p:sp>
      <p:sp>
        <p:nvSpPr>
          <p:cNvPr id="5" name="フッター プレースホルダー 4">
            <a:extLst>
              <a:ext uri="{FF2B5EF4-FFF2-40B4-BE49-F238E27FC236}">
                <a16:creationId xmlns:a16="http://schemas.microsoft.com/office/drawing/2014/main" id="{82BE375F-DFA1-4A87-9B72-AB5746D47EB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2084BE-A253-42F0-9D19-0AC5ADF89FE5}"/>
              </a:ext>
            </a:extLst>
          </p:cNvPr>
          <p:cNvSpPr>
            <a:spLocks noGrp="1"/>
          </p:cNvSpPr>
          <p:nvPr>
            <p:ph type="sldNum" sz="quarter" idx="12"/>
          </p:nvPr>
        </p:nvSpPr>
        <p:spPr/>
        <p:txBody>
          <a:bodyPr/>
          <a:lstStyle/>
          <a:p>
            <a:fld id="{3B3A3ACA-B6AC-484F-BDBA-465CBCD57503}" type="slidenum">
              <a:rPr kumimoji="1" lang="ja-JP" altLang="en-US" smtClean="0"/>
              <a:t>‹#›</a:t>
            </a:fld>
            <a:endParaRPr kumimoji="1" lang="ja-JP" altLang="en-US"/>
          </a:p>
        </p:txBody>
      </p:sp>
    </p:spTree>
    <p:extLst>
      <p:ext uri="{BB962C8B-B14F-4D97-AF65-F5344CB8AC3E}">
        <p14:creationId xmlns:p14="http://schemas.microsoft.com/office/powerpoint/2010/main" val="3660463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7EEA0D-98C6-4951-8C07-639E85150ED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B701B77-266A-4276-8BBE-07408426304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EF94C97-9C18-4517-A820-7B5A0D1E3B7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F8A8D9F-F5C9-40F0-A3A3-2F0F2712EA11}"/>
              </a:ext>
            </a:extLst>
          </p:cNvPr>
          <p:cNvSpPr>
            <a:spLocks noGrp="1"/>
          </p:cNvSpPr>
          <p:nvPr>
            <p:ph type="dt" sz="half" idx="10"/>
          </p:nvPr>
        </p:nvSpPr>
        <p:spPr/>
        <p:txBody>
          <a:bodyPr/>
          <a:lstStyle/>
          <a:p>
            <a:fld id="{3A080831-BC18-4E25-90A7-C3A8D5F3BFC9}" type="datetimeFigureOut">
              <a:rPr kumimoji="1" lang="ja-JP" altLang="en-US" smtClean="0"/>
              <a:t>2020/10/28</a:t>
            </a:fld>
            <a:endParaRPr kumimoji="1" lang="ja-JP" altLang="en-US"/>
          </a:p>
        </p:txBody>
      </p:sp>
      <p:sp>
        <p:nvSpPr>
          <p:cNvPr id="6" name="フッター プレースホルダー 5">
            <a:extLst>
              <a:ext uri="{FF2B5EF4-FFF2-40B4-BE49-F238E27FC236}">
                <a16:creationId xmlns:a16="http://schemas.microsoft.com/office/drawing/2014/main" id="{4710FF67-7C15-46FD-99EE-13A835633CB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7DBFC82-43E5-4BFE-9798-2A2CD1213D23}"/>
              </a:ext>
            </a:extLst>
          </p:cNvPr>
          <p:cNvSpPr>
            <a:spLocks noGrp="1"/>
          </p:cNvSpPr>
          <p:nvPr>
            <p:ph type="sldNum" sz="quarter" idx="12"/>
          </p:nvPr>
        </p:nvSpPr>
        <p:spPr/>
        <p:txBody>
          <a:bodyPr/>
          <a:lstStyle/>
          <a:p>
            <a:fld id="{3B3A3ACA-B6AC-484F-BDBA-465CBCD57503}" type="slidenum">
              <a:rPr kumimoji="1" lang="ja-JP" altLang="en-US" smtClean="0"/>
              <a:t>‹#›</a:t>
            </a:fld>
            <a:endParaRPr kumimoji="1" lang="ja-JP" altLang="en-US"/>
          </a:p>
        </p:txBody>
      </p:sp>
    </p:spTree>
    <p:extLst>
      <p:ext uri="{BB962C8B-B14F-4D97-AF65-F5344CB8AC3E}">
        <p14:creationId xmlns:p14="http://schemas.microsoft.com/office/powerpoint/2010/main" val="56642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418575-DAC6-4665-96C3-8AC952F7C14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DE4461-641B-4E61-9DF4-B7AB9EE727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B016768-D83B-42B4-987C-0B2DC480CE6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F36BE91-EABD-4FEB-BEDD-5299F7143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64D1AF4-5286-4668-87B6-F2BED53C49F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4B5161B-62EF-414F-B4F8-0250A5C2FDF9}"/>
              </a:ext>
            </a:extLst>
          </p:cNvPr>
          <p:cNvSpPr>
            <a:spLocks noGrp="1"/>
          </p:cNvSpPr>
          <p:nvPr>
            <p:ph type="dt" sz="half" idx="10"/>
          </p:nvPr>
        </p:nvSpPr>
        <p:spPr/>
        <p:txBody>
          <a:bodyPr/>
          <a:lstStyle/>
          <a:p>
            <a:fld id="{3A080831-BC18-4E25-90A7-C3A8D5F3BFC9}" type="datetimeFigureOut">
              <a:rPr kumimoji="1" lang="ja-JP" altLang="en-US" smtClean="0"/>
              <a:t>2020/10/28</a:t>
            </a:fld>
            <a:endParaRPr kumimoji="1" lang="ja-JP" altLang="en-US"/>
          </a:p>
        </p:txBody>
      </p:sp>
      <p:sp>
        <p:nvSpPr>
          <p:cNvPr id="8" name="フッター プレースホルダー 7">
            <a:extLst>
              <a:ext uri="{FF2B5EF4-FFF2-40B4-BE49-F238E27FC236}">
                <a16:creationId xmlns:a16="http://schemas.microsoft.com/office/drawing/2014/main" id="{2E8108EC-22B7-49D6-B4C0-C45010ED468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58A34D9-B78D-463A-BC4C-D772B9D1658F}"/>
              </a:ext>
            </a:extLst>
          </p:cNvPr>
          <p:cNvSpPr>
            <a:spLocks noGrp="1"/>
          </p:cNvSpPr>
          <p:nvPr>
            <p:ph type="sldNum" sz="quarter" idx="12"/>
          </p:nvPr>
        </p:nvSpPr>
        <p:spPr/>
        <p:txBody>
          <a:bodyPr/>
          <a:lstStyle/>
          <a:p>
            <a:fld id="{3B3A3ACA-B6AC-484F-BDBA-465CBCD57503}" type="slidenum">
              <a:rPr kumimoji="1" lang="ja-JP" altLang="en-US" smtClean="0"/>
              <a:t>‹#›</a:t>
            </a:fld>
            <a:endParaRPr kumimoji="1" lang="ja-JP" altLang="en-US"/>
          </a:p>
        </p:txBody>
      </p:sp>
    </p:spTree>
    <p:extLst>
      <p:ext uri="{BB962C8B-B14F-4D97-AF65-F5344CB8AC3E}">
        <p14:creationId xmlns:p14="http://schemas.microsoft.com/office/powerpoint/2010/main" val="386652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F92041-1230-4B31-8DA0-0FEEE2FDFFC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7FC56B0-7C08-4F64-9D63-8BEBF8FAE096}"/>
              </a:ext>
            </a:extLst>
          </p:cNvPr>
          <p:cNvSpPr>
            <a:spLocks noGrp="1"/>
          </p:cNvSpPr>
          <p:nvPr>
            <p:ph type="dt" sz="half" idx="10"/>
          </p:nvPr>
        </p:nvSpPr>
        <p:spPr/>
        <p:txBody>
          <a:bodyPr/>
          <a:lstStyle/>
          <a:p>
            <a:fld id="{3A080831-BC18-4E25-90A7-C3A8D5F3BFC9}" type="datetimeFigureOut">
              <a:rPr kumimoji="1" lang="ja-JP" altLang="en-US" smtClean="0"/>
              <a:t>2020/10/28</a:t>
            </a:fld>
            <a:endParaRPr kumimoji="1" lang="ja-JP" altLang="en-US"/>
          </a:p>
        </p:txBody>
      </p:sp>
      <p:sp>
        <p:nvSpPr>
          <p:cNvPr id="4" name="フッター プレースホルダー 3">
            <a:extLst>
              <a:ext uri="{FF2B5EF4-FFF2-40B4-BE49-F238E27FC236}">
                <a16:creationId xmlns:a16="http://schemas.microsoft.com/office/drawing/2014/main" id="{74A3DB97-966D-4317-9656-DE49AE74400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2FF3294-2A74-46E0-A5C7-64B10A6F8EB1}"/>
              </a:ext>
            </a:extLst>
          </p:cNvPr>
          <p:cNvSpPr>
            <a:spLocks noGrp="1"/>
          </p:cNvSpPr>
          <p:nvPr>
            <p:ph type="sldNum" sz="quarter" idx="12"/>
          </p:nvPr>
        </p:nvSpPr>
        <p:spPr/>
        <p:txBody>
          <a:bodyPr/>
          <a:lstStyle/>
          <a:p>
            <a:fld id="{3B3A3ACA-B6AC-484F-BDBA-465CBCD57503}" type="slidenum">
              <a:rPr kumimoji="1" lang="ja-JP" altLang="en-US" smtClean="0"/>
              <a:t>‹#›</a:t>
            </a:fld>
            <a:endParaRPr kumimoji="1" lang="ja-JP" altLang="en-US"/>
          </a:p>
        </p:txBody>
      </p:sp>
    </p:spTree>
    <p:extLst>
      <p:ext uri="{BB962C8B-B14F-4D97-AF65-F5344CB8AC3E}">
        <p14:creationId xmlns:p14="http://schemas.microsoft.com/office/powerpoint/2010/main" val="201310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417DE0B-E971-454B-B354-5E7F50E094A4}"/>
              </a:ext>
            </a:extLst>
          </p:cNvPr>
          <p:cNvSpPr>
            <a:spLocks noGrp="1"/>
          </p:cNvSpPr>
          <p:nvPr>
            <p:ph type="dt" sz="half" idx="10"/>
          </p:nvPr>
        </p:nvSpPr>
        <p:spPr/>
        <p:txBody>
          <a:bodyPr/>
          <a:lstStyle/>
          <a:p>
            <a:fld id="{3A080831-BC18-4E25-90A7-C3A8D5F3BFC9}" type="datetimeFigureOut">
              <a:rPr kumimoji="1" lang="ja-JP" altLang="en-US" smtClean="0"/>
              <a:t>2020/10/28</a:t>
            </a:fld>
            <a:endParaRPr kumimoji="1" lang="ja-JP" altLang="en-US"/>
          </a:p>
        </p:txBody>
      </p:sp>
      <p:sp>
        <p:nvSpPr>
          <p:cNvPr id="3" name="フッター プレースホルダー 2">
            <a:extLst>
              <a:ext uri="{FF2B5EF4-FFF2-40B4-BE49-F238E27FC236}">
                <a16:creationId xmlns:a16="http://schemas.microsoft.com/office/drawing/2014/main" id="{0EDEF990-232A-4B9F-92F8-98F3E722543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5C7BB9D-6137-4185-9FA1-B1F7DBE5CB21}"/>
              </a:ext>
            </a:extLst>
          </p:cNvPr>
          <p:cNvSpPr>
            <a:spLocks noGrp="1"/>
          </p:cNvSpPr>
          <p:nvPr>
            <p:ph type="sldNum" sz="quarter" idx="12"/>
          </p:nvPr>
        </p:nvSpPr>
        <p:spPr/>
        <p:txBody>
          <a:bodyPr/>
          <a:lstStyle/>
          <a:p>
            <a:fld id="{3B3A3ACA-B6AC-484F-BDBA-465CBCD57503}" type="slidenum">
              <a:rPr kumimoji="1" lang="ja-JP" altLang="en-US" smtClean="0"/>
              <a:t>‹#›</a:t>
            </a:fld>
            <a:endParaRPr kumimoji="1" lang="ja-JP" altLang="en-US"/>
          </a:p>
        </p:txBody>
      </p:sp>
    </p:spTree>
    <p:extLst>
      <p:ext uri="{BB962C8B-B14F-4D97-AF65-F5344CB8AC3E}">
        <p14:creationId xmlns:p14="http://schemas.microsoft.com/office/powerpoint/2010/main" val="399416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E3BAF3-2F96-49C6-ACC3-86E89039DE8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4D93B2D-2D6C-4C6E-A9C0-46A620564B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5B8B693-2C3E-40D9-AE2D-DD090E88F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E8EEE57-3857-4B0D-BF87-DE57B53F7BB0}"/>
              </a:ext>
            </a:extLst>
          </p:cNvPr>
          <p:cNvSpPr>
            <a:spLocks noGrp="1"/>
          </p:cNvSpPr>
          <p:nvPr>
            <p:ph type="dt" sz="half" idx="10"/>
          </p:nvPr>
        </p:nvSpPr>
        <p:spPr/>
        <p:txBody>
          <a:bodyPr/>
          <a:lstStyle/>
          <a:p>
            <a:fld id="{3A080831-BC18-4E25-90A7-C3A8D5F3BFC9}" type="datetimeFigureOut">
              <a:rPr kumimoji="1" lang="ja-JP" altLang="en-US" smtClean="0"/>
              <a:t>2020/10/28</a:t>
            </a:fld>
            <a:endParaRPr kumimoji="1" lang="ja-JP" altLang="en-US"/>
          </a:p>
        </p:txBody>
      </p:sp>
      <p:sp>
        <p:nvSpPr>
          <p:cNvPr id="6" name="フッター プレースホルダー 5">
            <a:extLst>
              <a:ext uri="{FF2B5EF4-FFF2-40B4-BE49-F238E27FC236}">
                <a16:creationId xmlns:a16="http://schemas.microsoft.com/office/drawing/2014/main" id="{FB727925-5D80-42F2-8DFF-9DCB6F83C6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DB0BE8C-F1CB-40E3-8E7F-876D47B3744F}"/>
              </a:ext>
            </a:extLst>
          </p:cNvPr>
          <p:cNvSpPr>
            <a:spLocks noGrp="1"/>
          </p:cNvSpPr>
          <p:nvPr>
            <p:ph type="sldNum" sz="quarter" idx="12"/>
          </p:nvPr>
        </p:nvSpPr>
        <p:spPr/>
        <p:txBody>
          <a:bodyPr/>
          <a:lstStyle/>
          <a:p>
            <a:fld id="{3B3A3ACA-B6AC-484F-BDBA-465CBCD57503}" type="slidenum">
              <a:rPr kumimoji="1" lang="ja-JP" altLang="en-US" smtClean="0"/>
              <a:t>‹#›</a:t>
            </a:fld>
            <a:endParaRPr kumimoji="1" lang="ja-JP" altLang="en-US"/>
          </a:p>
        </p:txBody>
      </p:sp>
    </p:spTree>
    <p:extLst>
      <p:ext uri="{BB962C8B-B14F-4D97-AF65-F5344CB8AC3E}">
        <p14:creationId xmlns:p14="http://schemas.microsoft.com/office/powerpoint/2010/main" val="2740053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1C236A-CE50-4E9B-B7FF-012668E9E34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1C483CD-1A52-4E29-86FF-489876B09A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4D18D17-8643-4159-8419-8CFCB51A27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0C90C44-2C40-41D4-BEAB-2700FFD370A0}"/>
              </a:ext>
            </a:extLst>
          </p:cNvPr>
          <p:cNvSpPr>
            <a:spLocks noGrp="1"/>
          </p:cNvSpPr>
          <p:nvPr>
            <p:ph type="dt" sz="half" idx="10"/>
          </p:nvPr>
        </p:nvSpPr>
        <p:spPr/>
        <p:txBody>
          <a:bodyPr/>
          <a:lstStyle/>
          <a:p>
            <a:fld id="{3A080831-BC18-4E25-90A7-C3A8D5F3BFC9}" type="datetimeFigureOut">
              <a:rPr kumimoji="1" lang="ja-JP" altLang="en-US" smtClean="0"/>
              <a:t>2020/10/28</a:t>
            </a:fld>
            <a:endParaRPr kumimoji="1" lang="ja-JP" altLang="en-US"/>
          </a:p>
        </p:txBody>
      </p:sp>
      <p:sp>
        <p:nvSpPr>
          <p:cNvPr id="6" name="フッター プレースホルダー 5">
            <a:extLst>
              <a:ext uri="{FF2B5EF4-FFF2-40B4-BE49-F238E27FC236}">
                <a16:creationId xmlns:a16="http://schemas.microsoft.com/office/drawing/2014/main" id="{0F294483-D95E-458A-98D9-918D04C201F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C34574-B04F-41A7-9D73-DDF496018ED4}"/>
              </a:ext>
            </a:extLst>
          </p:cNvPr>
          <p:cNvSpPr>
            <a:spLocks noGrp="1"/>
          </p:cNvSpPr>
          <p:nvPr>
            <p:ph type="sldNum" sz="quarter" idx="12"/>
          </p:nvPr>
        </p:nvSpPr>
        <p:spPr/>
        <p:txBody>
          <a:bodyPr/>
          <a:lstStyle/>
          <a:p>
            <a:fld id="{3B3A3ACA-B6AC-484F-BDBA-465CBCD57503}" type="slidenum">
              <a:rPr kumimoji="1" lang="ja-JP" altLang="en-US" smtClean="0"/>
              <a:t>‹#›</a:t>
            </a:fld>
            <a:endParaRPr kumimoji="1" lang="ja-JP" altLang="en-US"/>
          </a:p>
        </p:txBody>
      </p:sp>
    </p:spTree>
    <p:extLst>
      <p:ext uri="{BB962C8B-B14F-4D97-AF65-F5344CB8AC3E}">
        <p14:creationId xmlns:p14="http://schemas.microsoft.com/office/powerpoint/2010/main" val="1670829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B89996B-CF6C-4559-A12C-ADDA75DD5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D03393-1E2B-4322-992E-7E0A170563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16B1F60-B80B-4DCC-84CD-2846BBC67F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80831-BC18-4E25-90A7-C3A8D5F3BFC9}" type="datetimeFigureOut">
              <a:rPr kumimoji="1" lang="ja-JP" altLang="en-US" smtClean="0"/>
              <a:t>2020/10/28</a:t>
            </a:fld>
            <a:endParaRPr kumimoji="1" lang="ja-JP" altLang="en-US"/>
          </a:p>
        </p:txBody>
      </p:sp>
      <p:sp>
        <p:nvSpPr>
          <p:cNvPr id="5" name="フッター プレースホルダー 4">
            <a:extLst>
              <a:ext uri="{FF2B5EF4-FFF2-40B4-BE49-F238E27FC236}">
                <a16:creationId xmlns:a16="http://schemas.microsoft.com/office/drawing/2014/main" id="{89BE35A5-A1E1-4527-91BC-EF5DB7512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EB879D8-D369-42A2-90FF-CFE94C35B9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A3ACA-B6AC-484F-BDBA-465CBCD57503}" type="slidenum">
              <a:rPr kumimoji="1" lang="ja-JP" altLang="en-US" smtClean="0"/>
              <a:t>‹#›</a:t>
            </a:fld>
            <a:endParaRPr kumimoji="1" lang="ja-JP" altLang="en-US"/>
          </a:p>
        </p:txBody>
      </p:sp>
    </p:spTree>
    <p:extLst>
      <p:ext uri="{BB962C8B-B14F-4D97-AF65-F5344CB8AC3E}">
        <p14:creationId xmlns:p14="http://schemas.microsoft.com/office/powerpoint/2010/main" val="557006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6.png"/><Relationship Id="rId7" Type="http://schemas.openxmlformats.org/officeDocument/2006/relationships/image" Target="../media/image8.sv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1.jpg"/><Relationship Id="rId4" Type="http://schemas.openxmlformats.org/officeDocument/2006/relationships/image" Target="../media/image17.svg"/><Relationship Id="rId9"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eg"/><Relationship Id="rId7" Type="http://schemas.openxmlformats.org/officeDocument/2006/relationships/image" Target="../media/image8.sv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9.svg"/><Relationship Id="rId5" Type="http://schemas.openxmlformats.org/officeDocument/2006/relationships/image" Target="../media/image25.jpeg"/><Relationship Id="rId10" Type="http://schemas.openxmlformats.org/officeDocument/2006/relationships/image" Target="../media/image18.png"/><Relationship Id="rId4" Type="http://schemas.openxmlformats.org/officeDocument/2006/relationships/image" Target="../media/image24.png"/><Relationship Id="rId9"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0.svg"/><Relationship Id="rId2" Type="http://schemas.openxmlformats.org/officeDocument/2006/relationships/image" Target="../media/image27.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jpeg"/><Relationship Id="rId7" Type="http://schemas.openxmlformats.org/officeDocument/2006/relationships/image" Target="../media/image33.sv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43.sv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9.jpeg"/><Relationship Id="rId7" Type="http://schemas.openxmlformats.org/officeDocument/2006/relationships/image" Target="../media/image33.sv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10.sv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s>
</file>

<file path=ppt/slides/_rels/slide32.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s>
</file>

<file path=ppt/slides/_rels/slide33.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1.svg"/><Relationship Id="rId2" Type="http://schemas.openxmlformats.org/officeDocument/2006/relationships/image" Target="../media/image68.jpe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5.sv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svg"/><Relationship Id="rId2"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svg"/><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svg"/><Relationship Id="rId2"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svg"/><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79.jpeg"/><Relationship Id="rId1" Type="http://schemas.openxmlformats.org/officeDocument/2006/relationships/slideLayout" Target="../slideLayouts/slideLayout1.xml"/><Relationship Id="rId4" Type="http://schemas.openxmlformats.org/officeDocument/2006/relationships/image" Target="../media/image50.svg"/></Relationships>
</file>

<file path=ppt/slides/_rels/slide43.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g"/><Relationship Id="rId1" Type="http://schemas.openxmlformats.org/officeDocument/2006/relationships/slideLayout" Target="../slideLayouts/slideLayout1.xml"/><Relationship Id="rId4" Type="http://schemas.openxmlformats.org/officeDocument/2006/relationships/image" Target="../media/image8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2.xml"/><Relationship Id="rId1" Type="http://schemas.openxmlformats.org/officeDocument/2006/relationships/video" Target="https://www.youtube.com/embed/ap3PBUQJMOE?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15.jpe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15.jpe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6.png"/><Relationship Id="rId7" Type="http://schemas.openxmlformats.org/officeDocument/2006/relationships/image" Target="../media/image8.sv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1.jpg"/><Relationship Id="rId4" Type="http://schemas.openxmlformats.org/officeDocument/2006/relationships/image" Target="../media/image17.sv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C75B1461-FA60-45DE-BF83-8C214ADA4E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21293"/>
            <a:ext cx="6187728" cy="4136707"/>
          </a:xfrm>
          <a:prstGeom prst="rect">
            <a:avLst/>
          </a:prstGeom>
        </p:spPr>
      </p:pic>
      <p:sp>
        <p:nvSpPr>
          <p:cNvPr id="18" name="テキスト ボックス 17">
            <a:extLst>
              <a:ext uri="{FF2B5EF4-FFF2-40B4-BE49-F238E27FC236}">
                <a16:creationId xmlns:a16="http://schemas.microsoft.com/office/drawing/2014/main" id="{F1EE6700-3927-4503-A8CD-7E5E3E9201A3}"/>
              </a:ext>
            </a:extLst>
          </p:cNvPr>
          <p:cNvSpPr txBox="1"/>
          <p:nvPr/>
        </p:nvSpPr>
        <p:spPr>
          <a:xfrm>
            <a:off x="174600" y="127606"/>
            <a:ext cx="11469808" cy="2554545"/>
          </a:xfrm>
          <a:prstGeom prst="rect">
            <a:avLst/>
          </a:prstGeom>
          <a:noFill/>
        </p:spPr>
        <p:txBody>
          <a:bodyPr wrap="none" rtlCol="0">
            <a:spAutoFit/>
          </a:bodyPr>
          <a:lstStyle/>
          <a:p>
            <a:pPr algn="ctr"/>
            <a:r>
              <a:rPr kumimoji="1" lang="ja-JP" altLang="en-US" sz="8000" dirty="0">
                <a:latin typeface="HG丸ｺﾞｼｯｸM-PRO" panose="020F0600000000000000" pitchFamily="50" charset="-128"/>
                <a:ea typeface="HG丸ｺﾞｼｯｸM-PRO" panose="020F0600000000000000" pitchFamily="50" charset="-128"/>
              </a:rPr>
              <a:t>甲午農民戦争が</a:t>
            </a:r>
            <a:endParaRPr kumimoji="1" lang="en-US" altLang="ja-JP" sz="8000" dirty="0">
              <a:latin typeface="HG丸ｺﾞｼｯｸM-PRO" panose="020F0600000000000000" pitchFamily="50" charset="-128"/>
              <a:ea typeface="HG丸ｺﾞｼｯｸM-PRO" panose="020F0600000000000000" pitchFamily="50" charset="-128"/>
            </a:endParaRPr>
          </a:p>
          <a:p>
            <a:pPr algn="ctr"/>
            <a:r>
              <a:rPr kumimoji="1" lang="ja-JP" altLang="en-US" sz="8000" dirty="0">
                <a:latin typeface="HG丸ｺﾞｼｯｸM-PRO" panose="020F0600000000000000" pitchFamily="50" charset="-128"/>
                <a:ea typeface="HG丸ｺﾞｼｯｸM-PRO" panose="020F0600000000000000" pitchFamily="50" charset="-128"/>
              </a:rPr>
              <a:t>おこるまでの時代的背景</a:t>
            </a:r>
          </a:p>
        </p:txBody>
      </p:sp>
      <p:pic>
        <p:nvPicPr>
          <p:cNvPr id="20" name="図 19">
            <a:extLst>
              <a:ext uri="{FF2B5EF4-FFF2-40B4-BE49-F238E27FC236}">
                <a16:creationId xmlns:a16="http://schemas.microsoft.com/office/drawing/2014/main" id="{1D182178-F94E-438F-AB30-4B0946B60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5061" y="5781675"/>
            <a:ext cx="5862437" cy="966788"/>
          </a:xfrm>
          <a:prstGeom prst="rect">
            <a:avLst/>
          </a:prstGeom>
        </p:spPr>
      </p:pic>
      <p:sp>
        <p:nvSpPr>
          <p:cNvPr id="21" name="テキスト ボックス 20">
            <a:extLst>
              <a:ext uri="{FF2B5EF4-FFF2-40B4-BE49-F238E27FC236}">
                <a16:creationId xmlns:a16="http://schemas.microsoft.com/office/drawing/2014/main" id="{A8829A4F-CE6D-4FC6-9B06-5E536A10F225}"/>
              </a:ext>
            </a:extLst>
          </p:cNvPr>
          <p:cNvSpPr txBox="1"/>
          <p:nvPr/>
        </p:nvSpPr>
        <p:spPr>
          <a:xfrm>
            <a:off x="6042854" y="4579441"/>
            <a:ext cx="6187728" cy="1015663"/>
          </a:xfrm>
          <a:prstGeom prst="rect">
            <a:avLst/>
          </a:prstGeom>
          <a:noFill/>
        </p:spPr>
        <p:txBody>
          <a:bodyPr wrap="square" rtlCol="0">
            <a:spAutoFit/>
          </a:bodyPr>
          <a:lstStyle/>
          <a:p>
            <a:r>
              <a:rPr kumimoji="1" lang="en-US" altLang="ja-JP" sz="5800" i="1" dirty="0">
                <a:latin typeface="ＭＳ 明朝" panose="02020609040205080304" pitchFamily="17" charset="-128"/>
                <a:ea typeface="ＭＳ 明朝" panose="02020609040205080304" pitchFamily="17" charset="-128"/>
              </a:rPr>
              <a:t>2020</a:t>
            </a:r>
            <a:r>
              <a:rPr lang="en-US" altLang="ja-JP" sz="5800" i="1" dirty="0">
                <a:latin typeface="ＭＳ 明朝" panose="02020609040205080304" pitchFamily="17" charset="-128"/>
                <a:ea typeface="ＭＳ 明朝" panose="02020609040205080304" pitchFamily="17" charset="-128"/>
              </a:rPr>
              <a:t>.</a:t>
            </a:r>
            <a:r>
              <a:rPr kumimoji="1" lang="en-US" altLang="ja-JP" sz="5800" i="1" dirty="0">
                <a:latin typeface="ＭＳ 明朝" panose="02020609040205080304" pitchFamily="17" charset="-128"/>
                <a:ea typeface="ＭＳ 明朝" panose="02020609040205080304" pitchFamily="17" charset="-128"/>
              </a:rPr>
              <a:t>10.27 </a:t>
            </a:r>
            <a:r>
              <a:rPr kumimoji="1" lang="ja-JP" altLang="en-US" sz="5800" i="1" dirty="0">
                <a:latin typeface="ＭＳ 明朝" panose="02020609040205080304" pitchFamily="17" charset="-128"/>
                <a:ea typeface="ＭＳ 明朝" panose="02020609040205080304" pitchFamily="17" charset="-128"/>
              </a:rPr>
              <a:t>＆ </a:t>
            </a:r>
            <a:r>
              <a:rPr kumimoji="1" lang="en-US" altLang="ja-JP" sz="5800" i="1" dirty="0">
                <a:latin typeface="ＭＳ 明朝" panose="02020609040205080304" pitchFamily="17" charset="-128"/>
                <a:ea typeface="ＭＳ 明朝" panose="02020609040205080304" pitchFamily="17" charset="-128"/>
              </a:rPr>
              <a:t>28</a:t>
            </a:r>
            <a:endParaRPr kumimoji="1" lang="ja-JP" altLang="en-US" sz="5800" i="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784681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C088C9B3-FB9E-49CD-9EAE-6582C5AC9D3A}"/>
              </a:ext>
            </a:extLst>
          </p:cNvPr>
          <p:cNvPicPr>
            <a:picLocks noChangeAspect="1"/>
          </p:cNvPicPr>
          <p:nvPr/>
        </p:nvPicPr>
        <p:blipFill>
          <a:blip r:embed="rId2"/>
          <a:stretch>
            <a:fillRect/>
          </a:stretch>
        </p:blipFill>
        <p:spPr>
          <a:xfrm>
            <a:off x="7955768" y="1945723"/>
            <a:ext cx="4207676" cy="4065731"/>
          </a:xfrm>
          <a:prstGeom prst="rect">
            <a:avLst/>
          </a:prstGeom>
        </p:spPr>
      </p:pic>
      <p:sp>
        <p:nvSpPr>
          <p:cNvPr id="12" name="正方形/長方形 11">
            <a:extLst>
              <a:ext uri="{FF2B5EF4-FFF2-40B4-BE49-F238E27FC236}">
                <a16:creationId xmlns:a16="http://schemas.microsoft.com/office/drawing/2014/main" id="{8F356C83-1D4B-41FB-9509-7172BE78A777}"/>
              </a:ext>
            </a:extLst>
          </p:cNvPr>
          <p:cNvSpPr/>
          <p:nvPr/>
        </p:nvSpPr>
        <p:spPr>
          <a:xfrm>
            <a:off x="471546" y="172228"/>
            <a:ext cx="10911840"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rPr>
              <a:t>空白の</a:t>
            </a:r>
            <a:r>
              <a:rPr kumimoji="1" lang="en-US" altLang="ja-JP" sz="4800" dirty="0">
                <a:solidFill>
                  <a:schemeClr val="accent1">
                    <a:lumMod val="75000"/>
                  </a:schemeClr>
                </a:solidFill>
                <a:latin typeface="ＭＳ 明朝" panose="02020609040205080304" pitchFamily="17" charset="-128"/>
                <a:ea typeface="ＭＳ 明朝" panose="02020609040205080304" pitchFamily="17" charset="-128"/>
              </a:rPr>
              <a:t>80</a:t>
            </a:r>
            <a:r>
              <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ja-JP" sz="4800" dirty="0">
                <a:solidFill>
                  <a:schemeClr val="accent1">
                    <a:lumMod val="75000"/>
                  </a:schemeClr>
                </a:solidFill>
                <a:latin typeface="ＭＳ 明朝" panose="02020609040205080304" pitchFamily="17" charset="-128"/>
                <a:ea typeface="ＭＳ 明朝" panose="02020609040205080304" pitchFamily="17" charset="-128"/>
              </a:rPr>
              <a:t>(1800</a:t>
            </a:r>
            <a:r>
              <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ja-JP" sz="4800" dirty="0">
                <a:solidFill>
                  <a:schemeClr val="accent1">
                    <a:lumMod val="75000"/>
                  </a:schemeClr>
                </a:solidFill>
                <a:latin typeface="ＭＳ 明朝" panose="02020609040205080304" pitchFamily="17" charset="-128"/>
                <a:ea typeface="ＭＳ 明朝" panose="02020609040205080304" pitchFamily="17" charset="-128"/>
              </a:rPr>
              <a:t>1863</a:t>
            </a:r>
            <a:r>
              <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ja-JP" sz="48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endParaRPr>
          </a:p>
        </p:txBody>
      </p:sp>
      <p:grpSp>
        <p:nvGrpSpPr>
          <p:cNvPr id="13" name="グループ化 12">
            <a:extLst>
              <a:ext uri="{FF2B5EF4-FFF2-40B4-BE49-F238E27FC236}">
                <a16:creationId xmlns:a16="http://schemas.microsoft.com/office/drawing/2014/main" id="{74615062-9F8A-4C81-BE53-026B82B60E92}"/>
              </a:ext>
            </a:extLst>
          </p:cNvPr>
          <p:cNvGrpSpPr/>
          <p:nvPr/>
        </p:nvGrpSpPr>
        <p:grpSpPr>
          <a:xfrm>
            <a:off x="9353901" y="1367743"/>
            <a:ext cx="2969543" cy="1880282"/>
            <a:chOff x="5901979" y="1404866"/>
            <a:chExt cx="3230946" cy="2190163"/>
          </a:xfrm>
        </p:grpSpPr>
        <p:pic>
          <p:nvPicPr>
            <p:cNvPr id="2" name="グラフィックス 1">
              <a:extLst>
                <a:ext uri="{FF2B5EF4-FFF2-40B4-BE49-F238E27FC236}">
                  <a16:creationId xmlns:a16="http://schemas.microsoft.com/office/drawing/2014/main" id="{55730295-B5B7-4F0D-9AFF-7498160D47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7531" y="1404866"/>
              <a:ext cx="3062893" cy="2190163"/>
            </a:xfrm>
            <a:prstGeom prst="rect">
              <a:avLst/>
            </a:prstGeom>
          </p:spPr>
        </p:pic>
        <p:sp>
          <p:nvSpPr>
            <p:cNvPr id="6" name="テキスト ボックス 5">
              <a:extLst>
                <a:ext uri="{FF2B5EF4-FFF2-40B4-BE49-F238E27FC236}">
                  <a16:creationId xmlns:a16="http://schemas.microsoft.com/office/drawing/2014/main" id="{626876D4-1D28-4E66-B706-770FE1EFDECB}"/>
                </a:ext>
              </a:extLst>
            </p:cNvPr>
            <p:cNvSpPr txBox="1"/>
            <p:nvPr/>
          </p:nvSpPr>
          <p:spPr>
            <a:xfrm>
              <a:off x="5901979" y="1833863"/>
              <a:ext cx="3230946" cy="1434483"/>
            </a:xfrm>
            <a:prstGeom prst="rect">
              <a:avLst/>
            </a:prstGeom>
            <a:noFill/>
          </p:spPr>
          <p:txBody>
            <a:bodyPr wrap="square" rtlCol="0">
              <a:spAutoFit/>
            </a:bodyPr>
            <a:lstStyle/>
            <a:p>
              <a:pPr algn="ctr"/>
              <a:r>
                <a:rPr lang="ja-JP" altLang="ja-JP" dirty="0">
                  <a:solidFill>
                    <a:schemeClr val="accent4">
                      <a:lumMod val="20000"/>
                      <a:lumOff val="80000"/>
                    </a:schemeClr>
                  </a:solidFill>
                  <a:effectLst/>
                  <a:ea typeface="ＭＳ 明朝" panose="02020609040205080304" pitchFamily="17" charset="-128"/>
                  <a:cs typeface="Times New Roman" panose="02020603050405020304" pitchFamily="18" charset="0"/>
                </a:rPr>
                <a:t>実学者</a:t>
              </a:r>
              <a:endParaRPr lang="en-US" altLang="ja-JP" dirty="0">
                <a:solidFill>
                  <a:schemeClr val="accent4">
                    <a:lumMod val="20000"/>
                    <a:lumOff val="80000"/>
                  </a:schemeClr>
                </a:solidFill>
                <a:effectLst/>
                <a:ea typeface="ＭＳ 明朝" panose="02020609040205080304" pitchFamily="17" charset="-128"/>
                <a:cs typeface="Times New Roman" panose="02020603050405020304" pitchFamily="18" charset="0"/>
              </a:endParaRPr>
            </a:p>
            <a:p>
              <a:pPr algn="ctr"/>
              <a:r>
                <a:rPr lang="ja-JP" altLang="ja-JP" dirty="0">
                  <a:solidFill>
                    <a:schemeClr val="accent4">
                      <a:lumMod val="20000"/>
                      <a:lumOff val="80000"/>
                    </a:schemeClr>
                  </a:solidFill>
                  <a:effectLst/>
                  <a:ea typeface="ＭＳ 明朝" panose="02020609040205080304" pitchFamily="17" charset="-128"/>
                  <a:cs typeface="Times New Roman" panose="02020603050405020304" pitchFamily="18" charset="0"/>
                </a:rPr>
                <a:t>天主教</a:t>
              </a:r>
              <a:endParaRPr lang="en-US" altLang="ja-JP" dirty="0">
                <a:solidFill>
                  <a:schemeClr val="accent4">
                    <a:lumMod val="20000"/>
                    <a:lumOff val="80000"/>
                  </a:schemeClr>
                </a:solidFill>
                <a:effectLst/>
                <a:ea typeface="ＭＳ 明朝" panose="02020609040205080304" pitchFamily="17" charset="-128"/>
                <a:cs typeface="Times New Roman" panose="02020603050405020304" pitchFamily="18" charset="0"/>
              </a:endParaRPr>
            </a:p>
            <a:p>
              <a:pPr algn="ctr"/>
              <a:r>
                <a:rPr lang="ja-JP" altLang="ja-JP" dirty="0">
                  <a:solidFill>
                    <a:schemeClr val="accent4">
                      <a:lumMod val="20000"/>
                      <a:lumOff val="80000"/>
                    </a:schemeClr>
                  </a:solidFill>
                  <a:effectLst/>
                  <a:ea typeface="ＭＳ 明朝" panose="02020609040205080304" pitchFamily="17" charset="-128"/>
                  <a:cs typeface="Times New Roman" panose="02020603050405020304" pitchFamily="18" charset="0"/>
                </a:rPr>
                <a:t>（キリスト教）</a:t>
              </a:r>
              <a:endParaRPr lang="en-US" altLang="ja-JP" dirty="0">
                <a:solidFill>
                  <a:schemeClr val="accent4">
                    <a:lumMod val="20000"/>
                    <a:lumOff val="80000"/>
                  </a:schemeClr>
                </a:solidFill>
                <a:effectLst/>
                <a:ea typeface="ＭＳ 明朝" panose="02020609040205080304" pitchFamily="17" charset="-128"/>
                <a:cs typeface="Times New Roman" panose="02020603050405020304" pitchFamily="18" charset="0"/>
              </a:endParaRPr>
            </a:p>
            <a:p>
              <a:pPr algn="ctr"/>
              <a:r>
                <a:rPr lang="ja-JP" altLang="ja-JP" dirty="0">
                  <a:solidFill>
                    <a:schemeClr val="accent4">
                      <a:lumMod val="20000"/>
                      <a:lumOff val="80000"/>
                    </a:schemeClr>
                  </a:solidFill>
                  <a:effectLst/>
                  <a:ea typeface="ＭＳ 明朝" panose="02020609040205080304" pitchFamily="17" charset="-128"/>
                  <a:cs typeface="Times New Roman" panose="02020603050405020304" pitchFamily="18" charset="0"/>
                </a:rPr>
                <a:t>弾圧。</a:t>
              </a:r>
              <a:endParaRPr kumimoji="1" lang="ja-JP" altLang="en-US" dirty="0">
                <a:solidFill>
                  <a:schemeClr val="accent4">
                    <a:lumMod val="20000"/>
                    <a:lumOff val="80000"/>
                  </a:schemeClr>
                </a:solidFill>
              </a:endParaRPr>
            </a:p>
          </p:txBody>
        </p:sp>
      </p:grpSp>
      <p:pic>
        <p:nvPicPr>
          <p:cNvPr id="15" name="図 14">
            <a:extLst>
              <a:ext uri="{FF2B5EF4-FFF2-40B4-BE49-F238E27FC236}">
                <a16:creationId xmlns:a16="http://schemas.microsoft.com/office/drawing/2014/main" id="{64A701E4-6F21-4669-80F7-048E695C1B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8671" y="1521613"/>
            <a:ext cx="2232768" cy="3292769"/>
          </a:xfrm>
          <a:prstGeom prst="rect">
            <a:avLst/>
          </a:prstGeom>
        </p:spPr>
      </p:pic>
      <p:grpSp>
        <p:nvGrpSpPr>
          <p:cNvPr id="14" name="グループ化 13">
            <a:extLst>
              <a:ext uri="{FF2B5EF4-FFF2-40B4-BE49-F238E27FC236}">
                <a16:creationId xmlns:a16="http://schemas.microsoft.com/office/drawing/2014/main" id="{FB63586B-A2BA-4494-9551-D2ADEE1E28BD}"/>
              </a:ext>
            </a:extLst>
          </p:cNvPr>
          <p:cNvGrpSpPr/>
          <p:nvPr/>
        </p:nvGrpSpPr>
        <p:grpSpPr>
          <a:xfrm>
            <a:off x="64523" y="1367742"/>
            <a:ext cx="4182358" cy="2758257"/>
            <a:chOff x="200209" y="1586511"/>
            <a:chExt cx="5321263" cy="3509363"/>
          </a:xfrm>
        </p:grpSpPr>
        <p:pic>
          <p:nvPicPr>
            <p:cNvPr id="16" name="グラフィックス 15">
              <a:extLst>
                <a:ext uri="{FF2B5EF4-FFF2-40B4-BE49-F238E27FC236}">
                  <a16:creationId xmlns:a16="http://schemas.microsoft.com/office/drawing/2014/main" id="{21907A5B-5B08-46FC-A649-B2557EF869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0209" y="1586511"/>
              <a:ext cx="5321263" cy="3509363"/>
            </a:xfrm>
            <a:prstGeom prst="rect">
              <a:avLst/>
            </a:prstGeom>
          </p:spPr>
        </p:pic>
        <p:sp>
          <p:nvSpPr>
            <p:cNvPr id="17" name="テキスト ボックス 16">
              <a:extLst>
                <a:ext uri="{FF2B5EF4-FFF2-40B4-BE49-F238E27FC236}">
                  <a16:creationId xmlns:a16="http://schemas.microsoft.com/office/drawing/2014/main" id="{5615EA6A-44E4-49C7-A799-AF314385E73C}"/>
                </a:ext>
              </a:extLst>
            </p:cNvPr>
            <p:cNvSpPr txBox="1"/>
            <p:nvPr/>
          </p:nvSpPr>
          <p:spPr>
            <a:xfrm>
              <a:off x="399816" y="2855759"/>
              <a:ext cx="4659878" cy="1246495"/>
            </a:xfrm>
            <a:prstGeom prst="rect">
              <a:avLst/>
            </a:prstGeom>
            <a:noFill/>
          </p:spPr>
          <p:txBody>
            <a:bodyPr wrap="square" rtlCol="0">
              <a:spAutoFit/>
            </a:bodyPr>
            <a:lstStyle/>
            <a:p>
              <a:pPr algn="ctr">
                <a:lnSpc>
                  <a:spcPts val="9000"/>
                </a:lnSpc>
              </a:pPr>
              <a:r>
                <a:rPr lang="ko-KR" altLang="en-US" sz="8000" dirty="0">
                  <a:solidFill>
                    <a:srgbClr val="FC035D"/>
                  </a:solidFill>
                  <a:latin typeface="AR丸ゴシック体04M" panose="020F0609000000000000" pitchFamily="49" charset="-128"/>
                  <a:ea typeface="AR丸ゴシック体04M" panose="020F0609000000000000" pitchFamily="49" charset="-128"/>
                </a:rPr>
                <a:t>흑산</a:t>
              </a:r>
              <a:endParaRPr lang="ja-JP" altLang="en-US" sz="8000" dirty="0">
                <a:solidFill>
                  <a:srgbClr val="FC035D"/>
                </a:solidFill>
                <a:latin typeface="AR丸ゴシック体04M" panose="020F0609000000000000" pitchFamily="49" charset="-128"/>
                <a:ea typeface="AR丸ゴシック体04M" panose="020F0609000000000000" pitchFamily="49" charset="-128"/>
              </a:endParaRPr>
            </a:p>
          </p:txBody>
        </p:sp>
        <p:sp>
          <p:nvSpPr>
            <p:cNvPr id="19" name="フローチャート: 代替処理 18">
              <a:extLst>
                <a:ext uri="{FF2B5EF4-FFF2-40B4-BE49-F238E27FC236}">
                  <a16:creationId xmlns:a16="http://schemas.microsoft.com/office/drawing/2014/main" id="{07267F9B-78FD-4151-BC64-8A8C445ED67C}"/>
                </a:ext>
              </a:extLst>
            </p:cNvPr>
            <p:cNvSpPr/>
            <p:nvPr/>
          </p:nvSpPr>
          <p:spPr>
            <a:xfrm>
              <a:off x="1428751" y="1947522"/>
              <a:ext cx="2709565"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答え</a:t>
              </a:r>
              <a:r>
                <a:rPr kumimoji="1" lang="en-US" altLang="ja-JP" sz="3200" dirty="0">
                  <a:solidFill>
                    <a:srgbClr val="FC035D"/>
                  </a:solidFill>
                  <a:latin typeface="AR丸ゴシック体04M" panose="020F0609000000000000" pitchFamily="49" charset="-128"/>
                  <a:ea typeface="AR丸ゴシック体04M" panose="020F0609000000000000" pitchFamily="49" charset="-128"/>
                </a:rPr>
                <a:t>4-4</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grpSp>
      <p:grpSp>
        <p:nvGrpSpPr>
          <p:cNvPr id="21" name="グループ化 20">
            <a:extLst>
              <a:ext uri="{FF2B5EF4-FFF2-40B4-BE49-F238E27FC236}">
                <a16:creationId xmlns:a16="http://schemas.microsoft.com/office/drawing/2014/main" id="{EB54A4B6-805E-45D0-A9FA-17B154B3A0E9}"/>
              </a:ext>
            </a:extLst>
          </p:cNvPr>
          <p:cNvGrpSpPr/>
          <p:nvPr/>
        </p:nvGrpSpPr>
        <p:grpSpPr>
          <a:xfrm>
            <a:off x="4553034" y="5233620"/>
            <a:ext cx="2440262" cy="1555669"/>
            <a:chOff x="0" y="0"/>
            <a:chExt cx="1785966" cy="1138555"/>
          </a:xfrm>
        </p:grpSpPr>
        <p:pic>
          <p:nvPicPr>
            <p:cNvPr id="22" name="図 21">
              <a:extLst>
                <a:ext uri="{FF2B5EF4-FFF2-40B4-BE49-F238E27FC236}">
                  <a16:creationId xmlns:a16="http://schemas.microsoft.com/office/drawing/2014/main" id="{83DC79C1-7B39-4C91-AF0D-E9960404946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551" t="12627" b="12111"/>
            <a:stretch/>
          </p:blipFill>
          <p:spPr bwMode="auto">
            <a:xfrm>
              <a:off x="0" y="0"/>
              <a:ext cx="1586865" cy="1138555"/>
            </a:xfrm>
            <a:prstGeom prst="rect">
              <a:avLst/>
            </a:prstGeom>
            <a:noFill/>
            <a:ln>
              <a:noFill/>
            </a:ln>
            <a:extLst>
              <a:ext uri="{53640926-AAD7-44D8-BBD7-CCE9431645EC}">
                <a14:shadowObscured xmlns:a14="http://schemas.microsoft.com/office/drawing/2010/main"/>
              </a:ext>
            </a:extLst>
          </p:spPr>
        </p:pic>
        <p:sp>
          <p:nvSpPr>
            <p:cNvPr id="23" name="正方形/長方形 22">
              <a:extLst>
                <a:ext uri="{FF2B5EF4-FFF2-40B4-BE49-F238E27FC236}">
                  <a16:creationId xmlns:a16="http://schemas.microsoft.com/office/drawing/2014/main" id="{0706F577-DE82-47D3-969E-6A58D641F957}"/>
                </a:ext>
              </a:extLst>
            </p:cNvPr>
            <p:cNvSpPr/>
            <p:nvPr/>
          </p:nvSpPr>
          <p:spPr>
            <a:xfrm>
              <a:off x="850740" y="798653"/>
              <a:ext cx="935226" cy="306705"/>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ko-KR" sz="2800" b="1" kern="100" dirty="0">
                  <a:solidFill>
                    <a:srgbClr val="2F5496"/>
                  </a:solidFill>
                  <a:effectLst/>
                  <a:ea typeface="Gulim" panose="020B0600000101010101" pitchFamily="34" charset="-127"/>
                  <a:cs typeface="Batang" panose="02030600000101010101" pitchFamily="18" charset="-127"/>
                </a:rPr>
                <a:t>정약용</a:t>
              </a:r>
              <a:endParaRPr lang="ja-JP" sz="2800" kern="100" dirty="0">
                <a:effectLst/>
                <a:ea typeface="游明朝" panose="02020400000000000000" pitchFamily="18" charset="-128"/>
                <a:cs typeface="Times New Roman" panose="02020603050405020304" pitchFamily="18" charset="0"/>
              </a:endParaRPr>
            </a:p>
          </p:txBody>
        </p:sp>
      </p:grpSp>
      <p:grpSp>
        <p:nvGrpSpPr>
          <p:cNvPr id="24" name="グループ化 23">
            <a:extLst>
              <a:ext uri="{FF2B5EF4-FFF2-40B4-BE49-F238E27FC236}">
                <a16:creationId xmlns:a16="http://schemas.microsoft.com/office/drawing/2014/main" id="{4717F705-852F-43D7-887E-1A17B0D87BD9}"/>
              </a:ext>
            </a:extLst>
          </p:cNvPr>
          <p:cNvGrpSpPr/>
          <p:nvPr/>
        </p:nvGrpSpPr>
        <p:grpSpPr>
          <a:xfrm>
            <a:off x="156824" y="4300485"/>
            <a:ext cx="4447530" cy="2379546"/>
            <a:chOff x="-181584" y="5620"/>
            <a:chExt cx="2620238" cy="1401897"/>
          </a:xfrm>
        </p:grpSpPr>
        <p:pic>
          <p:nvPicPr>
            <p:cNvPr id="25" name="図 24">
              <a:extLst>
                <a:ext uri="{FF2B5EF4-FFF2-40B4-BE49-F238E27FC236}">
                  <a16:creationId xmlns:a16="http://schemas.microsoft.com/office/drawing/2014/main" id="{90864B2B-2BB9-446C-8B1D-4DF2EAC1B9D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1584" y="5620"/>
              <a:ext cx="2287885" cy="1401897"/>
            </a:xfrm>
            <a:prstGeom prst="rect">
              <a:avLst/>
            </a:prstGeom>
            <a:noFill/>
            <a:ln>
              <a:noFill/>
            </a:ln>
          </p:spPr>
        </p:pic>
        <p:sp>
          <p:nvSpPr>
            <p:cNvPr id="26" name="正方形/長方形 25">
              <a:extLst>
                <a:ext uri="{FF2B5EF4-FFF2-40B4-BE49-F238E27FC236}">
                  <a16:creationId xmlns:a16="http://schemas.microsoft.com/office/drawing/2014/main" id="{F5D9CB7B-041D-4FDB-838F-F21E49EEFFB9}"/>
                </a:ext>
              </a:extLst>
            </p:cNvPr>
            <p:cNvSpPr/>
            <p:nvPr/>
          </p:nvSpPr>
          <p:spPr>
            <a:xfrm>
              <a:off x="1051960" y="1048266"/>
              <a:ext cx="1386694" cy="306705"/>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ko-KR" sz="3200" b="1" kern="100" dirty="0">
                  <a:solidFill>
                    <a:srgbClr val="2F5496"/>
                  </a:solidFill>
                  <a:effectLst/>
                  <a:ea typeface="Gulim" panose="020B0600000101010101" pitchFamily="34" charset="-127"/>
                  <a:cs typeface="Batang" panose="02030600000101010101" pitchFamily="18" charset="-127"/>
                </a:rPr>
                <a:t>정순왕후</a:t>
              </a:r>
              <a:endParaRPr lang="ja-JP" sz="3200" kern="100" dirty="0">
                <a:effectLst/>
                <a:ea typeface="游明朝" panose="02020400000000000000" pitchFamily="18" charset="-128"/>
                <a:cs typeface="Times New Roman" panose="02020603050405020304" pitchFamily="18" charset="0"/>
              </a:endParaRPr>
            </a:p>
          </p:txBody>
        </p:sp>
      </p:grpSp>
      <p:sp>
        <p:nvSpPr>
          <p:cNvPr id="18" name="テキスト ボックス 17">
            <a:extLst>
              <a:ext uri="{FF2B5EF4-FFF2-40B4-BE49-F238E27FC236}">
                <a16:creationId xmlns:a16="http://schemas.microsoft.com/office/drawing/2014/main" id="{0B929115-07A6-4B5A-8853-66ADF28D3E87}"/>
              </a:ext>
            </a:extLst>
          </p:cNvPr>
          <p:cNvSpPr txBox="1"/>
          <p:nvPr/>
        </p:nvSpPr>
        <p:spPr>
          <a:xfrm>
            <a:off x="3761041" y="3807896"/>
            <a:ext cx="2646878" cy="584775"/>
          </a:xfrm>
          <a:prstGeom prst="rect">
            <a:avLst/>
          </a:prstGeom>
          <a:noFill/>
        </p:spPr>
        <p:txBody>
          <a:bodyPr wrap="none" rtlCol="0">
            <a:spAutoFit/>
          </a:bodyPr>
          <a:lstStyle/>
          <a:p>
            <a:r>
              <a:rPr lang="ko-KR" altLang="en-US" sz="3200" dirty="0">
                <a:solidFill>
                  <a:srgbClr val="FC035D"/>
                </a:solidFill>
                <a:latin typeface="AR丸ゴシック体04M" panose="020F0609000000000000" pitchFamily="49" charset="-128"/>
              </a:rPr>
              <a:t>정약전</a:t>
            </a:r>
            <a:r>
              <a:rPr lang="ja-JP" altLang="en-US" sz="3200" dirty="0">
                <a:solidFill>
                  <a:srgbClr val="FC035D"/>
                </a:solidFill>
                <a:latin typeface="AR丸ゴシック体04M" panose="020F0609000000000000" pitchFamily="49" charset="-128"/>
                <a:ea typeface="AR丸ゴシック体04M" panose="020F0609000000000000" pitchFamily="49" charset="-128"/>
              </a:rPr>
              <a:t>丁若銓</a:t>
            </a:r>
          </a:p>
        </p:txBody>
      </p:sp>
    </p:spTree>
    <p:extLst>
      <p:ext uri="{BB962C8B-B14F-4D97-AF65-F5344CB8AC3E}">
        <p14:creationId xmlns:p14="http://schemas.microsoft.com/office/powerpoint/2010/main" val="345124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471545" y="172228"/>
            <a:ext cx="11520429"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興宣大院君</a:t>
            </a:r>
            <a:r>
              <a:rPr lang="en-US" altLang="ko-KR" sz="4800" dirty="0">
                <a:solidFill>
                  <a:schemeClr val="accent1">
                    <a:lumMod val="75000"/>
                  </a:schemeClr>
                </a:solidFill>
                <a:latin typeface="ＭＳ 明朝" panose="02020609040205080304" pitchFamily="17" charset="-128"/>
                <a:ea typeface="ＭＳ 明朝" panose="02020609040205080304" pitchFamily="17" charset="-128"/>
              </a:rPr>
              <a:t> </a:t>
            </a:r>
            <a:r>
              <a:rPr kumimoji="1" lang="ko-KR" altLang="en-US" sz="3200" dirty="0">
                <a:solidFill>
                  <a:schemeClr val="accent1">
                    <a:lumMod val="75000"/>
                  </a:schemeClr>
                </a:solidFill>
                <a:latin typeface="ＭＳ 明朝" panose="02020609040205080304" pitchFamily="17" charset="-128"/>
                <a:ea typeface="ＭＳ 明朝" panose="02020609040205080304" pitchFamily="17" charset="-128"/>
              </a:rPr>
              <a:t>第</a:t>
            </a:r>
            <a:r>
              <a:rPr kumimoji="1" lang="en-US" altLang="ko-KR" sz="3200" dirty="0">
                <a:solidFill>
                  <a:schemeClr val="accent1">
                    <a:lumMod val="75000"/>
                  </a:schemeClr>
                </a:solidFill>
                <a:latin typeface="ＭＳ 明朝" panose="02020609040205080304" pitchFamily="17" charset="-128"/>
                <a:ea typeface="ＭＳ 明朝" panose="02020609040205080304" pitchFamily="17" charset="-128"/>
              </a:rPr>
              <a:t>1</a:t>
            </a:r>
            <a:r>
              <a:rPr kumimoji="1" lang="ko-KR" altLang="en-US" sz="3200" dirty="0">
                <a:solidFill>
                  <a:schemeClr val="accent1">
                    <a:lumMod val="75000"/>
                  </a:schemeClr>
                </a:solidFill>
                <a:latin typeface="ＭＳ 明朝" panose="02020609040205080304" pitchFamily="17" charset="-128"/>
                <a:ea typeface="ＭＳ 明朝" panose="02020609040205080304" pitchFamily="17" charset="-128"/>
              </a:rPr>
              <a:t>次</a:t>
            </a:r>
            <a:r>
              <a:rPr kumimoji="1" lang="en-US" altLang="ko-KR" sz="3200" dirty="0">
                <a:solidFill>
                  <a:schemeClr val="accent1">
                    <a:lumMod val="75000"/>
                  </a:schemeClr>
                </a:solidFill>
                <a:latin typeface="ＭＳ 明朝" panose="02020609040205080304" pitchFamily="17" charset="-128"/>
                <a:ea typeface="ＭＳ 明朝" panose="02020609040205080304" pitchFamily="17" charset="-128"/>
              </a:rPr>
              <a:t>(1864</a:t>
            </a:r>
            <a:r>
              <a:rPr kumimoji="1" lang="ko-KR" altLang="en-US" sz="32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ko-KR" sz="3200" dirty="0">
                <a:solidFill>
                  <a:schemeClr val="accent1">
                    <a:lumMod val="75000"/>
                  </a:schemeClr>
                </a:solidFill>
                <a:latin typeface="ＭＳ 明朝" panose="02020609040205080304" pitchFamily="17" charset="-128"/>
                <a:ea typeface="ＭＳ 明朝" panose="02020609040205080304" pitchFamily="17" charset="-128"/>
              </a:rPr>
              <a:t>1873</a:t>
            </a:r>
            <a:r>
              <a:rPr kumimoji="1" lang="ko-KR" altLang="en-US" sz="32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ko-KR" sz="32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3200" dirty="0">
              <a:solidFill>
                <a:schemeClr val="accent1">
                  <a:lumMod val="75000"/>
                </a:schemeClr>
              </a:solidFill>
              <a:latin typeface="ＭＳ 明朝" panose="02020609040205080304" pitchFamily="17" charset="-128"/>
              <a:ea typeface="ＭＳ 明朝" panose="02020609040205080304" pitchFamily="17" charset="-128"/>
            </a:endParaRPr>
          </a:p>
        </p:txBody>
      </p:sp>
      <p:pic>
        <p:nvPicPr>
          <p:cNvPr id="3" name="図 2">
            <a:extLst>
              <a:ext uri="{FF2B5EF4-FFF2-40B4-BE49-F238E27FC236}">
                <a16:creationId xmlns:a16="http://schemas.microsoft.com/office/drawing/2014/main" id="{FBEDBAC1-19C5-4EF1-ACD6-5AC15151E75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0404" y="3045079"/>
            <a:ext cx="2341596" cy="1442556"/>
          </a:xfrm>
          <a:prstGeom prst="rect">
            <a:avLst/>
          </a:prstGeom>
          <a:noFill/>
          <a:ln>
            <a:noFill/>
          </a:ln>
        </p:spPr>
      </p:pic>
      <p:pic>
        <p:nvPicPr>
          <p:cNvPr id="4" name="図 3">
            <a:extLst>
              <a:ext uri="{FF2B5EF4-FFF2-40B4-BE49-F238E27FC236}">
                <a16:creationId xmlns:a16="http://schemas.microsoft.com/office/drawing/2014/main" id="{32D82257-2436-481C-BF5C-48CF740E3A5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8850" y="1498429"/>
            <a:ext cx="2157607" cy="1442555"/>
          </a:xfrm>
          <a:prstGeom prst="rect">
            <a:avLst/>
          </a:prstGeom>
          <a:noFill/>
          <a:ln>
            <a:noFill/>
          </a:ln>
        </p:spPr>
      </p:pic>
      <p:pic>
        <p:nvPicPr>
          <p:cNvPr id="5" name="図 4">
            <a:extLst>
              <a:ext uri="{FF2B5EF4-FFF2-40B4-BE49-F238E27FC236}">
                <a16:creationId xmlns:a16="http://schemas.microsoft.com/office/drawing/2014/main" id="{BC1D2544-1D74-4417-B542-7D05ECFC978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58806" y="4918816"/>
            <a:ext cx="2674387" cy="1939183"/>
          </a:xfrm>
          <a:prstGeom prst="rect">
            <a:avLst/>
          </a:prstGeom>
          <a:noFill/>
          <a:ln>
            <a:noFill/>
          </a:ln>
        </p:spPr>
      </p:pic>
      <p:pic>
        <p:nvPicPr>
          <p:cNvPr id="9" name="図 8">
            <a:extLst>
              <a:ext uri="{FF2B5EF4-FFF2-40B4-BE49-F238E27FC236}">
                <a16:creationId xmlns:a16="http://schemas.microsoft.com/office/drawing/2014/main" id="{E1DBCA92-7C97-460D-A118-BD39BA61998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934325" y="4695824"/>
            <a:ext cx="4257675" cy="2162175"/>
          </a:xfrm>
          <a:prstGeom prst="rect">
            <a:avLst/>
          </a:prstGeom>
          <a:noFill/>
          <a:ln>
            <a:noFill/>
          </a:ln>
        </p:spPr>
      </p:pic>
      <p:grpSp>
        <p:nvGrpSpPr>
          <p:cNvPr id="15" name="グループ化 14">
            <a:extLst>
              <a:ext uri="{FF2B5EF4-FFF2-40B4-BE49-F238E27FC236}">
                <a16:creationId xmlns:a16="http://schemas.microsoft.com/office/drawing/2014/main" id="{0A198920-2F53-46D3-A01C-A87B4A185C01}"/>
              </a:ext>
            </a:extLst>
          </p:cNvPr>
          <p:cNvGrpSpPr/>
          <p:nvPr/>
        </p:nvGrpSpPr>
        <p:grpSpPr>
          <a:xfrm>
            <a:off x="4257676" y="1335706"/>
            <a:ext cx="5321263" cy="3509363"/>
            <a:chOff x="200209" y="1586511"/>
            <a:chExt cx="5321263" cy="3509363"/>
          </a:xfrm>
        </p:grpSpPr>
        <p:pic>
          <p:nvPicPr>
            <p:cNvPr id="20" name="グラフィックス 19">
              <a:extLst>
                <a:ext uri="{FF2B5EF4-FFF2-40B4-BE49-F238E27FC236}">
                  <a16:creationId xmlns:a16="http://schemas.microsoft.com/office/drawing/2014/main" id="{2CF45FCE-A7D5-443B-A642-70911148CE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0209" y="1586511"/>
              <a:ext cx="5321263" cy="3509363"/>
            </a:xfrm>
            <a:prstGeom prst="rect">
              <a:avLst/>
            </a:prstGeom>
          </p:spPr>
        </p:pic>
        <p:sp>
          <p:nvSpPr>
            <p:cNvPr id="21" name="テキスト ボックス 20">
              <a:extLst>
                <a:ext uri="{FF2B5EF4-FFF2-40B4-BE49-F238E27FC236}">
                  <a16:creationId xmlns:a16="http://schemas.microsoft.com/office/drawing/2014/main" id="{47F41C76-55FA-43C7-A610-EE69DB0614E2}"/>
                </a:ext>
              </a:extLst>
            </p:cNvPr>
            <p:cNvSpPr txBox="1"/>
            <p:nvPr/>
          </p:nvSpPr>
          <p:spPr>
            <a:xfrm>
              <a:off x="276409" y="2599910"/>
              <a:ext cx="4659878" cy="2400657"/>
            </a:xfrm>
            <a:prstGeom prst="rect">
              <a:avLst/>
            </a:prstGeom>
            <a:noFill/>
          </p:spPr>
          <p:txBody>
            <a:bodyPr wrap="square" rtlCol="0">
              <a:spAutoFit/>
            </a:bodyPr>
            <a:lstStyle/>
            <a:p>
              <a:pPr algn="ctr">
                <a:lnSpc>
                  <a:spcPts val="6000"/>
                </a:lnSpc>
              </a:pPr>
              <a:r>
                <a:rPr lang="ja-JP" altLang="en-US" sz="5400" dirty="0">
                  <a:solidFill>
                    <a:srgbClr val="FC035D"/>
                  </a:solidFill>
                  <a:latin typeface="AR丸ゴシック体04M" panose="020F0609000000000000" pitchFamily="49" charset="-128"/>
                  <a:ea typeface="AR丸ゴシック体04M" panose="020F0609000000000000" pitchFamily="49" charset="-128"/>
                </a:rPr>
                <a:t>興宣大院君を</a:t>
              </a:r>
            </a:p>
            <a:p>
              <a:pPr algn="ctr">
                <a:lnSpc>
                  <a:spcPts val="6000"/>
                </a:lnSpc>
              </a:pPr>
              <a:r>
                <a:rPr lang="ja-JP" altLang="en-US" sz="5400" dirty="0">
                  <a:solidFill>
                    <a:srgbClr val="FC035D"/>
                  </a:solidFill>
                  <a:latin typeface="AR丸ゴシック体04M" panose="020F0609000000000000" pitchFamily="49" charset="-128"/>
                  <a:ea typeface="AR丸ゴシック体04M" panose="020F0609000000000000" pitchFamily="49" charset="-128"/>
                </a:rPr>
                <a:t>ハングルで書いてみよう？</a:t>
              </a:r>
            </a:p>
          </p:txBody>
        </p:sp>
        <p:sp>
          <p:nvSpPr>
            <p:cNvPr id="22" name="フローチャート: 代替処理 21">
              <a:extLst>
                <a:ext uri="{FF2B5EF4-FFF2-40B4-BE49-F238E27FC236}">
                  <a16:creationId xmlns:a16="http://schemas.microsoft.com/office/drawing/2014/main" id="{0D83DA06-298E-4A73-879B-C3AE4EA57654}"/>
                </a:ext>
              </a:extLst>
            </p:cNvPr>
            <p:cNvSpPr/>
            <p:nvPr/>
          </p:nvSpPr>
          <p:spPr>
            <a:xfrm>
              <a:off x="1428750" y="1947522"/>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kumimoji="1" lang="en-US" altLang="ja-JP" sz="3200" dirty="0">
                  <a:solidFill>
                    <a:srgbClr val="FC035D"/>
                  </a:solidFill>
                  <a:latin typeface="AR丸ゴシック体04M" panose="020F0609000000000000" pitchFamily="49" charset="-128"/>
                  <a:ea typeface="AR丸ゴシック体04M" panose="020F0609000000000000" pitchFamily="49" charset="-128"/>
                </a:rPr>
                <a:t>4-5</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grpSp>
      <p:pic>
        <p:nvPicPr>
          <p:cNvPr id="10" name="図 9">
            <a:extLst>
              <a:ext uri="{FF2B5EF4-FFF2-40B4-BE49-F238E27FC236}">
                <a16:creationId xmlns:a16="http://schemas.microsoft.com/office/drawing/2014/main" id="{1E505891-7B9E-4552-B417-BD1EF2064C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535" y="1498430"/>
            <a:ext cx="1783075" cy="2280460"/>
          </a:xfrm>
          <a:prstGeom prst="rect">
            <a:avLst/>
          </a:prstGeom>
        </p:spPr>
      </p:pic>
      <p:pic>
        <p:nvPicPr>
          <p:cNvPr id="2" name="図 1">
            <a:extLst>
              <a:ext uri="{FF2B5EF4-FFF2-40B4-BE49-F238E27FC236}">
                <a16:creationId xmlns:a16="http://schemas.microsoft.com/office/drawing/2014/main" id="{5B0E84AD-A4F6-47F6-939B-94CB12D7F0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577539"/>
            <a:ext cx="3426921" cy="2280460"/>
          </a:xfrm>
          <a:prstGeom prst="rect">
            <a:avLst/>
          </a:prstGeom>
        </p:spPr>
      </p:pic>
      <p:grpSp>
        <p:nvGrpSpPr>
          <p:cNvPr id="18" name="グループ化 17">
            <a:extLst>
              <a:ext uri="{FF2B5EF4-FFF2-40B4-BE49-F238E27FC236}">
                <a16:creationId xmlns:a16="http://schemas.microsoft.com/office/drawing/2014/main" id="{595422F0-84E3-4EDD-8E31-8F28410B1C31}"/>
              </a:ext>
            </a:extLst>
          </p:cNvPr>
          <p:cNvGrpSpPr/>
          <p:nvPr/>
        </p:nvGrpSpPr>
        <p:grpSpPr>
          <a:xfrm>
            <a:off x="2647979" y="4846231"/>
            <a:ext cx="2838238" cy="1743075"/>
            <a:chOff x="9355220" y="3043121"/>
            <a:chExt cx="2838238" cy="1743075"/>
          </a:xfrm>
        </p:grpSpPr>
        <p:pic>
          <p:nvPicPr>
            <p:cNvPr id="19" name="グラフィックス 18">
              <a:extLst>
                <a:ext uri="{FF2B5EF4-FFF2-40B4-BE49-F238E27FC236}">
                  <a16:creationId xmlns:a16="http://schemas.microsoft.com/office/drawing/2014/main" id="{0A263BC4-417D-4829-B117-5DFA1745851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55220" y="3043121"/>
              <a:ext cx="2686003" cy="1743075"/>
            </a:xfrm>
            <a:prstGeom prst="rect">
              <a:avLst/>
            </a:prstGeom>
          </p:spPr>
        </p:pic>
        <p:sp>
          <p:nvSpPr>
            <p:cNvPr id="26" name="テキスト ボックス 25">
              <a:extLst>
                <a:ext uri="{FF2B5EF4-FFF2-40B4-BE49-F238E27FC236}">
                  <a16:creationId xmlns:a16="http://schemas.microsoft.com/office/drawing/2014/main" id="{C886EB5D-84DB-4143-9CF2-FE21472B74FC}"/>
                </a:ext>
              </a:extLst>
            </p:cNvPr>
            <p:cNvSpPr txBox="1"/>
            <p:nvPr/>
          </p:nvSpPr>
          <p:spPr>
            <a:xfrm>
              <a:off x="9507455" y="3475157"/>
              <a:ext cx="2686003" cy="584775"/>
            </a:xfrm>
            <a:prstGeom prst="rect">
              <a:avLst/>
            </a:prstGeom>
            <a:noFill/>
          </p:spPr>
          <p:txBody>
            <a:bodyPr wrap="square" rtlCol="0">
              <a:spAutoFit/>
            </a:bodyPr>
            <a:lstStyle/>
            <a:p>
              <a:r>
                <a:rPr lang="ja-JP" altLang="en-US" sz="3200" b="1" dirty="0">
                  <a:solidFill>
                    <a:schemeClr val="accent1">
                      <a:lumMod val="75000"/>
                    </a:schemeClr>
                  </a:solidFill>
                  <a:effectLst/>
                  <a:latin typeface="AR P丸ゴシック体04M" panose="020F0600000000000000" pitchFamily="50" charset="-128"/>
                  <a:ea typeface="AR P丸ゴシック体04M" panose="020F0600000000000000" pitchFamily="50" charset="-128"/>
                  <a:cs typeface="Times New Roman" panose="02020603050405020304" pitchFamily="18" charset="0"/>
                </a:rPr>
                <a:t>このお城は？</a:t>
              </a:r>
              <a:endParaRPr kumimoji="1" lang="ja-JP" altLang="en-US" sz="2400" b="1" dirty="0">
                <a:solidFill>
                  <a:schemeClr val="accent1">
                    <a:lumMod val="75000"/>
                  </a:schemeClr>
                </a:solidFill>
                <a:latin typeface="AR P丸ゴシック体04M" panose="020F0600000000000000" pitchFamily="50" charset="-128"/>
                <a:ea typeface="AR P丸ゴシック体04M" panose="020F0600000000000000" pitchFamily="50" charset="-128"/>
              </a:endParaRPr>
            </a:p>
          </p:txBody>
        </p:sp>
      </p:grpSp>
      <p:sp>
        <p:nvSpPr>
          <p:cNvPr id="6" name="フローチャート: 代替処理 5">
            <a:extLst>
              <a:ext uri="{FF2B5EF4-FFF2-40B4-BE49-F238E27FC236}">
                <a16:creationId xmlns:a16="http://schemas.microsoft.com/office/drawing/2014/main" id="{30EF4784-C8E0-4E50-A012-89B3488682D3}"/>
              </a:ext>
            </a:extLst>
          </p:cNvPr>
          <p:cNvSpPr/>
          <p:nvPr/>
        </p:nvSpPr>
        <p:spPr>
          <a:xfrm>
            <a:off x="2045494" y="4204175"/>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kumimoji="1" lang="en-US" altLang="ja-JP" sz="3200" dirty="0">
                <a:solidFill>
                  <a:srgbClr val="FC035D"/>
                </a:solidFill>
                <a:latin typeface="AR丸ゴシック体04M" panose="020F0609000000000000" pitchFamily="49" charset="-128"/>
                <a:ea typeface="AR丸ゴシック体04M" panose="020F0609000000000000" pitchFamily="49" charset="-128"/>
              </a:rPr>
              <a:t>4-6</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spTree>
    <p:extLst>
      <p:ext uri="{BB962C8B-B14F-4D97-AF65-F5344CB8AC3E}">
        <p14:creationId xmlns:p14="http://schemas.microsoft.com/office/powerpoint/2010/main" val="113194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A955318-3B1B-42FE-A1CA-FD1BB0978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4464"/>
            <a:ext cx="6798864" cy="4524335"/>
          </a:xfrm>
          <a:prstGeom prst="rect">
            <a:avLst/>
          </a:prstGeom>
        </p:spPr>
      </p:pic>
      <p:sp>
        <p:nvSpPr>
          <p:cNvPr id="12" name="正方形/長方形 11">
            <a:extLst>
              <a:ext uri="{FF2B5EF4-FFF2-40B4-BE49-F238E27FC236}">
                <a16:creationId xmlns:a16="http://schemas.microsoft.com/office/drawing/2014/main" id="{8F356C83-1D4B-41FB-9509-7172BE78A777}"/>
              </a:ext>
            </a:extLst>
          </p:cNvPr>
          <p:cNvSpPr/>
          <p:nvPr/>
        </p:nvSpPr>
        <p:spPr>
          <a:xfrm>
            <a:off x="471545" y="172228"/>
            <a:ext cx="11520429"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흥선 대원군興宣大院君</a:t>
            </a:r>
            <a:r>
              <a:rPr lang="en-US" altLang="ko-KR" sz="4800" dirty="0">
                <a:solidFill>
                  <a:schemeClr val="accent1">
                    <a:lumMod val="75000"/>
                  </a:schemeClr>
                </a:solidFill>
                <a:latin typeface="ＭＳ 明朝" panose="02020609040205080304" pitchFamily="17" charset="-128"/>
                <a:ea typeface="ＭＳ 明朝" panose="02020609040205080304" pitchFamily="17" charset="-128"/>
              </a:rPr>
              <a:t> </a:t>
            </a:r>
            <a:r>
              <a:rPr kumimoji="1" lang="ko-KR" altLang="en-US" sz="3200" dirty="0">
                <a:solidFill>
                  <a:schemeClr val="accent1">
                    <a:lumMod val="75000"/>
                  </a:schemeClr>
                </a:solidFill>
                <a:latin typeface="ＭＳ 明朝" panose="02020609040205080304" pitchFamily="17" charset="-128"/>
                <a:ea typeface="ＭＳ 明朝" panose="02020609040205080304" pitchFamily="17" charset="-128"/>
              </a:rPr>
              <a:t>第</a:t>
            </a:r>
            <a:r>
              <a:rPr kumimoji="1" lang="en-US" altLang="ko-KR" sz="3200" dirty="0">
                <a:solidFill>
                  <a:schemeClr val="accent1">
                    <a:lumMod val="75000"/>
                  </a:schemeClr>
                </a:solidFill>
                <a:latin typeface="ＭＳ 明朝" panose="02020609040205080304" pitchFamily="17" charset="-128"/>
                <a:ea typeface="ＭＳ 明朝" panose="02020609040205080304" pitchFamily="17" charset="-128"/>
              </a:rPr>
              <a:t>1</a:t>
            </a:r>
            <a:r>
              <a:rPr kumimoji="1" lang="ko-KR" altLang="en-US" sz="3200" dirty="0">
                <a:solidFill>
                  <a:schemeClr val="accent1">
                    <a:lumMod val="75000"/>
                  </a:schemeClr>
                </a:solidFill>
                <a:latin typeface="ＭＳ 明朝" panose="02020609040205080304" pitchFamily="17" charset="-128"/>
                <a:ea typeface="ＭＳ 明朝" panose="02020609040205080304" pitchFamily="17" charset="-128"/>
              </a:rPr>
              <a:t>次</a:t>
            </a:r>
            <a:r>
              <a:rPr kumimoji="1" lang="en-US" altLang="ko-KR" sz="3200" dirty="0">
                <a:solidFill>
                  <a:schemeClr val="accent1">
                    <a:lumMod val="75000"/>
                  </a:schemeClr>
                </a:solidFill>
                <a:latin typeface="ＭＳ 明朝" panose="02020609040205080304" pitchFamily="17" charset="-128"/>
                <a:ea typeface="ＭＳ 明朝" panose="02020609040205080304" pitchFamily="17" charset="-128"/>
              </a:rPr>
              <a:t>(1864</a:t>
            </a:r>
            <a:r>
              <a:rPr kumimoji="1" lang="ko-KR" altLang="en-US" sz="32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ko-KR" sz="3200" dirty="0">
                <a:solidFill>
                  <a:schemeClr val="accent1">
                    <a:lumMod val="75000"/>
                  </a:schemeClr>
                </a:solidFill>
                <a:latin typeface="ＭＳ 明朝" panose="02020609040205080304" pitchFamily="17" charset="-128"/>
                <a:ea typeface="ＭＳ 明朝" panose="02020609040205080304" pitchFamily="17" charset="-128"/>
              </a:rPr>
              <a:t>1873</a:t>
            </a:r>
            <a:r>
              <a:rPr kumimoji="1" lang="ko-KR" altLang="en-US" sz="32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ko-KR" sz="32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3200" dirty="0">
              <a:solidFill>
                <a:schemeClr val="accent1">
                  <a:lumMod val="75000"/>
                </a:schemeClr>
              </a:solidFill>
              <a:latin typeface="ＭＳ 明朝" panose="02020609040205080304" pitchFamily="17" charset="-128"/>
              <a:ea typeface="ＭＳ 明朝" panose="02020609040205080304" pitchFamily="17" charset="-128"/>
            </a:endParaRPr>
          </a:p>
        </p:txBody>
      </p:sp>
      <p:sp>
        <p:nvSpPr>
          <p:cNvPr id="19" name="フローチャート: 代替処理 18">
            <a:extLst>
              <a:ext uri="{FF2B5EF4-FFF2-40B4-BE49-F238E27FC236}">
                <a16:creationId xmlns:a16="http://schemas.microsoft.com/office/drawing/2014/main" id="{82829573-AB0A-4EB6-A6CE-0E916894FAB2}"/>
              </a:ext>
            </a:extLst>
          </p:cNvPr>
          <p:cNvSpPr/>
          <p:nvPr/>
        </p:nvSpPr>
        <p:spPr>
          <a:xfrm>
            <a:off x="471545" y="1221144"/>
            <a:ext cx="218238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答え</a:t>
            </a:r>
            <a:r>
              <a:rPr kumimoji="1" lang="en-US" altLang="ja-JP" sz="3200" dirty="0">
                <a:solidFill>
                  <a:srgbClr val="FC035D"/>
                </a:solidFill>
                <a:latin typeface="AR丸ゴシック体04M" panose="020F0609000000000000" pitchFamily="49" charset="-128"/>
                <a:ea typeface="AR丸ゴシック体04M" panose="020F0609000000000000" pitchFamily="49" charset="-128"/>
              </a:rPr>
              <a:t>4-5</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pic>
        <p:nvPicPr>
          <p:cNvPr id="6" name="図 5">
            <a:extLst>
              <a:ext uri="{FF2B5EF4-FFF2-40B4-BE49-F238E27FC236}">
                <a16:creationId xmlns:a16="http://schemas.microsoft.com/office/drawing/2014/main" id="{A07C30D1-3059-4513-9436-B20851A300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5582" y="1491461"/>
            <a:ext cx="2294873" cy="2935023"/>
          </a:xfrm>
          <a:prstGeom prst="rect">
            <a:avLst/>
          </a:prstGeom>
        </p:spPr>
      </p:pic>
      <p:sp>
        <p:nvSpPr>
          <p:cNvPr id="2" name="フローチャート: 代替処理 1">
            <a:extLst>
              <a:ext uri="{FF2B5EF4-FFF2-40B4-BE49-F238E27FC236}">
                <a16:creationId xmlns:a16="http://schemas.microsoft.com/office/drawing/2014/main" id="{4BDFE862-8C6A-4133-836C-7617E41210C8}"/>
              </a:ext>
            </a:extLst>
          </p:cNvPr>
          <p:cNvSpPr/>
          <p:nvPr/>
        </p:nvSpPr>
        <p:spPr>
          <a:xfrm>
            <a:off x="944187" y="2215814"/>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kumimoji="1" lang="en-US" altLang="ja-JP" sz="3200" dirty="0">
                <a:solidFill>
                  <a:srgbClr val="FC035D"/>
                </a:solidFill>
                <a:latin typeface="AR丸ゴシック体04M" panose="020F0609000000000000" pitchFamily="49" charset="-128"/>
                <a:ea typeface="AR丸ゴシック体04M" panose="020F0609000000000000" pitchFamily="49" charset="-128"/>
              </a:rPr>
              <a:t>4-6</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grpSp>
        <p:nvGrpSpPr>
          <p:cNvPr id="24" name="グループ化 23">
            <a:extLst>
              <a:ext uri="{FF2B5EF4-FFF2-40B4-BE49-F238E27FC236}">
                <a16:creationId xmlns:a16="http://schemas.microsoft.com/office/drawing/2014/main" id="{AB96C978-2262-47DE-AD6D-EE6A5D964C70}"/>
              </a:ext>
            </a:extLst>
          </p:cNvPr>
          <p:cNvGrpSpPr/>
          <p:nvPr/>
        </p:nvGrpSpPr>
        <p:grpSpPr>
          <a:xfrm>
            <a:off x="5099099" y="1595253"/>
            <a:ext cx="3830968" cy="2722156"/>
            <a:chOff x="-500157" y="4960729"/>
            <a:chExt cx="3830968" cy="2722156"/>
          </a:xfrm>
        </p:grpSpPr>
        <p:pic>
          <p:nvPicPr>
            <p:cNvPr id="25" name="グラフィックス 24">
              <a:extLst>
                <a:ext uri="{FF2B5EF4-FFF2-40B4-BE49-F238E27FC236}">
                  <a16:creationId xmlns:a16="http://schemas.microsoft.com/office/drawing/2014/main" id="{D31921A4-4478-40DA-95A6-1D4DE1CCDC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157" y="4960729"/>
              <a:ext cx="3830968" cy="2722156"/>
            </a:xfrm>
            <a:prstGeom prst="rect">
              <a:avLst/>
            </a:prstGeom>
          </p:spPr>
        </p:pic>
        <p:sp>
          <p:nvSpPr>
            <p:cNvPr id="26" name="コンテンツ プレースホルダー 2">
              <a:extLst>
                <a:ext uri="{FF2B5EF4-FFF2-40B4-BE49-F238E27FC236}">
                  <a16:creationId xmlns:a16="http://schemas.microsoft.com/office/drawing/2014/main" id="{0239DC66-ED34-465D-B3B9-95FE6D1AC5E5}"/>
                </a:ext>
              </a:extLst>
            </p:cNvPr>
            <p:cNvSpPr txBox="1">
              <a:spLocks/>
            </p:cNvSpPr>
            <p:nvPr/>
          </p:nvSpPr>
          <p:spPr>
            <a:xfrm>
              <a:off x="10125" y="5450452"/>
              <a:ext cx="2703619" cy="14943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ts val="4800"/>
                </a:lnSpc>
              </a:pPr>
              <a:r>
                <a:rPr lang="ko-KR" altLang="en-US" sz="4400" b="1" dirty="0">
                  <a:solidFill>
                    <a:srgbClr val="FF0000"/>
                  </a:solidFill>
                  <a:latin typeface="Batang" panose="02030600000101010101" pitchFamily="18" charset="-127"/>
                  <a:ea typeface="Batang" panose="02030600000101010101" pitchFamily="18" charset="-127"/>
                </a:rPr>
                <a:t>해미읍성</a:t>
              </a:r>
              <a:endParaRPr lang="en-US" altLang="ko-KR" sz="4400" b="1" dirty="0">
                <a:solidFill>
                  <a:srgbClr val="FF0000"/>
                </a:solidFill>
                <a:latin typeface="Batang" panose="02030600000101010101" pitchFamily="18" charset="-127"/>
                <a:ea typeface="Batang" panose="02030600000101010101" pitchFamily="18" charset="-127"/>
              </a:endParaRPr>
            </a:p>
            <a:p>
              <a:pPr>
                <a:lnSpc>
                  <a:spcPts val="4800"/>
                </a:lnSpc>
              </a:pPr>
              <a:r>
                <a:rPr lang="ko-KR" altLang="en-US" sz="4400" b="1" dirty="0">
                  <a:solidFill>
                    <a:srgbClr val="FF0000"/>
                  </a:solidFill>
                  <a:latin typeface="Batang" panose="02030600000101010101" pitchFamily="18" charset="-127"/>
                  <a:ea typeface="Batang" panose="02030600000101010101" pitchFamily="18" charset="-127"/>
                </a:rPr>
                <a:t>海美邑城</a:t>
              </a:r>
              <a:endParaRPr lang="en-US" altLang="ko-KR" sz="4400" b="1" dirty="0">
                <a:solidFill>
                  <a:srgbClr val="FF0000"/>
                </a:solidFill>
                <a:latin typeface="Batang" panose="02030600000101010101" pitchFamily="18" charset="-127"/>
                <a:ea typeface="Batang" panose="02030600000101010101" pitchFamily="18" charset="-127"/>
              </a:endParaRPr>
            </a:p>
            <a:p>
              <a:pPr>
                <a:lnSpc>
                  <a:spcPts val="4800"/>
                </a:lnSpc>
              </a:pPr>
              <a:endParaRPr lang="en-US" altLang="ko-KR" sz="4400" b="1" dirty="0">
                <a:solidFill>
                  <a:schemeClr val="accent1">
                    <a:lumMod val="75000"/>
                  </a:schemeClr>
                </a:solidFill>
                <a:latin typeface="Batang" panose="02030600000101010101" pitchFamily="18" charset="-127"/>
                <a:ea typeface="Batang" panose="02030600000101010101" pitchFamily="18" charset="-127"/>
              </a:endParaRPr>
            </a:p>
            <a:p>
              <a:pPr>
                <a:lnSpc>
                  <a:spcPts val="4800"/>
                </a:lnSpc>
              </a:pPr>
              <a:endParaRPr lang="ja-JP" altLang="en-US" sz="4400" dirty="0">
                <a:solidFill>
                  <a:schemeClr val="accent1">
                    <a:lumMod val="75000"/>
                  </a:schemeClr>
                </a:solidFill>
                <a:latin typeface="ＭＳ 明朝" panose="02020609040205080304" pitchFamily="17" charset="-128"/>
                <a:ea typeface="ＭＳ 明朝" panose="02020609040205080304" pitchFamily="17" charset="-128"/>
              </a:endParaRPr>
            </a:p>
            <a:p>
              <a:pPr>
                <a:lnSpc>
                  <a:spcPts val="4800"/>
                </a:lnSpc>
              </a:pPr>
              <a:endParaRPr lang="ja-JP" altLang="en-US" sz="4400" dirty="0"/>
            </a:p>
          </p:txBody>
        </p:sp>
      </p:grpSp>
      <p:grpSp>
        <p:nvGrpSpPr>
          <p:cNvPr id="20" name="グループ化 19">
            <a:extLst>
              <a:ext uri="{FF2B5EF4-FFF2-40B4-BE49-F238E27FC236}">
                <a16:creationId xmlns:a16="http://schemas.microsoft.com/office/drawing/2014/main" id="{B3910424-9E37-498A-81BF-C853344407AB}"/>
              </a:ext>
            </a:extLst>
          </p:cNvPr>
          <p:cNvGrpSpPr/>
          <p:nvPr/>
        </p:nvGrpSpPr>
        <p:grpSpPr>
          <a:xfrm>
            <a:off x="7710158" y="4686189"/>
            <a:ext cx="4481842" cy="1738610"/>
            <a:chOff x="4987291" y="1852315"/>
            <a:chExt cx="4481842" cy="1738610"/>
          </a:xfrm>
        </p:grpSpPr>
        <p:pic>
          <p:nvPicPr>
            <p:cNvPr id="21" name="グラフィックス 20">
              <a:extLst>
                <a:ext uri="{FF2B5EF4-FFF2-40B4-BE49-F238E27FC236}">
                  <a16:creationId xmlns:a16="http://schemas.microsoft.com/office/drawing/2014/main" id="{8645FFF8-C785-40E6-A0A7-4B3DEC7616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87291" y="1852315"/>
              <a:ext cx="4481842" cy="1738610"/>
            </a:xfrm>
            <a:prstGeom prst="rect">
              <a:avLst/>
            </a:prstGeom>
          </p:spPr>
        </p:pic>
        <p:sp>
          <p:nvSpPr>
            <p:cNvPr id="22" name="テキスト ボックス 21">
              <a:extLst>
                <a:ext uri="{FF2B5EF4-FFF2-40B4-BE49-F238E27FC236}">
                  <a16:creationId xmlns:a16="http://schemas.microsoft.com/office/drawing/2014/main" id="{9555A806-7955-46CE-83B8-230040792BFC}"/>
                </a:ext>
              </a:extLst>
            </p:cNvPr>
            <p:cNvSpPr txBox="1"/>
            <p:nvPr/>
          </p:nvSpPr>
          <p:spPr>
            <a:xfrm>
              <a:off x="5762625" y="2371725"/>
              <a:ext cx="2489784" cy="461665"/>
            </a:xfrm>
            <a:prstGeom prst="rect">
              <a:avLst/>
            </a:prstGeom>
            <a:noFill/>
          </p:spPr>
          <p:txBody>
            <a:bodyPr wrap="none" rtlCol="0">
              <a:spAutoFit/>
            </a:bodyPr>
            <a:lstStyle/>
            <a:p>
              <a:r>
                <a:rPr kumimoji="1" lang="ja-JP" altLang="en-US" sz="2400" dirty="0">
                  <a:solidFill>
                    <a:srgbClr val="002060"/>
                  </a:solidFill>
                  <a:latin typeface="HG丸ｺﾞｼｯｸM-PRO" panose="020F0600000000000000" pitchFamily="50" charset="-128"/>
                  <a:ea typeface="HG丸ｺﾞｼｯｸM-PRO" panose="020F0600000000000000" pitchFamily="50" charset="-128"/>
                </a:rPr>
                <a:t>絵本　</a:t>
              </a:r>
              <a:r>
                <a:rPr kumimoji="1" lang="en-US" altLang="ja-JP" sz="2400" dirty="0">
                  <a:solidFill>
                    <a:srgbClr val="002060"/>
                  </a:solidFill>
                  <a:latin typeface="HG丸ｺﾞｼｯｸM-PRO" panose="020F0600000000000000" pitchFamily="50" charset="-128"/>
                  <a:ea typeface="HG丸ｺﾞｼｯｸM-PRO" panose="020F0600000000000000" pitchFamily="50" charset="-128"/>
                </a:rPr>
                <a:t>10</a:t>
              </a:r>
              <a:r>
                <a:rPr kumimoji="1" lang="ja-JP" altLang="en-US" sz="2400" dirty="0">
                  <a:solidFill>
                    <a:srgbClr val="002060"/>
                  </a:solidFill>
                  <a:latin typeface="HG丸ｺﾞｼｯｸM-PRO" panose="020F0600000000000000" pitchFamily="50" charset="-128"/>
                  <a:ea typeface="HG丸ｺﾞｼｯｸM-PRO" panose="020F0600000000000000" pitchFamily="50" charset="-128"/>
                </a:rPr>
                <a:t>ページ</a:t>
              </a:r>
            </a:p>
          </p:txBody>
        </p:sp>
      </p:grpSp>
    </p:spTree>
    <p:extLst>
      <p:ext uri="{BB962C8B-B14F-4D97-AF65-F5344CB8AC3E}">
        <p14:creationId xmlns:p14="http://schemas.microsoft.com/office/powerpoint/2010/main" val="4075623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D31750D5-A707-45D6-A557-F970C3CC6736}"/>
              </a:ext>
            </a:extLst>
          </p:cNvPr>
          <p:cNvSpPr/>
          <p:nvPr/>
        </p:nvSpPr>
        <p:spPr>
          <a:xfrm>
            <a:off x="471546" y="131588"/>
            <a:ext cx="5624454" cy="945372"/>
          </a:xfrm>
          <a:prstGeom prst="rect">
            <a:avLst/>
          </a:prstGeom>
          <a:solidFill>
            <a:schemeClr val="accent6">
              <a:lumMod val="20000"/>
              <a:lumOff val="80000"/>
            </a:schemeClr>
          </a:solidFill>
          <a:ln w="31750" cap="rnd" cmpd="sng">
            <a:solidFill>
              <a:schemeClr val="accent6">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b="1" dirty="0">
                <a:solidFill>
                  <a:schemeClr val="accent6">
                    <a:lumMod val="50000"/>
                  </a:schemeClr>
                </a:solidFill>
                <a:latin typeface="Batang" panose="02030600000101010101" pitchFamily="18" charset="-127"/>
                <a:ea typeface="Batang" panose="02030600000101010101" pitchFamily="18" charset="-127"/>
              </a:rPr>
              <a:t>해미읍성 海美邑城</a:t>
            </a:r>
            <a:endParaRPr kumimoji="1" lang="ja-JP" altLang="en-US" sz="4800" b="1" dirty="0">
              <a:solidFill>
                <a:schemeClr val="accent6">
                  <a:lumMod val="50000"/>
                </a:schemeClr>
              </a:solidFill>
              <a:latin typeface="ＭＳ 明朝" panose="02020609040205080304" pitchFamily="17" charset="-128"/>
              <a:ea typeface="ＭＳ 明朝" panose="02020609040205080304" pitchFamily="17" charset="-128"/>
            </a:endParaRPr>
          </a:p>
        </p:txBody>
      </p:sp>
      <p:pic>
        <p:nvPicPr>
          <p:cNvPr id="9" name="図 8">
            <a:extLst>
              <a:ext uri="{FF2B5EF4-FFF2-40B4-BE49-F238E27FC236}">
                <a16:creationId xmlns:a16="http://schemas.microsoft.com/office/drawing/2014/main" id="{452EAE66-1D4E-4E05-AD45-A882D23900B9}"/>
              </a:ext>
            </a:extLst>
          </p:cNvPr>
          <p:cNvPicPr>
            <a:picLocks noChangeAspect="1"/>
          </p:cNvPicPr>
          <p:nvPr/>
        </p:nvPicPr>
        <p:blipFill>
          <a:blip r:embed="rId2"/>
          <a:stretch>
            <a:fillRect/>
          </a:stretch>
        </p:blipFill>
        <p:spPr>
          <a:xfrm>
            <a:off x="-18388" y="1243330"/>
            <a:ext cx="12152290" cy="3318510"/>
          </a:xfrm>
          <a:prstGeom prst="rect">
            <a:avLst/>
          </a:prstGeom>
        </p:spPr>
      </p:pic>
      <p:grpSp>
        <p:nvGrpSpPr>
          <p:cNvPr id="12" name="グループ化 11">
            <a:extLst>
              <a:ext uri="{FF2B5EF4-FFF2-40B4-BE49-F238E27FC236}">
                <a16:creationId xmlns:a16="http://schemas.microsoft.com/office/drawing/2014/main" id="{CF8A9CF9-768F-4232-8155-B2610AD2B038}"/>
              </a:ext>
            </a:extLst>
          </p:cNvPr>
          <p:cNvGrpSpPr/>
          <p:nvPr/>
        </p:nvGrpSpPr>
        <p:grpSpPr>
          <a:xfrm>
            <a:off x="7172007" y="4866322"/>
            <a:ext cx="4046194" cy="1707198"/>
            <a:chOff x="7172007" y="4866322"/>
            <a:chExt cx="4046194" cy="1707198"/>
          </a:xfrm>
        </p:grpSpPr>
        <p:pic>
          <p:nvPicPr>
            <p:cNvPr id="10" name="グラフィックス 9">
              <a:extLst>
                <a:ext uri="{FF2B5EF4-FFF2-40B4-BE49-F238E27FC236}">
                  <a16:creationId xmlns:a16="http://schemas.microsoft.com/office/drawing/2014/main" id="{1D1B83E4-4C7B-4FE5-A541-9E1AAB073A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2007" y="4866322"/>
              <a:ext cx="4046194" cy="1707198"/>
            </a:xfrm>
            <a:prstGeom prst="rect">
              <a:avLst/>
            </a:prstGeom>
          </p:spPr>
        </p:pic>
        <p:sp>
          <p:nvSpPr>
            <p:cNvPr id="11" name="テキスト ボックス 10">
              <a:extLst>
                <a:ext uri="{FF2B5EF4-FFF2-40B4-BE49-F238E27FC236}">
                  <a16:creationId xmlns:a16="http://schemas.microsoft.com/office/drawing/2014/main" id="{857F7270-22F8-4BCB-9AEB-A9064EE2EC32}"/>
                </a:ext>
              </a:extLst>
            </p:cNvPr>
            <p:cNvSpPr txBox="1"/>
            <p:nvPr/>
          </p:nvSpPr>
          <p:spPr>
            <a:xfrm>
              <a:off x="7498080" y="5383837"/>
              <a:ext cx="3092513" cy="461665"/>
            </a:xfrm>
            <a:prstGeom prst="rect">
              <a:avLst/>
            </a:prstGeom>
            <a:noFill/>
          </p:spPr>
          <p:txBody>
            <a:bodyPr wrap="none" rtlCol="0">
              <a:spAutoFit/>
            </a:bodyPr>
            <a:lstStyle/>
            <a:p>
              <a:r>
                <a:rPr kumimoji="1" lang="ko-KR" altLang="en-US" sz="2400" b="1" dirty="0">
                  <a:solidFill>
                    <a:srgbClr val="002060"/>
                  </a:solidFill>
                  <a:latin typeface="Glim"/>
                </a:rPr>
                <a:t>우리</a:t>
              </a:r>
              <a:r>
                <a:rPr lang="ja-JP" altLang="en-US" sz="2400" b="1" dirty="0">
                  <a:solidFill>
                    <a:srgbClr val="002060"/>
                  </a:solidFill>
                  <a:latin typeface="Glim"/>
                  <a:ea typeface="ＭＳ 明朝" panose="02020609040205080304" pitchFamily="17" charset="-128"/>
                </a:rPr>
                <a:t> </a:t>
              </a:r>
              <a:r>
                <a:rPr kumimoji="1" lang="ko-KR" altLang="en-US" sz="2400" b="1" dirty="0">
                  <a:solidFill>
                    <a:srgbClr val="002060"/>
                  </a:solidFill>
                  <a:latin typeface="Glim"/>
                </a:rPr>
                <a:t>땅 기차여행</a:t>
              </a:r>
              <a:r>
                <a:rPr lang="ja-JP" altLang="en-US" sz="2400" b="1" dirty="0">
                  <a:solidFill>
                    <a:srgbClr val="002060"/>
                  </a:solidFill>
                  <a:latin typeface="HG丸ｺﾞｼｯｸM-PRO" panose="020F0600000000000000" pitchFamily="50" charset="-128"/>
                  <a:ea typeface="HG丸ｺﾞｼｯｸM-PRO" panose="020F0600000000000000" pitchFamily="50" charset="-128"/>
                </a:rPr>
                <a:t>の訳</a:t>
              </a:r>
              <a:endParaRPr kumimoji="1" lang="ja-JP" altLang="en-US" sz="2400" b="1" dirty="0">
                <a:solidFill>
                  <a:srgbClr val="002060"/>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314854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2FA0EAB-532C-4477-8236-16E6D1D17D0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06423" y="1030498"/>
            <a:ext cx="3885578" cy="5827502"/>
          </a:xfrm>
          <a:prstGeom prst="rect">
            <a:avLst/>
          </a:prstGeom>
          <a:noFill/>
          <a:ln>
            <a:noFill/>
          </a:ln>
        </p:spPr>
      </p:pic>
      <p:sp>
        <p:nvSpPr>
          <p:cNvPr id="12" name="正方形/長方形 11">
            <a:extLst>
              <a:ext uri="{FF2B5EF4-FFF2-40B4-BE49-F238E27FC236}">
                <a16:creationId xmlns:a16="http://schemas.microsoft.com/office/drawing/2014/main" id="{8F356C83-1D4B-41FB-9509-7172BE78A777}"/>
              </a:ext>
            </a:extLst>
          </p:cNvPr>
          <p:cNvSpPr/>
          <p:nvPr/>
        </p:nvSpPr>
        <p:spPr>
          <a:xfrm>
            <a:off x="471545" y="172228"/>
            <a:ext cx="11520429"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흥선 대원군興宣大院君</a:t>
            </a:r>
            <a:r>
              <a:rPr lang="en-US" altLang="ko-KR" sz="4800" dirty="0">
                <a:solidFill>
                  <a:schemeClr val="accent1">
                    <a:lumMod val="75000"/>
                  </a:schemeClr>
                </a:solidFill>
                <a:latin typeface="ＭＳ 明朝" panose="02020609040205080304" pitchFamily="17" charset="-128"/>
                <a:ea typeface="ＭＳ 明朝" panose="02020609040205080304" pitchFamily="17" charset="-128"/>
              </a:rPr>
              <a:t> </a:t>
            </a:r>
            <a:r>
              <a:rPr kumimoji="1" lang="ko-KR" altLang="en-US" sz="3200" dirty="0">
                <a:solidFill>
                  <a:schemeClr val="accent1">
                    <a:lumMod val="75000"/>
                  </a:schemeClr>
                </a:solidFill>
                <a:latin typeface="ＭＳ 明朝" panose="02020609040205080304" pitchFamily="17" charset="-128"/>
                <a:ea typeface="ＭＳ 明朝" panose="02020609040205080304" pitchFamily="17" charset="-128"/>
              </a:rPr>
              <a:t>第</a:t>
            </a:r>
            <a:r>
              <a:rPr kumimoji="1" lang="en-US" altLang="ko-KR" sz="3200" dirty="0">
                <a:solidFill>
                  <a:schemeClr val="accent1">
                    <a:lumMod val="75000"/>
                  </a:schemeClr>
                </a:solidFill>
                <a:latin typeface="ＭＳ 明朝" panose="02020609040205080304" pitchFamily="17" charset="-128"/>
                <a:ea typeface="ＭＳ 明朝" panose="02020609040205080304" pitchFamily="17" charset="-128"/>
              </a:rPr>
              <a:t>1</a:t>
            </a:r>
            <a:r>
              <a:rPr kumimoji="1" lang="ko-KR" altLang="en-US" sz="3200" dirty="0">
                <a:solidFill>
                  <a:schemeClr val="accent1">
                    <a:lumMod val="75000"/>
                  </a:schemeClr>
                </a:solidFill>
                <a:latin typeface="ＭＳ 明朝" panose="02020609040205080304" pitchFamily="17" charset="-128"/>
                <a:ea typeface="ＭＳ 明朝" panose="02020609040205080304" pitchFamily="17" charset="-128"/>
              </a:rPr>
              <a:t>次</a:t>
            </a:r>
            <a:r>
              <a:rPr kumimoji="1" lang="en-US" altLang="ko-KR" sz="3200" dirty="0">
                <a:solidFill>
                  <a:schemeClr val="accent1">
                    <a:lumMod val="75000"/>
                  </a:schemeClr>
                </a:solidFill>
                <a:latin typeface="ＭＳ 明朝" panose="02020609040205080304" pitchFamily="17" charset="-128"/>
                <a:ea typeface="ＭＳ 明朝" panose="02020609040205080304" pitchFamily="17" charset="-128"/>
              </a:rPr>
              <a:t>(1864</a:t>
            </a:r>
            <a:r>
              <a:rPr kumimoji="1" lang="ko-KR" altLang="en-US" sz="32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ko-KR" sz="3200" dirty="0">
                <a:solidFill>
                  <a:schemeClr val="accent1">
                    <a:lumMod val="75000"/>
                  </a:schemeClr>
                </a:solidFill>
                <a:latin typeface="ＭＳ 明朝" panose="02020609040205080304" pitchFamily="17" charset="-128"/>
                <a:ea typeface="ＭＳ 明朝" panose="02020609040205080304" pitchFamily="17" charset="-128"/>
              </a:rPr>
              <a:t>1873</a:t>
            </a:r>
            <a:r>
              <a:rPr kumimoji="1" lang="ko-KR" altLang="en-US" sz="32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ko-KR" sz="32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3200" dirty="0">
              <a:solidFill>
                <a:schemeClr val="accent1">
                  <a:lumMod val="75000"/>
                </a:schemeClr>
              </a:solidFill>
              <a:latin typeface="ＭＳ 明朝" panose="02020609040205080304" pitchFamily="17" charset="-128"/>
              <a:ea typeface="ＭＳ 明朝" panose="02020609040205080304" pitchFamily="17" charset="-128"/>
            </a:endParaRPr>
          </a:p>
        </p:txBody>
      </p:sp>
      <p:grpSp>
        <p:nvGrpSpPr>
          <p:cNvPr id="10" name="グループ化 9">
            <a:extLst>
              <a:ext uri="{FF2B5EF4-FFF2-40B4-BE49-F238E27FC236}">
                <a16:creationId xmlns:a16="http://schemas.microsoft.com/office/drawing/2014/main" id="{D390ACE5-4072-4C53-B791-85B81163F950}"/>
              </a:ext>
            </a:extLst>
          </p:cNvPr>
          <p:cNvGrpSpPr/>
          <p:nvPr/>
        </p:nvGrpSpPr>
        <p:grpSpPr>
          <a:xfrm>
            <a:off x="6172200" y="965481"/>
            <a:ext cx="3552205" cy="2456673"/>
            <a:chOff x="692388" y="4229099"/>
            <a:chExt cx="3193192" cy="2456673"/>
          </a:xfrm>
        </p:grpSpPr>
        <p:pic>
          <p:nvPicPr>
            <p:cNvPr id="13" name="グラフィックス 12">
              <a:extLst>
                <a:ext uri="{FF2B5EF4-FFF2-40B4-BE49-F238E27FC236}">
                  <a16:creationId xmlns:a16="http://schemas.microsoft.com/office/drawing/2014/main" id="{A9C2CFC3-36D7-4CB6-9D4F-922062CEB1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2388" y="4229099"/>
              <a:ext cx="3193192" cy="2456673"/>
            </a:xfrm>
            <a:prstGeom prst="rect">
              <a:avLst/>
            </a:prstGeom>
          </p:spPr>
        </p:pic>
        <p:sp>
          <p:nvSpPr>
            <p:cNvPr id="15" name="テキスト ボックス 14">
              <a:extLst>
                <a:ext uri="{FF2B5EF4-FFF2-40B4-BE49-F238E27FC236}">
                  <a16:creationId xmlns:a16="http://schemas.microsoft.com/office/drawing/2014/main" id="{9CAC1178-FDE9-4C5B-A54A-845966793CC1}"/>
                </a:ext>
              </a:extLst>
            </p:cNvPr>
            <p:cNvSpPr txBox="1"/>
            <p:nvPr/>
          </p:nvSpPr>
          <p:spPr>
            <a:xfrm flipH="1">
              <a:off x="1488169" y="4820195"/>
              <a:ext cx="2192472" cy="1066959"/>
            </a:xfrm>
            <a:prstGeom prst="rect">
              <a:avLst/>
            </a:prstGeom>
            <a:noFill/>
          </p:spPr>
          <p:txBody>
            <a:bodyPr wrap="square" rtlCol="0">
              <a:spAutoFit/>
            </a:bodyPr>
            <a:lstStyle/>
            <a:p>
              <a:pPr>
                <a:lnSpc>
                  <a:spcPts val="3800"/>
                </a:lnSpc>
              </a:pPr>
              <a:r>
                <a:rPr lang="ko-KR" altLang="en-US" sz="3600" b="1" dirty="0">
                  <a:solidFill>
                    <a:schemeClr val="accent1">
                      <a:lumMod val="75000"/>
                    </a:schemeClr>
                  </a:solidFill>
                  <a:effectLst/>
                  <a:ea typeface="Batang" panose="02030600000101010101" pitchFamily="18" charset="-127"/>
                  <a:cs typeface="Batang" panose="02030600000101010101" pitchFamily="18" charset="-127"/>
                </a:rPr>
                <a:t>斥和碑</a:t>
              </a:r>
              <a:endParaRPr lang="en-US" altLang="ko-KR" sz="3600" b="1" dirty="0">
                <a:solidFill>
                  <a:schemeClr val="accent1">
                    <a:lumMod val="75000"/>
                  </a:schemeClr>
                </a:solidFill>
                <a:effectLst/>
                <a:ea typeface="Batang" panose="02030600000101010101" pitchFamily="18" charset="-127"/>
                <a:cs typeface="Batang" panose="02030600000101010101" pitchFamily="18" charset="-127"/>
              </a:endParaRPr>
            </a:p>
            <a:p>
              <a:pPr>
                <a:lnSpc>
                  <a:spcPts val="3800"/>
                </a:lnSpc>
              </a:pPr>
              <a:r>
                <a:rPr kumimoji="1" lang="ja-JP" altLang="en-US" sz="3600" b="1" dirty="0">
                  <a:solidFill>
                    <a:schemeClr val="accent1">
                      <a:lumMod val="75000"/>
                    </a:schemeClr>
                  </a:solidFill>
                  <a:latin typeface="Batang" panose="02030600000101010101" pitchFamily="18" charset="-127"/>
                  <a:ea typeface="Batang" panose="02030600000101010101" pitchFamily="18" charset="-127"/>
                </a:rPr>
                <a:t>ハングル？</a:t>
              </a:r>
              <a:endParaRPr kumimoji="1" lang="ja-JP" altLang="en-US" sz="3600" b="1" dirty="0">
                <a:solidFill>
                  <a:schemeClr val="accent1">
                    <a:lumMod val="75000"/>
                  </a:schemeClr>
                </a:solidFill>
                <a:latin typeface="BIZ UDP明朝 Medium" panose="02020500000000000000" pitchFamily="18" charset="-128"/>
                <a:ea typeface="BIZ UDP明朝 Medium" panose="02020500000000000000" pitchFamily="18" charset="-128"/>
              </a:endParaRPr>
            </a:p>
          </p:txBody>
        </p:sp>
      </p:grpSp>
      <p:sp>
        <p:nvSpPr>
          <p:cNvPr id="11" name="テキスト ボックス 10">
            <a:extLst>
              <a:ext uri="{FF2B5EF4-FFF2-40B4-BE49-F238E27FC236}">
                <a16:creationId xmlns:a16="http://schemas.microsoft.com/office/drawing/2014/main" id="{1ABD6ACE-42EE-490A-BFF6-95DCB6B4359F}"/>
              </a:ext>
            </a:extLst>
          </p:cNvPr>
          <p:cNvSpPr txBox="1"/>
          <p:nvPr/>
        </p:nvSpPr>
        <p:spPr>
          <a:xfrm>
            <a:off x="689405" y="2116757"/>
            <a:ext cx="7617017" cy="4478790"/>
          </a:xfrm>
          <a:prstGeom prst="rect">
            <a:avLst/>
          </a:prstGeom>
          <a:noFill/>
        </p:spPr>
        <p:txBody>
          <a:bodyPr wrap="square" rtlCol="0">
            <a:spAutoFit/>
          </a:bodyPr>
          <a:lstStyle/>
          <a:p>
            <a:pPr algn="l">
              <a:lnSpc>
                <a:spcPts val="4600"/>
              </a:lnSpc>
            </a:pP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5600"/>
              </a:lnSpc>
            </a:pPr>
            <a:r>
              <a:rPr lang="ko-KR" altLang="en-US" sz="4400" b="1" kern="100" dirty="0">
                <a:solidFill>
                  <a:srgbClr val="202122"/>
                </a:solidFill>
                <a:effectLst/>
                <a:latin typeface="Arial" panose="020B0604020202020204" pitchFamily="34" charset="0"/>
                <a:ea typeface="游明朝" panose="02020400000000000000" pitchFamily="18" charset="-128"/>
                <a:cs typeface="Arial" panose="020B0604020202020204" pitchFamily="34" charset="0"/>
              </a:rPr>
              <a:t>양이침범 비전즉화 주화매국</a:t>
            </a:r>
            <a:endParaRPr lang="en-US" altLang="ja-JP" sz="4400" b="1" kern="100" dirty="0">
              <a:solidFill>
                <a:srgbClr val="202122"/>
              </a:solidFill>
              <a:effectLst/>
              <a:latin typeface="Arial" panose="020B0604020202020204" pitchFamily="34" charset="0"/>
              <a:ea typeface="游明朝" panose="02020400000000000000" pitchFamily="18" charset="-128"/>
              <a:cs typeface="Arial" panose="020B0604020202020204" pitchFamily="34" charset="0"/>
            </a:endParaRPr>
          </a:p>
          <a:p>
            <a:pPr algn="l">
              <a:lnSpc>
                <a:spcPts val="5600"/>
              </a:lnSpc>
            </a:pPr>
            <a:r>
              <a:rPr lang="ja-JP" altLang="ja-JP" sz="4400" b="1" kern="100" dirty="0">
                <a:solidFill>
                  <a:srgbClr val="202122"/>
                </a:solidFill>
                <a:effectLst/>
                <a:latin typeface="Arial" panose="020B0604020202020204" pitchFamily="34" charset="0"/>
                <a:ea typeface="游明朝" panose="02020400000000000000" pitchFamily="18" charset="-128"/>
                <a:cs typeface="Arial" panose="020B0604020202020204" pitchFamily="34" charset="0"/>
              </a:rPr>
              <a:t>洋夷侵犯</a:t>
            </a:r>
            <a:r>
              <a:rPr lang="ja-JP" altLang="ja-JP" sz="4400" b="1" kern="100" dirty="0">
                <a:solidFill>
                  <a:srgbClr val="202122"/>
                </a:solidFill>
                <a:effectLst/>
                <a:latin typeface="游明朝" panose="02020400000000000000" pitchFamily="18" charset="-128"/>
                <a:ea typeface="Arial" panose="020B0604020202020204" pitchFamily="34" charset="0"/>
                <a:cs typeface="Times New Roman" panose="02020603050405020304" pitchFamily="18" charset="0"/>
              </a:rPr>
              <a:t> </a:t>
            </a:r>
            <a:r>
              <a:rPr lang="ja-JP" altLang="ja-JP" sz="4400" b="1" kern="100" dirty="0">
                <a:solidFill>
                  <a:srgbClr val="202122"/>
                </a:solidFill>
                <a:effectLst/>
                <a:latin typeface="Arial" panose="020B0604020202020204" pitchFamily="34" charset="0"/>
                <a:ea typeface="游明朝" panose="02020400000000000000" pitchFamily="18" charset="-128"/>
                <a:cs typeface="Arial" panose="020B0604020202020204" pitchFamily="34" charset="0"/>
              </a:rPr>
              <a:t>非戦則和</a:t>
            </a:r>
            <a:r>
              <a:rPr lang="ja-JP" altLang="ja-JP" sz="4400" b="1" kern="100" dirty="0">
                <a:solidFill>
                  <a:srgbClr val="202122"/>
                </a:solidFill>
                <a:effectLst/>
                <a:latin typeface="游明朝" panose="02020400000000000000" pitchFamily="18" charset="-128"/>
                <a:ea typeface="Arial" panose="020B0604020202020204" pitchFamily="34" charset="0"/>
                <a:cs typeface="Times New Roman" panose="02020603050405020304" pitchFamily="18" charset="0"/>
              </a:rPr>
              <a:t> </a:t>
            </a:r>
            <a:r>
              <a:rPr lang="ja-JP" altLang="ja-JP" sz="4400" b="1" kern="100" dirty="0">
                <a:solidFill>
                  <a:srgbClr val="202122"/>
                </a:solidFill>
                <a:effectLst/>
                <a:latin typeface="Arial" panose="020B0604020202020204" pitchFamily="34" charset="0"/>
                <a:ea typeface="游明朝" panose="02020400000000000000" pitchFamily="18" charset="-128"/>
                <a:cs typeface="Arial" panose="020B0604020202020204" pitchFamily="34" charset="0"/>
              </a:rPr>
              <a:t>主和売国</a:t>
            </a:r>
            <a:endParaRPr lang="en-US" altLang="ja-JP" sz="4400" b="1" kern="100" dirty="0">
              <a:solidFill>
                <a:srgbClr val="202122"/>
              </a:solidFill>
              <a:effectLst/>
              <a:latin typeface="Arial" panose="020B0604020202020204" pitchFamily="34" charset="0"/>
              <a:ea typeface="游明朝" panose="02020400000000000000" pitchFamily="18" charset="-128"/>
              <a:cs typeface="Arial" panose="020B0604020202020204" pitchFamily="34" charset="0"/>
            </a:endParaRPr>
          </a:p>
          <a:p>
            <a:pPr algn="l">
              <a:lnSpc>
                <a:spcPts val="4600"/>
              </a:lnSpc>
            </a:pP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4600"/>
              </a:lnSpc>
            </a:pPr>
            <a:r>
              <a:rPr lang="ja-JP" altLang="ja-JP" sz="4400" kern="100" dirty="0">
                <a:solidFill>
                  <a:srgbClr val="202122"/>
                </a:solidFill>
                <a:effectLst/>
                <a:latin typeface="Arial" panose="020B0604020202020204" pitchFamily="34" charset="0"/>
                <a:ea typeface="游明朝" panose="02020400000000000000" pitchFamily="18" charset="-128"/>
                <a:cs typeface="Arial" panose="020B0604020202020204" pitchFamily="34" charset="0"/>
              </a:rPr>
              <a:t>洋夷侵犯するに戦いを非とするは則ち和なり。</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ts val="4600"/>
              </a:lnSpc>
            </a:pPr>
            <a:r>
              <a:rPr lang="ja-JP" altLang="ja-JP" sz="4400" dirty="0">
                <a:solidFill>
                  <a:srgbClr val="202122"/>
                </a:solidFill>
                <a:effectLst/>
                <a:latin typeface="Arial" panose="020B0604020202020204" pitchFamily="34" charset="0"/>
                <a:ea typeface="游明朝" panose="02020400000000000000" pitchFamily="18" charset="-128"/>
                <a:cs typeface="Arial" panose="020B0604020202020204" pitchFamily="34" charset="0"/>
              </a:rPr>
              <a:t>和を主するは売国なり</a:t>
            </a:r>
            <a:r>
              <a:rPr lang="ja-JP" altLang="en-US" sz="4400" dirty="0">
                <a:solidFill>
                  <a:srgbClr val="202122"/>
                </a:solidFill>
                <a:effectLst/>
                <a:latin typeface="Arial" panose="020B0604020202020204" pitchFamily="34" charset="0"/>
                <a:ea typeface="游明朝" panose="02020400000000000000" pitchFamily="18" charset="-128"/>
                <a:cs typeface="Arial" panose="020B0604020202020204" pitchFamily="34" charset="0"/>
              </a:rPr>
              <a:t>。</a:t>
            </a:r>
            <a:endParaRPr lang="en-US" altLang="ja-JP" sz="4400" dirty="0">
              <a:solidFill>
                <a:srgbClr val="202122"/>
              </a:solidFill>
              <a:effectLst/>
              <a:latin typeface="Arial" panose="020B0604020202020204" pitchFamily="34" charset="0"/>
              <a:ea typeface="游明朝" panose="02020400000000000000" pitchFamily="18" charset="-128"/>
              <a:cs typeface="Arial" panose="020B0604020202020204" pitchFamily="34" charset="0"/>
            </a:endParaRPr>
          </a:p>
        </p:txBody>
      </p:sp>
      <p:sp>
        <p:nvSpPr>
          <p:cNvPr id="3" name="フローチャート: 代替処理 2">
            <a:extLst>
              <a:ext uri="{FF2B5EF4-FFF2-40B4-BE49-F238E27FC236}">
                <a16:creationId xmlns:a16="http://schemas.microsoft.com/office/drawing/2014/main" id="{CA2E163E-34DB-432A-B390-C24559E94066}"/>
              </a:ext>
            </a:extLst>
          </p:cNvPr>
          <p:cNvSpPr/>
          <p:nvPr/>
        </p:nvSpPr>
        <p:spPr>
          <a:xfrm>
            <a:off x="1990414" y="1807661"/>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kumimoji="1" lang="en-US" altLang="ja-JP" sz="3200" dirty="0">
                <a:solidFill>
                  <a:srgbClr val="FC035D"/>
                </a:solidFill>
                <a:latin typeface="AR丸ゴシック体04M" panose="020F0609000000000000" pitchFamily="49" charset="-128"/>
                <a:ea typeface="AR丸ゴシック体04M" panose="020F0609000000000000" pitchFamily="49" charset="-128"/>
              </a:rPr>
              <a:t>4-7</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spTree>
    <p:extLst>
      <p:ext uri="{BB962C8B-B14F-4D97-AF65-F5344CB8AC3E}">
        <p14:creationId xmlns:p14="http://schemas.microsoft.com/office/powerpoint/2010/main" val="660916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2FA0EAB-532C-4477-8236-16E6D1D17D0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71210" y="1030498"/>
            <a:ext cx="3885578" cy="5827502"/>
          </a:xfrm>
          <a:prstGeom prst="rect">
            <a:avLst/>
          </a:prstGeom>
          <a:noFill/>
          <a:ln>
            <a:noFill/>
          </a:ln>
        </p:spPr>
      </p:pic>
      <p:sp>
        <p:nvSpPr>
          <p:cNvPr id="12" name="正方形/長方形 11">
            <a:extLst>
              <a:ext uri="{FF2B5EF4-FFF2-40B4-BE49-F238E27FC236}">
                <a16:creationId xmlns:a16="http://schemas.microsoft.com/office/drawing/2014/main" id="{8F356C83-1D4B-41FB-9509-7172BE78A777}"/>
              </a:ext>
            </a:extLst>
          </p:cNvPr>
          <p:cNvSpPr/>
          <p:nvPr/>
        </p:nvSpPr>
        <p:spPr>
          <a:xfrm>
            <a:off x="471545" y="172228"/>
            <a:ext cx="11520429"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흥선 대원군興宣大院君</a:t>
            </a:r>
            <a:r>
              <a:rPr lang="en-US" altLang="ko-KR" sz="4800" dirty="0">
                <a:solidFill>
                  <a:schemeClr val="accent1">
                    <a:lumMod val="75000"/>
                  </a:schemeClr>
                </a:solidFill>
                <a:latin typeface="ＭＳ 明朝" panose="02020609040205080304" pitchFamily="17" charset="-128"/>
                <a:ea typeface="ＭＳ 明朝" panose="02020609040205080304" pitchFamily="17" charset="-128"/>
              </a:rPr>
              <a:t> </a:t>
            </a:r>
            <a:r>
              <a:rPr kumimoji="1" lang="ko-KR" altLang="en-US" sz="3200" dirty="0">
                <a:solidFill>
                  <a:schemeClr val="accent1">
                    <a:lumMod val="75000"/>
                  </a:schemeClr>
                </a:solidFill>
                <a:latin typeface="ＭＳ 明朝" panose="02020609040205080304" pitchFamily="17" charset="-128"/>
                <a:ea typeface="ＭＳ 明朝" panose="02020609040205080304" pitchFamily="17" charset="-128"/>
              </a:rPr>
              <a:t>第</a:t>
            </a:r>
            <a:r>
              <a:rPr kumimoji="1" lang="en-US" altLang="ko-KR" sz="3200" dirty="0">
                <a:solidFill>
                  <a:schemeClr val="accent1">
                    <a:lumMod val="75000"/>
                  </a:schemeClr>
                </a:solidFill>
                <a:latin typeface="ＭＳ 明朝" panose="02020609040205080304" pitchFamily="17" charset="-128"/>
                <a:ea typeface="ＭＳ 明朝" panose="02020609040205080304" pitchFamily="17" charset="-128"/>
              </a:rPr>
              <a:t>1</a:t>
            </a:r>
            <a:r>
              <a:rPr kumimoji="1" lang="ko-KR" altLang="en-US" sz="3200" dirty="0">
                <a:solidFill>
                  <a:schemeClr val="accent1">
                    <a:lumMod val="75000"/>
                  </a:schemeClr>
                </a:solidFill>
                <a:latin typeface="ＭＳ 明朝" panose="02020609040205080304" pitchFamily="17" charset="-128"/>
                <a:ea typeface="ＭＳ 明朝" panose="02020609040205080304" pitchFamily="17" charset="-128"/>
              </a:rPr>
              <a:t>次</a:t>
            </a:r>
            <a:r>
              <a:rPr kumimoji="1" lang="en-US" altLang="ko-KR" sz="3200" dirty="0">
                <a:solidFill>
                  <a:schemeClr val="accent1">
                    <a:lumMod val="75000"/>
                  </a:schemeClr>
                </a:solidFill>
                <a:latin typeface="ＭＳ 明朝" panose="02020609040205080304" pitchFamily="17" charset="-128"/>
                <a:ea typeface="ＭＳ 明朝" panose="02020609040205080304" pitchFamily="17" charset="-128"/>
              </a:rPr>
              <a:t>(1864</a:t>
            </a:r>
            <a:r>
              <a:rPr kumimoji="1" lang="ko-KR" altLang="en-US" sz="32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ko-KR" sz="3200" dirty="0">
                <a:solidFill>
                  <a:schemeClr val="accent1">
                    <a:lumMod val="75000"/>
                  </a:schemeClr>
                </a:solidFill>
                <a:latin typeface="ＭＳ 明朝" panose="02020609040205080304" pitchFamily="17" charset="-128"/>
                <a:ea typeface="ＭＳ 明朝" panose="02020609040205080304" pitchFamily="17" charset="-128"/>
              </a:rPr>
              <a:t>1873</a:t>
            </a:r>
            <a:r>
              <a:rPr kumimoji="1" lang="ko-KR" altLang="en-US" sz="32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ko-KR" sz="32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3200" dirty="0">
              <a:solidFill>
                <a:schemeClr val="accent1">
                  <a:lumMod val="75000"/>
                </a:schemeClr>
              </a:solidFill>
              <a:latin typeface="ＭＳ 明朝" panose="02020609040205080304" pitchFamily="17" charset="-128"/>
              <a:ea typeface="ＭＳ 明朝" panose="02020609040205080304" pitchFamily="17" charset="-128"/>
            </a:endParaRPr>
          </a:p>
        </p:txBody>
      </p:sp>
      <p:grpSp>
        <p:nvGrpSpPr>
          <p:cNvPr id="10" name="グループ化 9">
            <a:extLst>
              <a:ext uri="{FF2B5EF4-FFF2-40B4-BE49-F238E27FC236}">
                <a16:creationId xmlns:a16="http://schemas.microsoft.com/office/drawing/2014/main" id="{D390ACE5-4072-4C53-B791-85B81163F950}"/>
              </a:ext>
            </a:extLst>
          </p:cNvPr>
          <p:cNvGrpSpPr/>
          <p:nvPr/>
        </p:nvGrpSpPr>
        <p:grpSpPr>
          <a:xfrm>
            <a:off x="6095999" y="965481"/>
            <a:ext cx="3598271" cy="2768319"/>
            <a:chOff x="692388" y="4229099"/>
            <a:chExt cx="3193192" cy="2456673"/>
          </a:xfrm>
        </p:grpSpPr>
        <p:pic>
          <p:nvPicPr>
            <p:cNvPr id="13" name="グラフィックス 12">
              <a:extLst>
                <a:ext uri="{FF2B5EF4-FFF2-40B4-BE49-F238E27FC236}">
                  <a16:creationId xmlns:a16="http://schemas.microsoft.com/office/drawing/2014/main" id="{A9C2CFC3-36D7-4CB6-9D4F-922062CEB1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2388" y="4229099"/>
              <a:ext cx="3193192" cy="2456673"/>
            </a:xfrm>
            <a:prstGeom prst="rect">
              <a:avLst/>
            </a:prstGeom>
          </p:spPr>
        </p:pic>
        <p:sp>
          <p:nvSpPr>
            <p:cNvPr id="15" name="テキスト ボックス 14">
              <a:extLst>
                <a:ext uri="{FF2B5EF4-FFF2-40B4-BE49-F238E27FC236}">
                  <a16:creationId xmlns:a16="http://schemas.microsoft.com/office/drawing/2014/main" id="{9CAC1178-FDE9-4C5B-A54A-845966793CC1}"/>
                </a:ext>
              </a:extLst>
            </p:cNvPr>
            <p:cNvSpPr txBox="1"/>
            <p:nvPr/>
          </p:nvSpPr>
          <p:spPr>
            <a:xfrm flipH="1">
              <a:off x="1488171" y="4820195"/>
              <a:ext cx="1803029" cy="1065201"/>
            </a:xfrm>
            <a:prstGeom prst="rect">
              <a:avLst/>
            </a:prstGeom>
            <a:noFill/>
          </p:spPr>
          <p:txBody>
            <a:bodyPr wrap="square" rtlCol="0">
              <a:spAutoFit/>
            </a:bodyPr>
            <a:lstStyle/>
            <a:p>
              <a:r>
                <a:rPr lang="ko-KR" altLang="en-US" sz="3600" b="1" dirty="0">
                  <a:solidFill>
                    <a:srgbClr val="FF0000"/>
                  </a:solidFill>
                  <a:effectLst/>
                  <a:ea typeface="Batang" panose="02030600000101010101" pitchFamily="18" charset="-127"/>
                  <a:cs typeface="Batang" panose="02030600000101010101" pitchFamily="18" charset="-127"/>
                </a:rPr>
                <a:t>척화비</a:t>
              </a:r>
              <a:endParaRPr lang="en-US" altLang="ko-KR" sz="3600" b="1" dirty="0">
                <a:solidFill>
                  <a:srgbClr val="FF0000"/>
                </a:solidFill>
                <a:effectLst/>
                <a:ea typeface="Batang" panose="02030600000101010101" pitchFamily="18" charset="-127"/>
                <a:cs typeface="Batang" panose="02030600000101010101" pitchFamily="18" charset="-127"/>
              </a:endParaRPr>
            </a:p>
            <a:p>
              <a:r>
                <a:rPr lang="ko-KR" altLang="en-US" sz="3600" b="1" dirty="0">
                  <a:solidFill>
                    <a:srgbClr val="FF0000"/>
                  </a:solidFill>
                  <a:effectLst/>
                  <a:ea typeface="Batang" panose="02030600000101010101" pitchFamily="18" charset="-127"/>
                  <a:cs typeface="Batang" panose="02030600000101010101" pitchFamily="18" charset="-127"/>
                </a:rPr>
                <a:t>斥和碑</a:t>
              </a:r>
              <a:endParaRPr kumimoji="1" lang="ja-JP" altLang="en-US" sz="3600" b="1" dirty="0">
                <a:solidFill>
                  <a:srgbClr val="FF0000"/>
                </a:solidFill>
                <a:latin typeface="BIZ UDP明朝 Medium" panose="02020500000000000000" pitchFamily="18" charset="-128"/>
                <a:ea typeface="BIZ UDP明朝 Medium" panose="02020500000000000000" pitchFamily="18" charset="-128"/>
              </a:endParaRPr>
            </a:p>
          </p:txBody>
        </p:sp>
      </p:grpSp>
      <p:sp>
        <p:nvSpPr>
          <p:cNvPr id="11" name="テキスト ボックス 10">
            <a:extLst>
              <a:ext uri="{FF2B5EF4-FFF2-40B4-BE49-F238E27FC236}">
                <a16:creationId xmlns:a16="http://schemas.microsoft.com/office/drawing/2014/main" id="{1ABD6ACE-42EE-490A-BFF6-95DCB6B4359F}"/>
              </a:ext>
            </a:extLst>
          </p:cNvPr>
          <p:cNvSpPr txBox="1"/>
          <p:nvPr/>
        </p:nvSpPr>
        <p:spPr>
          <a:xfrm>
            <a:off x="689405" y="2116757"/>
            <a:ext cx="7617017" cy="4478790"/>
          </a:xfrm>
          <a:prstGeom prst="rect">
            <a:avLst/>
          </a:prstGeom>
          <a:noFill/>
        </p:spPr>
        <p:txBody>
          <a:bodyPr wrap="square" rtlCol="0">
            <a:spAutoFit/>
          </a:bodyPr>
          <a:lstStyle/>
          <a:p>
            <a:pPr algn="l">
              <a:lnSpc>
                <a:spcPts val="4600"/>
              </a:lnSpc>
            </a:pP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5600"/>
              </a:lnSpc>
            </a:pPr>
            <a:r>
              <a:rPr lang="ko-KR" altLang="en-US" sz="4400" b="1" kern="100" dirty="0">
                <a:solidFill>
                  <a:srgbClr val="202122"/>
                </a:solidFill>
                <a:effectLst/>
                <a:latin typeface="Arial" panose="020B0604020202020204" pitchFamily="34" charset="0"/>
                <a:ea typeface="游明朝" panose="02020400000000000000" pitchFamily="18" charset="-128"/>
                <a:cs typeface="Arial" panose="020B0604020202020204" pitchFamily="34" charset="0"/>
              </a:rPr>
              <a:t>양이침범 비전즉화 주화매국</a:t>
            </a:r>
            <a:endParaRPr lang="en-US" altLang="ja-JP" sz="4400" b="1" kern="100" dirty="0">
              <a:solidFill>
                <a:srgbClr val="202122"/>
              </a:solidFill>
              <a:effectLst/>
              <a:latin typeface="Arial" panose="020B0604020202020204" pitchFamily="34" charset="0"/>
              <a:ea typeface="游明朝" panose="02020400000000000000" pitchFamily="18" charset="-128"/>
              <a:cs typeface="Arial" panose="020B0604020202020204" pitchFamily="34" charset="0"/>
            </a:endParaRPr>
          </a:p>
          <a:p>
            <a:pPr algn="l">
              <a:lnSpc>
                <a:spcPts val="5600"/>
              </a:lnSpc>
            </a:pPr>
            <a:r>
              <a:rPr lang="ja-JP" altLang="ja-JP" sz="4400" b="1" kern="100" dirty="0">
                <a:solidFill>
                  <a:srgbClr val="202122"/>
                </a:solidFill>
                <a:effectLst/>
                <a:latin typeface="Arial" panose="020B0604020202020204" pitchFamily="34" charset="0"/>
                <a:ea typeface="游明朝" panose="02020400000000000000" pitchFamily="18" charset="-128"/>
                <a:cs typeface="Arial" panose="020B0604020202020204" pitchFamily="34" charset="0"/>
              </a:rPr>
              <a:t>洋夷侵犯</a:t>
            </a:r>
            <a:r>
              <a:rPr lang="ja-JP" altLang="ja-JP" sz="4400" b="1" kern="100" dirty="0">
                <a:solidFill>
                  <a:srgbClr val="202122"/>
                </a:solidFill>
                <a:effectLst/>
                <a:latin typeface="游明朝" panose="02020400000000000000" pitchFamily="18" charset="-128"/>
                <a:ea typeface="Arial" panose="020B0604020202020204" pitchFamily="34" charset="0"/>
                <a:cs typeface="Times New Roman" panose="02020603050405020304" pitchFamily="18" charset="0"/>
              </a:rPr>
              <a:t> </a:t>
            </a:r>
            <a:r>
              <a:rPr lang="ja-JP" altLang="ja-JP" sz="4400" b="1" kern="100" dirty="0">
                <a:solidFill>
                  <a:srgbClr val="202122"/>
                </a:solidFill>
                <a:effectLst/>
                <a:latin typeface="Arial" panose="020B0604020202020204" pitchFamily="34" charset="0"/>
                <a:ea typeface="游明朝" panose="02020400000000000000" pitchFamily="18" charset="-128"/>
                <a:cs typeface="Arial" panose="020B0604020202020204" pitchFamily="34" charset="0"/>
              </a:rPr>
              <a:t>非戦則和</a:t>
            </a:r>
            <a:r>
              <a:rPr lang="ja-JP" altLang="ja-JP" sz="4400" b="1" kern="100" dirty="0">
                <a:solidFill>
                  <a:srgbClr val="202122"/>
                </a:solidFill>
                <a:effectLst/>
                <a:latin typeface="游明朝" panose="02020400000000000000" pitchFamily="18" charset="-128"/>
                <a:ea typeface="Arial" panose="020B0604020202020204" pitchFamily="34" charset="0"/>
                <a:cs typeface="Times New Roman" panose="02020603050405020304" pitchFamily="18" charset="0"/>
              </a:rPr>
              <a:t> </a:t>
            </a:r>
            <a:r>
              <a:rPr lang="ja-JP" altLang="ja-JP" sz="4400" b="1" kern="100" dirty="0">
                <a:solidFill>
                  <a:srgbClr val="202122"/>
                </a:solidFill>
                <a:effectLst/>
                <a:latin typeface="Arial" panose="020B0604020202020204" pitchFamily="34" charset="0"/>
                <a:ea typeface="游明朝" panose="02020400000000000000" pitchFamily="18" charset="-128"/>
                <a:cs typeface="Arial" panose="020B0604020202020204" pitchFamily="34" charset="0"/>
              </a:rPr>
              <a:t>主和売国</a:t>
            </a:r>
            <a:endParaRPr lang="en-US" altLang="ja-JP" sz="4400" b="1" kern="100" dirty="0">
              <a:solidFill>
                <a:srgbClr val="202122"/>
              </a:solidFill>
              <a:effectLst/>
              <a:latin typeface="Arial" panose="020B0604020202020204" pitchFamily="34" charset="0"/>
              <a:ea typeface="游明朝" panose="02020400000000000000" pitchFamily="18" charset="-128"/>
              <a:cs typeface="Arial" panose="020B0604020202020204" pitchFamily="34" charset="0"/>
            </a:endParaRPr>
          </a:p>
          <a:p>
            <a:pPr algn="l">
              <a:lnSpc>
                <a:spcPts val="4600"/>
              </a:lnSpc>
            </a:pP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4600"/>
              </a:lnSpc>
            </a:pPr>
            <a:r>
              <a:rPr lang="ja-JP" altLang="ja-JP" sz="4400" kern="100" dirty="0">
                <a:solidFill>
                  <a:srgbClr val="202122"/>
                </a:solidFill>
                <a:effectLst/>
                <a:latin typeface="Arial" panose="020B0604020202020204" pitchFamily="34" charset="0"/>
                <a:ea typeface="游明朝" panose="02020400000000000000" pitchFamily="18" charset="-128"/>
                <a:cs typeface="Arial" panose="020B0604020202020204" pitchFamily="34" charset="0"/>
              </a:rPr>
              <a:t>洋夷侵犯するに戦いを非とするは則ち和なり。</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ts val="4600"/>
              </a:lnSpc>
            </a:pPr>
            <a:r>
              <a:rPr lang="ja-JP" altLang="ja-JP" sz="4400" dirty="0">
                <a:solidFill>
                  <a:srgbClr val="202122"/>
                </a:solidFill>
                <a:effectLst/>
                <a:latin typeface="Arial" panose="020B0604020202020204" pitchFamily="34" charset="0"/>
                <a:ea typeface="游明朝" panose="02020400000000000000" pitchFamily="18" charset="-128"/>
                <a:cs typeface="Arial" panose="020B0604020202020204" pitchFamily="34" charset="0"/>
              </a:rPr>
              <a:t>和を主するは売国なり</a:t>
            </a:r>
            <a:r>
              <a:rPr lang="ja-JP" altLang="en-US" sz="4400" dirty="0">
                <a:solidFill>
                  <a:srgbClr val="202122"/>
                </a:solidFill>
                <a:effectLst/>
                <a:latin typeface="Arial" panose="020B0604020202020204" pitchFamily="34" charset="0"/>
                <a:ea typeface="游明朝" panose="02020400000000000000" pitchFamily="18" charset="-128"/>
                <a:cs typeface="Arial" panose="020B0604020202020204" pitchFamily="34" charset="0"/>
              </a:rPr>
              <a:t>。</a:t>
            </a:r>
            <a:endParaRPr lang="en-US" altLang="ja-JP" sz="4400" dirty="0">
              <a:solidFill>
                <a:srgbClr val="202122"/>
              </a:solidFill>
              <a:effectLst/>
              <a:latin typeface="Arial" panose="020B0604020202020204" pitchFamily="34" charset="0"/>
              <a:ea typeface="游明朝" panose="02020400000000000000" pitchFamily="18" charset="-128"/>
              <a:cs typeface="Arial" panose="020B0604020202020204" pitchFamily="34" charset="0"/>
            </a:endParaRPr>
          </a:p>
        </p:txBody>
      </p:sp>
      <p:sp>
        <p:nvSpPr>
          <p:cNvPr id="3" name="フローチャート: 代替処理 2">
            <a:extLst>
              <a:ext uri="{FF2B5EF4-FFF2-40B4-BE49-F238E27FC236}">
                <a16:creationId xmlns:a16="http://schemas.microsoft.com/office/drawing/2014/main" id="{DE99E2E0-698E-4C17-B351-9632AA693EEF}"/>
              </a:ext>
            </a:extLst>
          </p:cNvPr>
          <p:cNvSpPr/>
          <p:nvPr/>
        </p:nvSpPr>
        <p:spPr>
          <a:xfrm>
            <a:off x="1285316" y="1760659"/>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kumimoji="1" lang="en-US" altLang="ja-JP" sz="3200" dirty="0">
                <a:solidFill>
                  <a:srgbClr val="FC035D"/>
                </a:solidFill>
                <a:latin typeface="AR丸ゴシック体04M" panose="020F0609000000000000" pitchFamily="49" charset="-128"/>
                <a:ea typeface="AR丸ゴシック体04M" panose="020F0609000000000000" pitchFamily="49" charset="-128"/>
              </a:rPr>
              <a:t>4-7</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spTree>
    <p:extLst>
      <p:ext uri="{BB962C8B-B14F-4D97-AF65-F5344CB8AC3E}">
        <p14:creationId xmlns:p14="http://schemas.microsoft.com/office/powerpoint/2010/main" val="2564902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338195" y="210328"/>
            <a:ext cx="11520429" cy="1163320"/>
          </a:xfrm>
          <a:prstGeom prst="rect">
            <a:avLst/>
          </a:prstGeom>
          <a:solidFill>
            <a:schemeClr val="accent6">
              <a:lumMod val="20000"/>
              <a:lumOff val="80000"/>
            </a:schemeClr>
          </a:solidFill>
          <a:ln w="31750" cap="rnd" cmpd="sng">
            <a:solidFill>
              <a:schemeClr val="accent6">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solidFill>
                  <a:srgbClr val="FF0000"/>
                </a:solidFill>
                <a:latin typeface="ＭＳ 明朝" panose="02020609040205080304" pitchFamily="17" charset="-128"/>
                <a:ea typeface="ＭＳ 明朝" panose="02020609040205080304" pitchFamily="17" charset="-128"/>
              </a:rPr>
              <a:t>   冊封を漢字で書いてみよう</a:t>
            </a:r>
            <a:endParaRPr kumimoji="1" lang="ja-JP" altLang="en-US" sz="2400" dirty="0">
              <a:solidFill>
                <a:srgbClr val="FF0000"/>
              </a:solidFill>
              <a:latin typeface="ＭＳ 明朝" panose="02020609040205080304" pitchFamily="17" charset="-128"/>
              <a:ea typeface="ＭＳ 明朝" panose="02020609040205080304" pitchFamily="17" charset="-128"/>
            </a:endParaRPr>
          </a:p>
        </p:txBody>
      </p:sp>
      <p:sp>
        <p:nvSpPr>
          <p:cNvPr id="2" name="フローチャート: 代替処理 1">
            <a:extLst>
              <a:ext uri="{FF2B5EF4-FFF2-40B4-BE49-F238E27FC236}">
                <a16:creationId xmlns:a16="http://schemas.microsoft.com/office/drawing/2014/main" id="{9CF7BA78-07D9-4142-A821-4E71111EEEF7}"/>
              </a:ext>
            </a:extLst>
          </p:cNvPr>
          <p:cNvSpPr/>
          <p:nvPr/>
        </p:nvSpPr>
        <p:spPr>
          <a:xfrm>
            <a:off x="418541" y="482892"/>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kumimoji="1" lang="en-US" altLang="ja-JP" sz="3200" dirty="0">
                <a:solidFill>
                  <a:srgbClr val="FC035D"/>
                </a:solidFill>
                <a:latin typeface="AR丸ゴシック体04M" panose="020F0609000000000000" pitchFamily="49" charset="-128"/>
                <a:ea typeface="AR丸ゴシック体04M" panose="020F0609000000000000" pitchFamily="49" charset="-128"/>
              </a:rPr>
              <a:t>4-8</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pic>
        <p:nvPicPr>
          <p:cNvPr id="3" name="図 2">
            <a:extLst>
              <a:ext uri="{FF2B5EF4-FFF2-40B4-BE49-F238E27FC236}">
                <a16:creationId xmlns:a16="http://schemas.microsoft.com/office/drawing/2014/main" id="{99DE489D-7D97-4CB6-B67F-C72BC06B9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5300" y="1600200"/>
            <a:ext cx="3175000" cy="5257800"/>
          </a:xfrm>
          <a:prstGeom prst="rect">
            <a:avLst/>
          </a:prstGeom>
        </p:spPr>
      </p:pic>
      <p:sp>
        <p:nvSpPr>
          <p:cNvPr id="5" name="テキスト ボックス 4">
            <a:extLst>
              <a:ext uri="{FF2B5EF4-FFF2-40B4-BE49-F238E27FC236}">
                <a16:creationId xmlns:a16="http://schemas.microsoft.com/office/drawing/2014/main" id="{D00F6B33-0BD0-49F7-BEA6-8EFEF204131F}"/>
              </a:ext>
            </a:extLst>
          </p:cNvPr>
          <p:cNvSpPr txBox="1"/>
          <p:nvPr/>
        </p:nvSpPr>
        <p:spPr>
          <a:xfrm>
            <a:off x="5823287" y="5063822"/>
            <a:ext cx="2031325" cy="1200329"/>
          </a:xfrm>
          <a:prstGeom prst="rect">
            <a:avLst/>
          </a:prstGeom>
          <a:noFill/>
        </p:spPr>
        <p:txBody>
          <a:bodyPr wrap="none" rtlCol="0">
            <a:spAutoFit/>
          </a:bodyPr>
          <a:lstStyle/>
          <a:p>
            <a:r>
              <a:rPr kumimoji="1" lang="ko-KR" altLang="en-US" sz="3600" dirty="0">
                <a:solidFill>
                  <a:srgbClr val="FF0000"/>
                </a:solidFill>
                <a:latin typeface="Batang" panose="02030600000101010101" pitchFamily="18" charset="-127"/>
                <a:ea typeface="Batang" panose="02030600000101010101" pitchFamily="18" charset="-127"/>
              </a:rPr>
              <a:t>세종대왕</a:t>
            </a:r>
            <a:endParaRPr kumimoji="1" lang="en-US" altLang="ko-KR" sz="3600" dirty="0">
              <a:solidFill>
                <a:srgbClr val="FF0000"/>
              </a:solidFill>
              <a:latin typeface="Batang" panose="02030600000101010101" pitchFamily="18" charset="-127"/>
              <a:ea typeface="Batang" panose="02030600000101010101" pitchFamily="18" charset="-127"/>
            </a:endParaRPr>
          </a:p>
          <a:p>
            <a:r>
              <a:rPr lang="ja-JP" altLang="en-US" sz="3600" dirty="0">
                <a:solidFill>
                  <a:srgbClr val="FF0000"/>
                </a:solidFill>
                <a:latin typeface="Batang" panose="02030600000101010101" pitchFamily="18" charset="-127"/>
                <a:ea typeface="Batang" panose="02030600000101010101" pitchFamily="18" charset="-127"/>
              </a:rPr>
              <a:t>世宗大王</a:t>
            </a:r>
            <a:endParaRPr kumimoji="1" lang="ja-JP" altLang="en-US" sz="3600" dirty="0">
              <a:solidFill>
                <a:srgbClr val="FF0000"/>
              </a:solidFill>
              <a:latin typeface="Batang" panose="02030600000101010101" pitchFamily="18" charset="-127"/>
              <a:ea typeface="Batang" panose="02030600000101010101" pitchFamily="18" charset="-127"/>
            </a:endParaRPr>
          </a:p>
        </p:txBody>
      </p:sp>
      <p:pic>
        <p:nvPicPr>
          <p:cNvPr id="6" name="図 5">
            <a:extLst>
              <a:ext uri="{FF2B5EF4-FFF2-40B4-BE49-F238E27FC236}">
                <a16:creationId xmlns:a16="http://schemas.microsoft.com/office/drawing/2014/main" id="{6FE0A05A-EE5C-431A-A83A-C42621A47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1676260"/>
            <a:ext cx="5054600" cy="3748828"/>
          </a:xfrm>
          <a:prstGeom prst="rect">
            <a:avLst/>
          </a:prstGeom>
        </p:spPr>
      </p:pic>
      <p:sp>
        <p:nvSpPr>
          <p:cNvPr id="8" name="テキスト ボックス 7">
            <a:extLst>
              <a:ext uri="{FF2B5EF4-FFF2-40B4-BE49-F238E27FC236}">
                <a16:creationId xmlns:a16="http://schemas.microsoft.com/office/drawing/2014/main" id="{64DF456A-61A6-4983-9866-EBD00FB75F8A}"/>
              </a:ext>
            </a:extLst>
          </p:cNvPr>
          <p:cNvSpPr txBox="1"/>
          <p:nvPr/>
        </p:nvSpPr>
        <p:spPr>
          <a:xfrm>
            <a:off x="622052" y="5459156"/>
            <a:ext cx="2031325" cy="1200329"/>
          </a:xfrm>
          <a:prstGeom prst="rect">
            <a:avLst/>
          </a:prstGeom>
          <a:noFill/>
        </p:spPr>
        <p:txBody>
          <a:bodyPr wrap="square" rtlCol="0">
            <a:spAutoFit/>
          </a:bodyPr>
          <a:lstStyle/>
          <a:p>
            <a:r>
              <a:rPr lang="ko-KR" altLang="en-US" sz="3600" dirty="0">
                <a:solidFill>
                  <a:srgbClr val="FF0000"/>
                </a:solidFill>
                <a:latin typeface="Batang" panose="02030600000101010101" pitchFamily="18" charset="-127"/>
                <a:ea typeface="Batang" panose="02030600000101010101" pitchFamily="18" charset="-127"/>
              </a:rPr>
              <a:t>왕과 나</a:t>
            </a:r>
            <a:endParaRPr lang="en-US" altLang="ko-KR" sz="3600" dirty="0">
              <a:solidFill>
                <a:srgbClr val="FF0000"/>
              </a:solidFill>
              <a:latin typeface="Batang" panose="02030600000101010101" pitchFamily="18" charset="-127"/>
              <a:ea typeface="Batang" panose="02030600000101010101" pitchFamily="18" charset="-127"/>
            </a:endParaRPr>
          </a:p>
          <a:p>
            <a:r>
              <a:rPr lang="ja-JP" altLang="en-US" sz="3600" dirty="0">
                <a:solidFill>
                  <a:srgbClr val="FF0000"/>
                </a:solidFill>
                <a:latin typeface="Batang" panose="02030600000101010101" pitchFamily="18" charset="-127"/>
                <a:ea typeface="Batang" panose="02030600000101010101" pitchFamily="18" charset="-127"/>
              </a:rPr>
              <a:t>王と私</a:t>
            </a:r>
            <a:r>
              <a:rPr lang="ko-KR" altLang="en-US" sz="3600" dirty="0">
                <a:solidFill>
                  <a:srgbClr val="FF0000"/>
                </a:solidFill>
                <a:latin typeface="Batang" panose="02030600000101010101" pitchFamily="18" charset="-127"/>
                <a:ea typeface="Batang" panose="02030600000101010101" pitchFamily="18" charset="-127"/>
              </a:rPr>
              <a:t> </a:t>
            </a:r>
            <a:endParaRPr lang="ja-JP" altLang="en-US" sz="3600" dirty="0">
              <a:solidFill>
                <a:srgbClr val="FF0000"/>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082239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471545" y="172228"/>
            <a:ext cx="11520429" cy="1163320"/>
          </a:xfrm>
          <a:prstGeom prst="rect">
            <a:avLst/>
          </a:prstGeom>
          <a:solidFill>
            <a:schemeClr val="accent6">
              <a:lumMod val="20000"/>
              <a:lumOff val="80000"/>
            </a:schemeClr>
          </a:solidFill>
          <a:ln w="31750" cap="rnd" cmpd="sng">
            <a:solidFill>
              <a:schemeClr val="accent6">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rgbClr val="FF0000"/>
                </a:solidFill>
                <a:latin typeface="ＭＳ 明朝" panose="02020609040205080304" pitchFamily="17" charset="-128"/>
                <a:ea typeface="ＭＳ 明朝" panose="02020609040205080304" pitchFamily="17" charset="-128"/>
              </a:rPr>
              <a:t>책봉</a:t>
            </a:r>
            <a:r>
              <a:rPr kumimoji="1" lang="ja-JP" altLang="en-US" sz="4800" dirty="0">
                <a:solidFill>
                  <a:schemeClr val="accent6">
                    <a:lumMod val="50000"/>
                  </a:schemeClr>
                </a:solidFill>
                <a:latin typeface="ＭＳ 明朝" panose="02020609040205080304" pitchFamily="17" charset="-128"/>
                <a:ea typeface="ＭＳ 明朝" panose="02020609040205080304" pitchFamily="17" charset="-128"/>
              </a:rPr>
              <a:t>冊封とは？</a:t>
            </a:r>
            <a:endParaRPr kumimoji="1" lang="ja-JP" altLang="en-US" sz="2400" dirty="0">
              <a:solidFill>
                <a:schemeClr val="accent6">
                  <a:lumMod val="50000"/>
                </a:schemeClr>
              </a:solidFill>
              <a:latin typeface="ＭＳ 明朝" panose="02020609040205080304" pitchFamily="17" charset="-128"/>
              <a:ea typeface="ＭＳ 明朝" panose="02020609040205080304" pitchFamily="17" charset="-128"/>
            </a:endParaRPr>
          </a:p>
        </p:txBody>
      </p:sp>
      <p:sp>
        <p:nvSpPr>
          <p:cNvPr id="2" name="テキスト ボックス 1">
            <a:extLst>
              <a:ext uri="{FF2B5EF4-FFF2-40B4-BE49-F238E27FC236}">
                <a16:creationId xmlns:a16="http://schemas.microsoft.com/office/drawing/2014/main" id="{B89A53E2-5C63-4B18-B37C-5EC42EDEBDDA}"/>
              </a:ext>
            </a:extLst>
          </p:cNvPr>
          <p:cNvSpPr txBox="1"/>
          <p:nvPr/>
        </p:nvSpPr>
        <p:spPr>
          <a:xfrm>
            <a:off x="233963" y="1396115"/>
            <a:ext cx="11995592" cy="4154984"/>
          </a:xfrm>
          <a:prstGeom prst="rect">
            <a:avLst/>
          </a:prstGeom>
          <a:noFill/>
        </p:spPr>
        <p:txBody>
          <a:bodyPr wrap="none" rtlCol="0">
            <a:spAutoFit/>
          </a:bodyPr>
          <a:lstStyle/>
          <a:p>
            <a:r>
              <a:rPr lang="ja-JP" altLang="ja-JP" sz="4400" kern="100" dirty="0">
                <a:effectLst/>
                <a:latin typeface="游明朝" panose="02020400000000000000" pitchFamily="18" charset="-128"/>
                <a:ea typeface="ＭＳ 明朝" panose="02020609040205080304" pitchFamily="17" charset="-128"/>
                <a:cs typeface="Times New Roman" panose="02020603050405020304" pitchFamily="18" charset="0"/>
              </a:rPr>
              <a:t>明・清と朝鮮王朝の関係は、欧米諸国の</a:t>
            </a:r>
            <a:endParaRPr lang="en-US" altLang="ja-JP" sz="44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r>
              <a:rPr lang="ja-JP" altLang="ja-JP" sz="4400" kern="100" dirty="0">
                <a:effectLst/>
                <a:latin typeface="游明朝" panose="02020400000000000000" pitchFamily="18" charset="-128"/>
                <a:ea typeface="ＭＳ 明朝" panose="02020609040205080304" pitchFamily="17" charset="-128"/>
                <a:cs typeface="Times New Roman" panose="02020603050405020304" pitchFamily="18" charset="0"/>
              </a:rPr>
              <a:t>植民地政策とは違い、朝鮮の内政干渉せず、</a:t>
            </a:r>
            <a:endParaRPr lang="en-US" altLang="ja-JP" sz="44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nSpc>
                <a:spcPts val="4600"/>
              </a:lnSpc>
            </a:pPr>
            <a:r>
              <a:rPr lang="ja-JP" altLang="ja-JP" sz="4400" kern="100" dirty="0">
                <a:effectLst/>
                <a:latin typeface="游明朝" panose="02020400000000000000" pitchFamily="18" charset="-128"/>
                <a:ea typeface="ＭＳ 明朝" panose="02020609040205080304" pitchFamily="17" charset="-128"/>
                <a:cs typeface="Times New Roman" panose="02020603050405020304" pitchFamily="18" charset="0"/>
              </a:rPr>
              <a:t>王位に就く際、明明・清の許可</a:t>
            </a:r>
            <a:r>
              <a:rPr lang="ja-JP" altLang="ja-JP" sz="4400" kern="100" dirty="0">
                <a:effectLst/>
                <a:latin typeface="游明朝" panose="02020400000000000000" pitchFamily="18" charset="-128"/>
                <a:ea typeface="Batang" panose="02030600000101010101" pitchFamily="18" charset="-127"/>
                <a:cs typeface="Batang" panose="02030600000101010101" pitchFamily="18" charset="-127"/>
              </a:rPr>
              <a:t>책봉</a:t>
            </a:r>
            <a:r>
              <a:rPr lang="en-US" altLang="ja-JP" sz="4400" kern="100" dirty="0">
                <a:effectLst/>
                <a:latin typeface="ＭＳ 明朝" panose="02020609040205080304" pitchFamily="17" charset="-128"/>
                <a:ea typeface="游明朝" panose="02020400000000000000" pitchFamily="18" charset="-128"/>
                <a:cs typeface="Times New Roman" panose="02020603050405020304" pitchFamily="18" charset="0"/>
              </a:rPr>
              <a:t>[</a:t>
            </a:r>
            <a:r>
              <a:rPr lang="ja-JP" altLang="ja-JP" sz="4400" kern="100" dirty="0">
                <a:effectLst/>
                <a:latin typeface="游明朝" panose="02020400000000000000" pitchFamily="18" charset="-128"/>
                <a:ea typeface="ＭＳ 明朝" panose="02020609040205080304" pitchFamily="17" charset="-128"/>
                <a:cs typeface="Times New Roman" panose="02020603050405020304" pitchFamily="18" charset="0"/>
              </a:rPr>
              <a:t>冊封</a:t>
            </a:r>
            <a:r>
              <a:rPr lang="en-US" altLang="ja-JP" sz="44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4400" kern="100" dirty="0">
                <a:effectLst/>
                <a:latin typeface="游明朝" panose="02020400000000000000" pitchFamily="18" charset="-128"/>
                <a:ea typeface="ＭＳ 明朝" panose="02020609040205080304" pitchFamily="17" charset="-128"/>
                <a:cs typeface="Times New Roman" panose="02020603050405020304" pitchFamily="18" charset="0"/>
              </a:rPr>
              <a:t>体制</a:t>
            </a:r>
            <a:endParaRPr lang="en-US" altLang="ja-JP" sz="44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r>
              <a:rPr lang="ja-JP" altLang="ja-JP" sz="4400" kern="100" dirty="0">
                <a:effectLst/>
                <a:latin typeface="游明朝" panose="02020400000000000000" pitchFamily="18" charset="-128"/>
                <a:ea typeface="ＭＳ 明朝" panose="02020609040205080304" pitchFamily="17" charset="-128"/>
                <a:cs typeface="Times New Roman" panose="02020603050405020304" pitchFamily="18" charset="0"/>
              </a:rPr>
              <a:t>を取っていた</a:t>
            </a:r>
            <a:r>
              <a:rPr lang="ja-JP" altLang="en-US" sz="4400" kern="100" dirty="0">
                <a:latin typeface="Batang" panose="02030600000101010101" pitchFamily="18" charset="-127"/>
                <a:ea typeface="游明朝" panose="02020400000000000000" pitchFamily="18" charset="-128"/>
                <a:cs typeface="Times New Roman" panose="02020603050405020304" pitchFamily="18" charset="0"/>
              </a:rPr>
              <a:t>。</a:t>
            </a:r>
            <a:endParaRPr lang="en-US" altLang="ja-JP" sz="4400" kern="100" dirty="0">
              <a:latin typeface="Batang" panose="02030600000101010101" pitchFamily="18" charset="-127"/>
              <a:ea typeface="游明朝" panose="02020400000000000000" pitchFamily="18" charset="-128"/>
              <a:cs typeface="Times New Roman" panose="02020603050405020304" pitchFamily="18" charset="0"/>
            </a:endParaRPr>
          </a:p>
          <a:p>
            <a:r>
              <a:rPr lang="ja-JP" altLang="ja-JP" sz="4400" kern="100" dirty="0">
                <a:effectLst/>
                <a:latin typeface="游明朝" panose="02020400000000000000" pitchFamily="18" charset="-128"/>
                <a:ea typeface="Batang" panose="02030600000101010101" pitchFamily="18" charset="-127"/>
                <a:cs typeface="Batang" panose="02030600000101010101" pitchFamily="18" charset="-127"/>
              </a:rPr>
              <a:t>광해군</a:t>
            </a:r>
            <a:r>
              <a:rPr lang="en-US" altLang="ja-JP" sz="4400" kern="100" dirty="0">
                <a:effectLst/>
                <a:latin typeface="游明朝" panose="02020400000000000000" pitchFamily="18" charset="-128"/>
                <a:ea typeface="Batang" panose="02030600000101010101" pitchFamily="18" charset="-127"/>
                <a:cs typeface="Batang" panose="02030600000101010101" pitchFamily="18" charset="-127"/>
              </a:rPr>
              <a:t>[</a:t>
            </a:r>
            <a:r>
              <a:rPr lang="ja-JP" altLang="ja-JP" sz="4400" kern="100" dirty="0">
                <a:effectLst/>
                <a:latin typeface="游明朝" panose="02020400000000000000" pitchFamily="18" charset="-128"/>
                <a:ea typeface="Batang" panose="02030600000101010101" pitchFamily="18" charset="-127"/>
                <a:cs typeface="Batang" panose="02030600000101010101" pitchFamily="18" charset="-127"/>
              </a:rPr>
              <a:t>光海君</a:t>
            </a:r>
            <a:r>
              <a:rPr lang="en-US" altLang="ja-JP" sz="4400" kern="100" dirty="0">
                <a:effectLst/>
                <a:latin typeface="游明朝" panose="02020400000000000000" pitchFamily="18" charset="-128"/>
                <a:ea typeface="Batang" panose="02030600000101010101" pitchFamily="18" charset="-127"/>
                <a:cs typeface="Batang" panose="02030600000101010101" pitchFamily="18" charset="-127"/>
              </a:rPr>
              <a:t>]</a:t>
            </a:r>
            <a:r>
              <a:rPr lang="ja-JP" altLang="ja-JP" sz="4400" kern="100" dirty="0">
                <a:effectLst/>
                <a:latin typeface="游明朝" panose="02020400000000000000" pitchFamily="18" charset="-128"/>
                <a:ea typeface="ＭＳ 明朝" panose="02020609040205080304" pitchFamily="17" charset="-128"/>
                <a:cs typeface="Times New Roman" panose="02020603050405020304" pitchFamily="18" charset="0"/>
              </a:rPr>
              <a:t>が</a:t>
            </a:r>
            <a:r>
              <a:rPr lang="ja-JP" altLang="ja-JP" sz="4400" kern="100" dirty="0">
                <a:effectLst/>
                <a:latin typeface="游明朝" panose="02020400000000000000" pitchFamily="18" charset="-128"/>
                <a:ea typeface="Batang" panose="02030600000101010101" pitchFamily="18" charset="-127"/>
                <a:cs typeface="Batang" panose="02030600000101010101" pitchFamily="18" charset="-127"/>
              </a:rPr>
              <a:t>책봉</a:t>
            </a:r>
            <a:r>
              <a:rPr lang="en-US" altLang="ja-JP" sz="4400" kern="100" dirty="0">
                <a:effectLst/>
                <a:latin typeface="ＭＳ 明朝" panose="02020609040205080304" pitchFamily="17" charset="-128"/>
                <a:ea typeface="游明朝" panose="02020400000000000000" pitchFamily="18" charset="-128"/>
                <a:cs typeface="Times New Roman" panose="02020603050405020304" pitchFamily="18" charset="0"/>
              </a:rPr>
              <a:t>[</a:t>
            </a:r>
            <a:r>
              <a:rPr lang="ja-JP" altLang="ja-JP" sz="4400" kern="100" dirty="0">
                <a:effectLst/>
                <a:latin typeface="游明朝" panose="02020400000000000000" pitchFamily="18" charset="-128"/>
                <a:ea typeface="ＭＳ 明朝" panose="02020609040205080304" pitchFamily="17" charset="-128"/>
                <a:cs typeface="Times New Roman" panose="02020603050405020304" pitchFamily="18" charset="0"/>
              </a:rPr>
              <a:t>冊封</a:t>
            </a:r>
            <a:r>
              <a:rPr lang="en-US" altLang="ja-JP" sz="44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4400" kern="100" dirty="0">
                <a:effectLst/>
                <a:latin typeface="游明朝" panose="02020400000000000000" pitchFamily="18" charset="-128"/>
                <a:ea typeface="ＭＳ 明朝" panose="02020609040205080304" pitchFamily="17" charset="-128"/>
                <a:cs typeface="Times New Roman" panose="02020603050405020304" pitchFamily="18" charset="0"/>
              </a:rPr>
              <a:t>されなかった</a:t>
            </a:r>
            <a:endParaRPr lang="en-US" altLang="ja-JP" sz="44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r>
              <a:rPr lang="ja-JP" altLang="ja-JP" sz="4400" kern="100" dirty="0">
                <a:effectLst/>
                <a:latin typeface="游明朝" panose="02020400000000000000" pitchFamily="18" charset="-128"/>
                <a:ea typeface="ＭＳ 明朝" panose="02020609040205080304" pitchFamily="17" charset="-128"/>
                <a:cs typeface="Times New Roman" panose="02020603050405020304" pitchFamily="18" charset="0"/>
              </a:rPr>
              <a:t>事は、ドラマにも良く登場する。</a:t>
            </a:r>
            <a:endParaRPr kumimoji="1" lang="ja-JP" altLang="en-US" sz="4400" dirty="0"/>
          </a:p>
        </p:txBody>
      </p:sp>
      <p:sp>
        <p:nvSpPr>
          <p:cNvPr id="8" name="フローチャート: 代替処理 7">
            <a:extLst>
              <a:ext uri="{FF2B5EF4-FFF2-40B4-BE49-F238E27FC236}">
                <a16:creationId xmlns:a16="http://schemas.microsoft.com/office/drawing/2014/main" id="{97206636-99B2-45C3-B8EA-DB7E30201250}"/>
              </a:ext>
            </a:extLst>
          </p:cNvPr>
          <p:cNvSpPr/>
          <p:nvPr/>
        </p:nvSpPr>
        <p:spPr>
          <a:xfrm>
            <a:off x="942976" y="444792"/>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kumimoji="1" lang="en-US" altLang="ja-JP" sz="3200" dirty="0">
                <a:solidFill>
                  <a:srgbClr val="FC035D"/>
                </a:solidFill>
                <a:latin typeface="AR丸ゴシック体04M" panose="020F0609000000000000" pitchFamily="49" charset="-128"/>
                <a:ea typeface="AR丸ゴシック体04M" panose="020F0609000000000000" pitchFamily="49" charset="-128"/>
              </a:rPr>
              <a:t>4-8</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sp>
        <p:nvSpPr>
          <p:cNvPr id="11" name="テキスト ボックス 10">
            <a:extLst>
              <a:ext uri="{FF2B5EF4-FFF2-40B4-BE49-F238E27FC236}">
                <a16:creationId xmlns:a16="http://schemas.microsoft.com/office/drawing/2014/main" id="{802E1E9D-86B8-4033-BA05-64D3AED981C0}"/>
              </a:ext>
            </a:extLst>
          </p:cNvPr>
          <p:cNvSpPr txBox="1"/>
          <p:nvPr/>
        </p:nvSpPr>
        <p:spPr>
          <a:xfrm flipH="1">
            <a:off x="477072" y="5136432"/>
            <a:ext cx="11237855" cy="1569660"/>
          </a:xfrm>
          <a:prstGeom prst="rect">
            <a:avLst/>
          </a:prstGeom>
          <a:noFill/>
        </p:spPr>
        <p:txBody>
          <a:bodyPr wrap="square" rtlCol="0">
            <a:spAutoFit/>
          </a:bodyPr>
          <a:lstStyle/>
          <a:p>
            <a:r>
              <a:rPr kumimoji="1" lang="ja-JP" altLang="en-US" sz="4800" dirty="0">
                <a:solidFill>
                  <a:srgbClr val="FF0000"/>
                </a:solidFill>
                <a:latin typeface="HGP創英角ﾎﾟｯﾌﾟ体" panose="040B0A00000000000000" pitchFamily="50" charset="-128"/>
                <a:ea typeface="HGP創英角ﾎﾟｯﾌﾟ体" panose="040B0A00000000000000" pitchFamily="50" charset="-128"/>
              </a:rPr>
              <a:t>清と</a:t>
            </a:r>
            <a:r>
              <a:rPr lang="ja-JP" altLang="en-US" sz="4800" dirty="0">
                <a:solidFill>
                  <a:srgbClr val="FF0000"/>
                </a:solidFill>
                <a:latin typeface="HGP創英角ﾎﾟｯﾌﾟ体" panose="040B0A00000000000000" pitchFamily="50" charset="-128"/>
                <a:ea typeface="HGP創英角ﾎﾟｯﾌﾟ体" panose="040B0A00000000000000" pitchFamily="50" charset="-128"/>
              </a:rPr>
              <a:t>関係は</a:t>
            </a:r>
            <a:r>
              <a:rPr kumimoji="1" lang="ja-JP" altLang="en-US" sz="4800" dirty="0">
                <a:solidFill>
                  <a:srgbClr val="FF0000"/>
                </a:solidFill>
                <a:latin typeface="HGP創英角ﾎﾟｯﾌﾟ体" panose="040B0A00000000000000" pitchFamily="50" charset="-128"/>
                <a:ea typeface="HGP創英角ﾎﾟｯﾌﾟ体" panose="040B0A00000000000000" pitchFamily="50" charset="-128"/>
              </a:rPr>
              <a:t>高宗の親政政治の初めまではよかった</a:t>
            </a:r>
          </a:p>
        </p:txBody>
      </p:sp>
    </p:spTree>
    <p:extLst>
      <p:ext uri="{BB962C8B-B14F-4D97-AF65-F5344CB8AC3E}">
        <p14:creationId xmlns:p14="http://schemas.microsoft.com/office/powerpoint/2010/main" val="2350443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471545" y="172228"/>
            <a:ext cx="11520429" cy="1163320"/>
          </a:xfrm>
          <a:prstGeom prst="rect">
            <a:avLst/>
          </a:prstGeom>
          <a:solidFill>
            <a:schemeClr val="accent6">
              <a:lumMod val="20000"/>
              <a:lumOff val="80000"/>
            </a:schemeClr>
          </a:solidFill>
          <a:ln w="31750" cap="rnd" cmpd="sng">
            <a:solidFill>
              <a:schemeClr val="accent6">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rgbClr val="FF0000"/>
                </a:solidFill>
                <a:latin typeface="ＭＳ 明朝" panose="02020609040205080304" pitchFamily="17" charset="-128"/>
                <a:ea typeface="ＭＳ 明朝" panose="02020609040205080304" pitchFamily="17" charset="-128"/>
              </a:rPr>
              <a:t>    征韓論</a:t>
            </a:r>
            <a:r>
              <a:rPr kumimoji="1" lang="ja-JP" altLang="en-US" sz="4800" dirty="0">
                <a:solidFill>
                  <a:srgbClr val="FF0000"/>
                </a:solidFill>
                <a:latin typeface="ＭＳ 明朝" panose="02020609040205080304" pitchFamily="17" charset="-128"/>
                <a:ea typeface="ＭＳ 明朝" panose="02020609040205080304" pitchFamily="17" charset="-128"/>
              </a:rPr>
              <a:t>を漢字で書いてみよう</a:t>
            </a:r>
            <a:endParaRPr kumimoji="1" lang="ja-JP" altLang="en-US" sz="2400" dirty="0">
              <a:solidFill>
                <a:srgbClr val="FF0000"/>
              </a:solidFill>
              <a:latin typeface="ＭＳ 明朝" panose="02020609040205080304" pitchFamily="17" charset="-128"/>
              <a:ea typeface="ＭＳ 明朝" panose="02020609040205080304" pitchFamily="17" charset="-128"/>
            </a:endParaRPr>
          </a:p>
        </p:txBody>
      </p:sp>
      <p:pic>
        <p:nvPicPr>
          <p:cNvPr id="4" name="図 3">
            <a:extLst>
              <a:ext uri="{FF2B5EF4-FFF2-40B4-BE49-F238E27FC236}">
                <a16:creationId xmlns:a16="http://schemas.microsoft.com/office/drawing/2014/main" id="{8F01A583-82FA-42AA-88F1-85BC4BE0C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845" y="1383484"/>
            <a:ext cx="11258755" cy="5302288"/>
          </a:xfrm>
          <a:prstGeom prst="rect">
            <a:avLst/>
          </a:prstGeom>
        </p:spPr>
      </p:pic>
      <p:sp>
        <p:nvSpPr>
          <p:cNvPr id="5" name="フローチャート: 代替処理 4">
            <a:extLst>
              <a:ext uri="{FF2B5EF4-FFF2-40B4-BE49-F238E27FC236}">
                <a16:creationId xmlns:a16="http://schemas.microsoft.com/office/drawing/2014/main" id="{60C2AAD9-2B0C-419F-BF09-A38E5FA987BB}"/>
              </a:ext>
            </a:extLst>
          </p:cNvPr>
          <p:cNvSpPr/>
          <p:nvPr/>
        </p:nvSpPr>
        <p:spPr>
          <a:xfrm>
            <a:off x="676276" y="432228"/>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kumimoji="1" lang="en-US" altLang="ja-JP" sz="3200" dirty="0">
                <a:solidFill>
                  <a:srgbClr val="FC035D"/>
                </a:solidFill>
                <a:latin typeface="AR丸ゴシック体04M" panose="020F0609000000000000" pitchFamily="49" charset="-128"/>
                <a:ea typeface="AR丸ゴシック体04M" panose="020F0609000000000000" pitchFamily="49" charset="-128"/>
              </a:rPr>
              <a:t>4-9</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spTree>
    <p:extLst>
      <p:ext uri="{BB962C8B-B14F-4D97-AF65-F5344CB8AC3E}">
        <p14:creationId xmlns:p14="http://schemas.microsoft.com/office/powerpoint/2010/main" val="584781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471545" y="172228"/>
            <a:ext cx="11520429" cy="1163320"/>
          </a:xfrm>
          <a:prstGeom prst="rect">
            <a:avLst/>
          </a:prstGeom>
          <a:solidFill>
            <a:schemeClr val="accent6">
              <a:lumMod val="20000"/>
              <a:lumOff val="80000"/>
            </a:schemeClr>
          </a:solidFill>
          <a:ln w="31750" cap="rnd" cmpd="sng">
            <a:solidFill>
              <a:schemeClr val="accent6">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rgbClr val="FF0000"/>
                </a:solidFill>
                <a:latin typeface="Batang" panose="02030600000101010101" pitchFamily="18" charset="-127"/>
                <a:ea typeface="Batang" panose="02030600000101010101" pitchFamily="18" charset="-127"/>
              </a:rPr>
              <a:t>정한론</a:t>
            </a:r>
            <a:r>
              <a:rPr kumimoji="1" lang="ko-KR" altLang="en-US" sz="4800" dirty="0">
                <a:solidFill>
                  <a:schemeClr val="accent6">
                    <a:lumMod val="50000"/>
                  </a:schemeClr>
                </a:solidFill>
                <a:latin typeface="ＭＳ 明朝" panose="02020609040205080304" pitchFamily="17" charset="-128"/>
                <a:ea typeface="ＭＳ 明朝" panose="02020609040205080304" pitchFamily="17" charset="-128"/>
              </a:rPr>
              <a:t> 征韓論</a:t>
            </a:r>
            <a:r>
              <a:rPr kumimoji="1" lang="en-US" altLang="ko-KR" sz="4800" dirty="0">
                <a:solidFill>
                  <a:schemeClr val="accent6">
                    <a:lumMod val="50000"/>
                  </a:schemeClr>
                </a:solidFill>
                <a:latin typeface="ＭＳ 明朝" panose="02020609040205080304" pitchFamily="17" charset="-128"/>
                <a:ea typeface="ＭＳ 明朝" panose="02020609040205080304" pitchFamily="17" charset="-128"/>
              </a:rPr>
              <a:t>1</a:t>
            </a:r>
            <a:endParaRPr kumimoji="1" lang="ja-JP" altLang="en-US" sz="2400" dirty="0">
              <a:solidFill>
                <a:schemeClr val="accent6">
                  <a:lumMod val="50000"/>
                </a:schemeClr>
              </a:solidFill>
              <a:latin typeface="ＭＳ 明朝" panose="02020609040205080304" pitchFamily="17" charset="-128"/>
              <a:ea typeface="ＭＳ 明朝" panose="02020609040205080304" pitchFamily="17" charset="-128"/>
            </a:endParaRPr>
          </a:p>
        </p:txBody>
      </p:sp>
      <p:sp>
        <p:nvSpPr>
          <p:cNvPr id="3" name="四角形: 角を丸くする 2">
            <a:extLst>
              <a:ext uri="{FF2B5EF4-FFF2-40B4-BE49-F238E27FC236}">
                <a16:creationId xmlns:a16="http://schemas.microsoft.com/office/drawing/2014/main" id="{65F764A0-7D46-45B3-B00C-D2104C638249}"/>
              </a:ext>
            </a:extLst>
          </p:cNvPr>
          <p:cNvSpPr/>
          <p:nvPr/>
        </p:nvSpPr>
        <p:spPr>
          <a:xfrm>
            <a:off x="650109" y="1751863"/>
            <a:ext cx="11163300" cy="139241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4200"/>
              </a:lnSpc>
            </a:pPr>
            <a:r>
              <a:rPr lang="ja-JP" sz="4000" kern="100" dirty="0">
                <a:solidFill>
                  <a:srgbClr val="FF0000"/>
                </a:solidFill>
                <a:effectLst/>
                <a:ea typeface="HG丸ｺﾞｼｯｸM-PRO" panose="020F0600000000000000" pitchFamily="50" charset="-128"/>
                <a:cs typeface="Times New Roman" panose="02020603050405020304" pitchFamily="18" charset="0"/>
              </a:rPr>
              <a:t>江戸時代後期</a:t>
            </a:r>
            <a:endParaRPr lang="ja-JP" sz="4000" kern="100" dirty="0">
              <a:effectLst/>
              <a:ea typeface="游明朝" panose="02020400000000000000" pitchFamily="18" charset="-128"/>
              <a:cs typeface="Times New Roman" panose="02020603050405020304" pitchFamily="18" charset="0"/>
            </a:endParaRPr>
          </a:p>
          <a:p>
            <a:pPr algn="l">
              <a:lnSpc>
                <a:spcPts val="2400"/>
              </a:lnSpc>
            </a:pPr>
            <a:r>
              <a:rPr lang="ja-JP" sz="2400" kern="100" dirty="0">
                <a:solidFill>
                  <a:srgbClr val="000000"/>
                </a:solidFill>
                <a:effectLst/>
                <a:ea typeface="HG丸ｺﾞｼｯｸM-PRO" panose="020F0600000000000000" pitchFamily="50" charset="-128"/>
                <a:cs typeface="Times New Roman" panose="02020603050405020304" pitchFamily="18" charset="0"/>
              </a:rPr>
              <a:t>古代日本が朝鮮半島に主権を持っていたと『古事記』・『日本書紀』に記述されていると主張</a:t>
            </a:r>
            <a:r>
              <a:rPr lang="en-US" sz="2200" kern="100" dirty="0">
                <a:solidFill>
                  <a:srgbClr val="000000"/>
                </a:solidFill>
                <a:effectLst/>
                <a:ea typeface="游明朝" panose="02020400000000000000" pitchFamily="18" charset="-128"/>
                <a:cs typeface="Times New Roman" panose="02020603050405020304" pitchFamily="18" charset="0"/>
              </a:rPr>
              <a:t>(</a:t>
            </a:r>
            <a:r>
              <a:rPr lang="ja-JP" sz="2200" kern="100" dirty="0">
                <a:solidFill>
                  <a:srgbClr val="000000"/>
                </a:solidFill>
                <a:effectLst/>
                <a:ea typeface="游明朝" panose="02020400000000000000" pitchFamily="18" charset="-128"/>
                <a:cs typeface="Times New Roman" panose="02020603050405020304" pitchFamily="18" charset="0"/>
              </a:rPr>
              <a:t>国学や水戸学の一部や吉田松陰ら</a:t>
            </a:r>
            <a:r>
              <a:rPr lang="en-US" sz="2200" kern="100" dirty="0">
                <a:solidFill>
                  <a:srgbClr val="000000"/>
                </a:solidFill>
                <a:effectLst/>
                <a:ea typeface="游明朝" panose="02020400000000000000" pitchFamily="18" charset="-128"/>
                <a:cs typeface="Times New Roman" panose="02020603050405020304" pitchFamily="18" charset="0"/>
              </a:rPr>
              <a:t>)</a:t>
            </a:r>
            <a:endParaRPr lang="ja-JP" sz="2200" kern="100" dirty="0">
              <a:effectLst/>
              <a:ea typeface="游明朝" panose="02020400000000000000" pitchFamily="18" charset="-128"/>
              <a:cs typeface="Times New Roman" panose="02020603050405020304" pitchFamily="18" charset="0"/>
            </a:endParaRPr>
          </a:p>
        </p:txBody>
      </p:sp>
      <p:sp>
        <p:nvSpPr>
          <p:cNvPr id="7" name="四角形: 角を丸くする 6">
            <a:extLst>
              <a:ext uri="{FF2B5EF4-FFF2-40B4-BE49-F238E27FC236}">
                <a16:creationId xmlns:a16="http://schemas.microsoft.com/office/drawing/2014/main" id="{A710DA5B-066E-4136-81DE-B542B796E8B9}"/>
              </a:ext>
            </a:extLst>
          </p:cNvPr>
          <p:cNvSpPr/>
          <p:nvPr/>
        </p:nvSpPr>
        <p:spPr>
          <a:xfrm>
            <a:off x="650109" y="3979689"/>
            <a:ext cx="11163600" cy="1244405"/>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4200"/>
              </a:lnSpc>
            </a:pPr>
            <a:r>
              <a:rPr lang="ja-JP" sz="4000" kern="100" dirty="0">
                <a:solidFill>
                  <a:srgbClr val="FF0000"/>
                </a:solidFill>
                <a:effectLst/>
                <a:ea typeface="HG丸ｺﾞｼｯｸM-PRO" panose="020F0600000000000000" pitchFamily="50" charset="-128"/>
                <a:cs typeface="Times New Roman" panose="02020603050405020304" pitchFamily="18" charset="0"/>
              </a:rPr>
              <a:t>明治新政府→朝鮮</a:t>
            </a:r>
            <a:endParaRPr lang="ja-JP" sz="4000" kern="100" dirty="0">
              <a:effectLst/>
              <a:ea typeface="游明朝" panose="02020400000000000000" pitchFamily="18" charset="-128"/>
              <a:cs typeface="Times New Roman" panose="02020603050405020304" pitchFamily="18" charset="0"/>
            </a:endParaRPr>
          </a:p>
          <a:p>
            <a:pPr algn="l">
              <a:lnSpc>
                <a:spcPts val="2600"/>
              </a:lnSpc>
            </a:pPr>
            <a:r>
              <a:rPr lang="ja-JP" sz="2400" kern="100" dirty="0">
                <a:solidFill>
                  <a:srgbClr val="000000"/>
                </a:solidFill>
                <a:effectLst/>
                <a:ea typeface="HG丸ｺﾞｼｯｸM-PRO" panose="020F0600000000000000" pitchFamily="50" charset="-128"/>
                <a:cs typeface="Times New Roman" panose="02020603050405020304" pitchFamily="18" charset="0"/>
              </a:rPr>
              <a:t>朝鮮へ王政復古を通知する外交文書を送るが、朝鮮の朝廷は受け取りを拒否。</a:t>
            </a:r>
            <a:endParaRPr lang="ja-JP" sz="2400" kern="100" dirty="0">
              <a:effectLst/>
              <a:ea typeface="游明朝" panose="02020400000000000000" pitchFamily="18" charset="-128"/>
              <a:cs typeface="Times New Roman" panose="02020603050405020304" pitchFamily="18" charset="0"/>
            </a:endParaRPr>
          </a:p>
          <a:p>
            <a:pPr algn="l">
              <a:lnSpc>
                <a:spcPts val="1400"/>
              </a:lnSpc>
            </a:pPr>
            <a:r>
              <a:rPr lang="en-US" sz="1050" kern="100" dirty="0">
                <a:solidFill>
                  <a:srgbClr val="000000"/>
                </a:solidFill>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sp>
        <p:nvSpPr>
          <p:cNvPr id="2" name="フローチャート: 代替処理 1">
            <a:extLst>
              <a:ext uri="{FF2B5EF4-FFF2-40B4-BE49-F238E27FC236}">
                <a16:creationId xmlns:a16="http://schemas.microsoft.com/office/drawing/2014/main" id="{39FE5BD2-299C-43F5-B39A-ECAF0FC3C038}"/>
              </a:ext>
            </a:extLst>
          </p:cNvPr>
          <p:cNvSpPr/>
          <p:nvPr/>
        </p:nvSpPr>
        <p:spPr>
          <a:xfrm>
            <a:off x="676276" y="432228"/>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kumimoji="1" lang="en-US" altLang="ja-JP" sz="3200" dirty="0">
                <a:solidFill>
                  <a:srgbClr val="FC035D"/>
                </a:solidFill>
                <a:latin typeface="AR丸ゴシック体04M" panose="020F0609000000000000" pitchFamily="49" charset="-128"/>
                <a:ea typeface="AR丸ゴシック体04M" panose="020F0609000000000000" pitchFamily="49" charset="-128"/>
              </a:rPr>
              <a:t>4-9</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spTree>
    <p:extLst>
      <p:ext uri="{BB962C8B-B14F-4D97-AF65-F5344CB8AC3E}">
        <p14:creationId xmlns:p14="http://schemas.microsoft.com/office/powerpoint/2010/main" val="2290687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37623358-7A2B-4346-94BE-D920FF2CDF5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5829" y="2418543"/>
            <a:ext cx="2963286" cy="1870561"/>
          </a:xfrm>
          <a:prstGeom prst="rect">
            <a:avLst/>
          </a:prstGeom>
          <a:noFill/>
          <a:ln>
            <a:noFill/>
          </a:ln>
        </p:spPr>
      </p:pic>
      <p:sp>
        <p:nvSpPr>
          <p:cNvPr id="12" name="正方形/長方形 11">
            <a:extLst>
              <a:ext uri="{FF2B5EF4-FFF2-40B4-BE49-F238E27FC236}">
                <a16:creationId xmlns:a16="http://schemas.microsoft.com/office/drawing/2014/main" id="{8F356C83-1D4B-41FB-9509-7172BE78A777}"/>
              </a:ext>
            </a:extLst>
          </p:cNvPr>
          <p:cNvSpPr/>
          <p:nvPr/>
        </p:nvSpPr>
        <p:spPr>
          <a:xfrm>
            <a:off x="471546" y="172228"/>
            <a:ext cx="10911840"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chemeClr val="accent1">
                    <a:lumMod val="75000"/>
                  </a:schemeClr>
                </a:solidFill>
                <a:latin typeface="Batang" panose="02030600000101010101" pitchFamily="18" charset="-127"/>
                <a:ea typeface="Batang" panose="02030600000101010101" pitchFamily="18" charset="-127"/>
              </a:rPr>
              <a:t>영정시대</a:t>
            </a:r>
            <a:r>
              <a:rPr lang="en-US" altLang="ko-KR" sz="4800" dirty="0">
                <a:solidFill>
                  <a:schemeClr val="accent1">
                    <a:lumMod val="75000"/>
                  </a:schemeClr>
                </a:solidFill>
                <a:latin typeface="ＭＳ 明朝" panose="02020609040205080304" pitchFamily="17" charset="-128"/>
                <a:ea typeface="ＭＳ 明朝" panose="02020609040205080304" pitchFamily="17" charset="-128"/>
              </a:rPr>
              <a:t> </a:t>
            </a:r>
            <a:r>
              <a:rPr kumimoji="1" lang="ko-KR" altLang="en-US" sz="4800" dirty="0">
                <a:solidFill>
                  <a:schemeClr val="accent1">
                    <a:lumMod val="75000"/>
                  </a:schemeClr>
                </a:solidFill>
                <a:latin typeface="ＭＳ 明朝" panose="02020609040205080304" pitchFamily="17" charset="-128"/>
                <a:ea typeface="Batang" panose="02030600000101010101" pitchFamily="18" charset="-127"/>
              </a:rPr>
              <a:t>英正時代</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(1724</a:t>
            </a:r>
            <a:r>
              <a:rPr kumimoji="1" lang="ko-KR" altLang="en-US" sz="4800" dirty="0">
                <a:solidFill>
                  <a:schemeClr val="accent1">
                    <a:lumMod val="75000"/>
                  </a:schemeClr>
                </a:solidFill>
                <a:latin typeface="ＭＳ 明朝" panose="02020609040205080304" pitchFamily="17" charset="-128"/>
                <a:ea typeface="Batang" panose="02030600000101010101" pitchFamily="18" charset="-127"/>
              </a:rPr>
              <a:t>年</a:t>
            </a:r>
            <a:r>
              <a:rPr kumimoji="1" lang="en-US" altLang="ja-JP" sz="4800" dirty="0">
                <a:solidFill>
                  <a:schemeClr val="accent1">
                    <a:lumMod val="75000"/>
                  </a:schemeClr>
                </a:solidFill>
                <a:latin typeface="ＭＳ 明朝" panose="02020609040205080304" pitchFamily="17" charset="-128"/>
                <a:ea typeface="Batang" panose="02030600000101010101" pitchFamily="18" charset="-127"/>
              </a:rPr>
              <a:t>〜</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1800</a:t>
            </a:r>
            <a:r>
              <a:rPr kumimoji="1" lang="ko-KR" altLang="en-US" sz="4800" dirty="0">
                <a:solidFill>
                  <a:schemeClr val="accent1">
                    <a:lumMod val="75000"/>
                  </a:schemeClr>
                </a:solidFill>
                <a:latin typeface="ＭＳ 明朝" panose="02020609040205080304" pitchFamily="17" charset="-128"/>
                <a:ea typeface="Batang" panose="02030600000101010101" pitchFamily="18" charset="-127"/>
              </a:rPr>
              <a:t>年</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endParaRPr>
          </a:p>
        </p:txBody>
      </p:sp>
      <p:grpSp>
        <p:nvGrpSpPr>
          <p:cNvPr id="30" name="グループ化 29">
            <a:extLst>
              <a:ext uri="{FF2B5EF4-FFF2-40B4-BE49-F238E27FC236}">
                <a16:creationId xmlns:a16="http://schemas.microsoft.com/office/drawing/2014/main" id="{2C731556-D7D5-4F6C-ACCB-A5C709A873BD}"/>
              </a:ext>
            </a:extLst>
          </p:cNvPr>
          <p:cNvGrpSpPr/>
          <p:nvPr/>
        </p:nvGrpSpPr>
        <p:grpSpPr>
          <a:xfrm>
            <a:off x="5543546" y="1775648"/>
            <a:ext cx="2829559" cy="2131280"/>
            <a:chOff x="214091" y="-484272"/>
            <a:chExt cx="1856740" cy="1446207"/>
          </a:xfrm>
        </p:grpSpPr>
        <p:pic>
          <p:nvPicPr>
            <p:cNvPr id="28" name="図 27">
              <a:extLst>
                <a:ext uri="{FF2B5EF4-FFF2-40B4-BE49-F238E27FC236}">
                  <a16:creationId xmlns:a16="http://schemas.microsoft.com/office/drawing/2014/main" id="{5D0C7877-2889-435C-BD05-35A7041918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91" y="-484272"/>
              <a:ext cx="1856740" cy="1344930"/>
            </a:xfrm>
            <a:prstGeom prst="rect">
              <a:avLst/>
            </a:prstGeom>
            <a:noFill/>
            <a:ln>
              <a:noFill/>
            </a:ln>
          </p:spPr>
        </p:pic>
        <p:sp>
          <p:nvSpPr>
            <p:cNvPr id="29" name="正方形/長方形 28">
              <a:extLst>
                <a:ext uri="{FF2B5EF4-FFF2-40B4-BE49-F238E27FC236}">
                  <a16:creationId xmlns:a16="http://schemas.microsoft.com/office/drawing/2014/main" id="{14E1CEFF-7F75-46DD-82A5-4A95AEDE2565}"/>
                </a:ext>
              </a:extLst>
            </p:cNvPr>
            <p:cNvSpPr/>
            <p:nvPr/>
          </p:nvSpPr>
          <p:spPr>
            <a:xfrm>
              <a:off x="1190230" y="655206"/>
              <a:ext cx="711610" cy="306729"/>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ko-KR" sz="3200" b="1" kern="100" dirty="0">
                  <a:solidFill>
                    <a:srgbClr val="2F5496"/>
                  </a:solidFill>
                  <a:effectLst/>
                  <a:ea typeface="Gulim" panose="020B0600000101010101" pitchFamily="34" charset="-127"/>
                  <a:cs typeface="Batang" panose="02030600000101010101" pitchFamily="18" charset="-127"/>
                </a:rPr>
                <a:t>영조</a:t>
              </a:r>
              <a:endParaRPr lang="ja-JP" sz="3200" kern="100" dirty="0">
                <a:effectLst/>
                <a:ea typeface="游明朝" panose="02020400000000000000" pitchFamily="18" charset="-128"/>
                <a:cs typeface="Times New Roman" panose="02020603050405020304" pitchFamily="18" charset="0"/>
              </a:endParaRPr>
            </a:p>
          </p:txBody>
        </p:sp>
      </p:grpSp>
      <p:grpSp>
        <p:nvGrpSpPr>
          <p:cNvPr id="34" name="グループ化 33">
            <a:extLst>
              <a:ext uri="{FF2B5EF4-FFF2-40B4-BE49-F238E27FC236}">
                <a16:creationId xmlns:a16="http://schemas.microsoft.com/office/drawing/2014/main" id="{3D4F4710-3E33-46CA-ADB2-C32F68BD7A63}"/>
              </a:ext>
            </a:extLst>
          </p:cNvPr>
          <p:cNvGrpSpPr/>
          <p:nvPr/>
        </p:nvGrpSpPr>
        <p:grpSpPr>
          <a:xfrm>
            <a:off x="8956128" y="4824277"/>
            <a:ext cx="2816697" cy="1795647"/>
            <a:chOff x="0" y="0"/>
            <a:chExt cx="1785966" cy="1138555"/>
          </a:xfrm>
        </p:grpSpPr>
        <p:pic>
          <p:nvPicPr>
            <p:cNvPr id="32" name="図 31">
              <a:extLst>
                <a:ext uri="{FF2B5EF4-FFF2-40B4-BE49-F238E27FC236}">
                  <a16:creationId xmlns:a16="http://schemas.microsoft.com/office/drawing/2014/main" id="{9C6035A5-16FC-414D-AA9E-7151A5ED2D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1" t="12627" b="12111"/>
            <a:stretch/>
          </p:blipFill>
          <p:spPr bwMode="auto">
            <a:xfrm>
              <a:off x="0" y="0"/>
              <a:ext cx="1586865" cy="1138555"/>
            </a:xfrm>
            <a:prstGeom prst="rect">
              <a:avLst/>
            </a:prstGeom>
            <a:noFill/>
            <a:ln>
              <a:noFill/>
            </a:ln>
            <a:extLst>
              <a:ext uri="{53640926-AAD7-44D8-BBD7-CCE9431645EC}">
                <a14:shadowObscured xmlns:a14="http://schemas.microsoft.com/office/drawing/2010/main"/>
              </a:ext>
            </a:extLst>
          </p:spPr>
        </p:pic>
        <p:sp>
          <p:nvSpPr>
            <p:cNvPr id="33" name="正方形/長方形 32">
              <a:extLst>
                <a:ext uri="{FF2B5EF4-FFF2-40B4-BE49-F238E27FC236}">
                  <a16:creationId xmlns:a16="http://schemas.microsoft.com/office/drawing/2014/main" id="{BD239023-F884-47C8-9A85-0F71FD1A0880}"/>
                </a:ext>
              </a:extLst>
            </p:cNvPr>
            <p:cNvSpPr/>
            <p:nvPr/>
          </p:nvSpPr>
          <p:spPr>
            <a:xfrm>
              <a:off x="850740" y="798653"/>
              <a:ext cx="935226" cy="306705"/>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ko-KR" sz="2800" b="1" kern="100" dirty="0">
                  <a:solidFill>
                    <a:srgbClr val="2F5496"/>
                  </a:solidFill>
                  <a:effectLst/>
                  <a:ea typeface="Gulim" panose="020B0600000101010101" pitchFamily="34" charset="-127"/>
                  <a:cs typeface="Batang" panose="02030600000101010101" pitchFamily="18" charset="-127"/>
                </a:rPr>
                <a:t>정약용</a:t>
              </a:r>
              <a:endParaRPr lang="ja-JP" sz="2800" kern="100" dirty="0">
                <a:effectLst/>
                <a:ea typeface="游明朝" panose="02020400000000000000" pitchFamily="18" charset="-128"/>
                <a:cs typeface="Times New Roman" panose="02020603050405020304" pitchFamily="18" charset="0"/>
              </a:endParaRPr>
            </a:p>
          </p:txBody>
        </p:sp>
      </p:grpSp>
      <p:sp>
        <p:nvSpPr>
          <p:cNvPr id="37" name="正方形/長方形 36">
            <a:extLst>
              <a:ext uri="{FF2B5EF4-FFF2-40B4-BE49-F238E27FC236}">
                <a16:creationId xmlns:a16="http://schemas.microsoft.com/office/drawing/2014/main" id="{0722C990-998F-412E-AE29-CAA35674AA10}"/>
              </a:ext>
            </a:extLst>
          </p:cNvPr>
          <p:cNvSpPr/>
          <p:nvPr/>
        </p:nvSpPr>
        <p:spPr>
          <a:xfrm>
            <a:off x="10496441" y="3867645"/>
            <a:ext cx="1495350" cy="644549"/>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ko-KR" sz="3200" b="1" kern="100" dirty="0">
                <a:solidFill>
                  <a:srgbClr val="2F5496"/>
                </a:solidFill>
                <a:effectLst/>
                <a:ea typeface="Gulim" panose="020B0600000101010101" pitchFamily="34" charset="-127"/>
                <a:cs typeface="Batang" panose="02030600000101010101" pitchFamily="18" charset="-127"/>
              </a:rPr>
              <a:t>정조</a:t>
            </a:r>
            <a:endParaRPr lang="ja-JP" sz="3200" kern="100" dirty="0">
              <a:effectLst/>
              <a:ea typeface="游明朝" panose="02020400000000000000" pitchFamily="18" charset="-128"/>
              <a:cs typeface="Times New Roman" panose="02020603050405020304" pitchFamily="18" charset="0"/>
            </a:endParaRPr>
          </a:p>
        </p:txBody>
      </p:sp>
      <p:grpSp>
        <p:nvGrpSpPr>
          <p:cNvPr id="2" name="グループ化 1">
            <a:extLst>
              <a:ext uri="{FF2B5EF4-FFF2-40B4-BE49-F238E27FC236}">
                <a16:creationId xmlns:a16="http://schemas.microsoft.com/office/drawing/2014/main" id="{AB4E47A9-209C-4B2F-B547-6BBE5939BB45}"/>
              </a:ext>
            </a:extLst>
          </p:cNvPr>
          <p:cNvGrpSpPr/>
          <p:nvPr/>
        </p:nvGrpSpPr>
        <p:grpSpPr>
          <a:xfrm>
            <a:off x="5333716" y="4525403"/>
            <a:ext cx="3581402" cy="1916145"/>
            <a:chOff x="-181584" y="5620"/>
            <a:chExt cx="2620238" cy="1401897"/>
          </a:xfrm>
        </p:grpSpPr>
        <p:pic>
          <p:nvPicPr>
            <p:cNvPr id="16" name="図 15">
              <a:extLst>
                <a:ext uri="{FF2B5EF4-FFF2-40B4-BE49-F238E27FC236}">
                  <a16:creationId xmlns:a16="http://schemas.microsoft.com/office/drawing/2014/main" id="{E1F5283D-3221-4A4A-BB9C-E309705A6ED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584" y="5620"/>
              <a:ext cx="2287885" cy="1401897"/>
            </a:xfrm>
            <a:prstGeom prst="rect">
              <a:avLst/>
            </a:prstGeom>
            <a:noFill/>
            <a:ln>
              <a:noFill/>
            </a:ln>
          </p:spPr>
        </p:pic>
        <p:sp>
          <p:nvSpPr>
            <p:cNvPr id="17" name="正方形/長方形 16">
              <a:extLst>
                <a:ext uri="{FF2B5EF4-FFF2-40B4-BE49-F238E27FC236}">
                  <a16:creationId xmlns:a16="http://schemas.microsoft.com/office/drawing/2014/main" id="{FBAA7F4F-8FA7-4734-93FC-C6B820F3F2E0}"/>
                </a:ext>
              </a:extLst>
            </p:cNvPr>
            <p:cNvSpPr/>
            <p:nvPr/>
          </p:nvSpPr>
          <p:spPr>
            <a:xfrm>
              <a:off x="1051960" y="1048266"/>
              <a:ext cx="1386694" cy="306705"/>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ko-KR" sz="3200" b="1" kern="100" dirty="0">
                  <a:solidFill>
                    <a:srgbClr val="2F5496"/>
                  </a:solidFill>
                  <a:effectLst/>
                  <a:ea typeface="Gulim" panose="020B0600000101010101" pitchFamily="34" charset="-127"/>
                  <a:cs typeface="Batang" panose="02030600000101010101" pitchFamily="18" charset="-127"/>
                </a:rPr>
                <a:t>정순왕후</a:t>
              </a:r>
              <a:endParaRPr lang="ja-JP" sz="3200" kern="100" dirty="0">
                <a:effectLst/>
                <a:ea typeface="游明朝" panose="02020400000000000000" pitchFamily="18" charset="-128"/>
                <a:cs typeface="Times New Roman" panose="02020603050405020304" pitchFamily="18" charset="0"/>
              </a:endParaRPr>
            </a:p>
          </p:txBody>
        </p:sp>
      </p:grpSp>
      <p:grpSp>
        <p:nvGrpSpPr>
          <p:cNvPr id="15" name="グループ化 14">
            <a:extLst>
              <a:ext uri="{FF2B5EF4-FFF2-40B4-BE49-F238E27FC236}">
                <a16:creationId xmlns:a16="http://schemas.microsoft.com/office/drawing/2014/main" id="{4F1CDC6E-09E5-470F-8920-E3B62C16B07D}"/>
              </a:ext>
            </a:extLst>
          </p:cNvPr>
          <p:cNvGrpSpPr/>
          <p:nvPr/>
        </p:nvGrpSpPr>
        <p:grpSpPr>
          <a:xfrm>
            <a:off x="200209" y="1586511"/>
            <a:ext cx="5321263" cy="3509363"/>
            <a:chOff x="200209" y="1586511"/>
            <a:chExt cx="5321263" cy="3509363"/>
          </a:xfrm>
        </p:grpSpPr>
        <p:pic>
          <p:nvPicPr>
            <p:cNvPr id="10" name="グラフィックス 9">
              <a:extLst>
                <a:ext uri="{FF2B5EF4-FFF2-40B4-BE49-F238E27FC236}">
                  <a16:creationId xmlns:a16="http://schemas.microsoft.com/office/drawing/2014/main" id="{743A8AA7-7FB6-408B-BD80-A17422A5E8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0209" y="1586511"/>
              <a:ext cx="5321263" cy="3509363"/>
            </a:xfrm>
            <a:prstGeom prst="rect">
              <a:avLst/>
            </a:prstGeom>
          </p:spPr>
        </p:pic>
        <p:sp>
          <p:nvSpPr>
            <p:cNvPr id="11" name="テキスト ボックス 10">
              <a:extLst>
                <a:ext uri="{FF2B5EF4-FFF2-40B4-BE49-F238E27FC236}">
                  <a16:creationId xmlns:a16="http://schemas.microsoft.com/office/drawing/2014/main" id="{174FB3B0-9A01-4E19-B80C-9ACA45061D7E}"/>
                </a:ext>
              </a:extLst>
            </p:cNvPr>
            <p:cNvSpPr txBox="1"/>
            <p:nvPr/>
          </p:nvSpPr>
          <p:spPr>
            <a:xfrm>
              <a:off x="276409" y="2780884"/>
              <a:ext cx="5207486" cy="1754326"/>
            </a:xfrm>
            <a:prstGeom prst="rect">
              <a:avLst/>
            </a:prstGeom>
            <a:noFill/>
          </p:spPr>
          <p:txBody>
            <a:bodyPr wrap="square" rtlCol="0">
              <a:spAutoFit/>
            </a:bodyPr>
            <a:lstStyle/>
            <a:p>
              <a:pPr algn="ctr"/>
              <a:r>
                <a:rPr lang="ja-JP" altLang="en-US" sz="5400" dirty="0">
                  <a:solidFill>
                    <a:srgbClr val="FC035D"/>
                  </a:solidFill>
                  <a:latin typeface="AR丸ゴシック体04M" panose="020F0609000000000000" pitchFamily="49" charset="-128"/>
                  <a:ea typeface="AR丸ゴシック体04M" panose="020F0609000000000000" pitchFamily="49" charset="-128"/>
                </a:rPr>
                <a:t>写真のドラマの</a:t>
              </a:r>
              <a:endParaRPr lang="en-US" altLang="ja-JP" sz="5400" dirty="0">
                <a:solidFill>
                  <a:srgbClr val="FC035D"/>
                </a:solidFill>
                <a:latin typeface="AR丸ゴシック体04M" panose="020F0609000000000000" pitchFamily="49" charset="-128"/>
                <a:ea typeface="AR丸ゴシック体04M" panose="020F0609000000000000" pitchFamily="49" charset="-128"/>
              </a:endParaRPr>
            </a:p>
            <a:p>
              <a:pPr algn="ctr"/>
              <a:r>
                <a:rPr lang="ja-JP" altLang="en-US" sz="5400" dirty="0">
                  <a:solidFill>
                    <a:srgbClr val="FC035D"/>
                  </a:solidFill>
                  <a:latin typeface="AR丸ゴシック体04M" panose="020F0609000000000000" pitchFamily="49" charset="-128"/>
                  <a:ea typeface="AR丸ゴシック体04M" panose="020F0609000000000000" pitchFamily="49" charset="-128"/>
                </a:rPr>
                <a:t>タイトルは？</a:t>
              </a:r>
            </a:p>
          </p:txBody>
        </p:sp>
        <p:sp>
          <p:nvSpPr>
            <p:cNvPr id="14" name="フローチャート: 代替処理 13">
              <a:extLst>
                <a:ext uri="{FF2B5EF4-FFF2-40B4-BE49-F238E27FC236}">
                  <a16:creationId xmlns:a16="http://schemas.microsoft.com/office/drawing/2014/main" id="{9D03FE13-150D-4F7D-9E4C-74E74A2551EA}"/>
                </a:ext>
              </a:extLst>
            </p:cNvPr>
            <p:cNvSpPr/>
            <p:nvPr/>
          </p:nvSpPr>
          <p:spPr>
            <a:xfrm>
              <a:off x="1428750" y="1947522"/>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kumimoji="1" lang="en-US" altLang="ja-JP" sz="3200" dirty="0">
                  <a:solidFill>
                    <a:srgbClr val="FC035D"/>
                  </a:solidFill>
                  <a:latin typeface="AR丸ゴシック体04M" panose="020F0609000000000000" pitchFamily="49" charset="-128"/>
                  <a:ea typeface="AR丸ゴシック体04M" panose="020F0609000000000000" pitchFamily="49" charset="-128"/>
                </a:rPr>
                <a:t>4-</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１</a:t>
              </a:r>
            </a:p>
          </p:txBody>
        </p:sp>
      </p:grpSp>
    </p:spTree>
    <p:extLst>
      <p:ext uri="{BB962C8B-B14F-4D97-AF65-F5344CB8AC3E}">
        <p14:creationId xmlns:p14="http://schemas.microsoft.com/office/powerpoint/2010/main" val="2924346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471545" y="172228"/>
            <a:ext cx="11520429" cy="1163320"/>
          </a:xfrm>
          <a:prstGeom prst="rect">
            <a:avLst/>
          </a:prstGeom>
          <a:solidFill>
            <a:schemeClr val="accent6">
              <a:lumMod val="20000"/>
              <a:lumOff val="80000"/>
            </a:schemeClr>
          </a:solidFill>
          <a:ln w="31750" cap="rnd" cmpd="sng">
            <a:solidFill>
              <a:schemeClr val="accent6">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chemeClr val="accent6">
                    <a:lumMod val="50000"/>
                  </a:schemeClr>
                </a:solidFill>
                <a:latin typeface="Batang" panose="02030600000101010101" pitchFamily="18" charset="-127"/>
                <a:ea typeface="Batang" panose="02030600000101010101" pitchFamily="18" charset="-127"/>
              </a:rPr>
              <a:t>정한론</a:t>
            </a:r>
            <a:r>
              <a:rPr kumimoji="1" lang="ko-KR" altLang="en-US" sz="4800" dirty="0">
                <a:solidFill>
                  <a:schemeClr val="accent6">
                    <a:lumMod val="50000"/>
                  </a:schemeClr>
                </a:solidFill>
                <a:latin typeface="ＭＳ 明朝" panose="02020609040205080304" pitchFamily="17" charset="-128"/>
                <a:ea typeface="ＭＳ 明朝" panose="02020609040205080304" pitchFamily="17" charset="-128"/>
              </a:rPr>
              <a:t> 征韓論</a:t>
            </a:r>
            <a:r>
              <a:rPr lang="en-US" altLang="ko-KR" sz="4800" dirty="0">
                <a:solidFill>
                  <a:schemeClr val="accent6">
                    <a:lumMod val="50000"/>
                  </a:schemeClr>
                </a:solidFill>
                <a:latin typeface="ＭＳ 明朝" panose="02020609040205080304" pitchFamily="17" charset="-128"/>
                <a:ea typeface="ＭＳ 明朝" panose="02020609040205080304" pitchFamily="17" charset="-128"/>
              </a:rPr>
              <a:t>2</a:t>
            </a:r>
            <a:endParaRPr kumimoji="1" lang="ja-JP" altLang="en-US" sz="2400" dirty="0">
              <a:solidFill>
                <a:schemeClr val="accent6">
                  <a:lumMod val="50000"/>
                </a:schemeClr>
              </a:solidFill>
              <a:latin typeface="ＭＳ 明朝" panose="02020609040205080304" pitchFamily="17" charset="-128"/>
              <a:ea typeface="ＭＳ 明朝" panose="02020609040205080304" pitchFamily="17" charset="-128"/>
            </a:endParaRPr>
          </a:p>
        </p:txBody>
      </p:sp>
      <p:sp>
        <p:nvSpPr>
          <p:cNvPr id="9" name="四角形: 角を丸くする 8">
            <a:extLst>
              <a:ext uri="{FF2B5EF4-FFF2-40B4-BE49-F238E27FC236}">
                <a16:creationId xmlns:a16="http://schemas.microsoft.com/office/drawing/2014/main" id="{93D5ECBA-8F07-47F8-815B-880DA8101A78}"/>
              </a:ext>
            </a:extLst>
          </p:cNvPr>
          <p:cNvSpPr/>
          <p:nvPr/>
        </p:nvSpPr>
        <p:spPr>
          <a:xfrm>
            <a:off x="752174" y="1458205"/>
            <a:ext cx="11163600" cy="497116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3400"/>
              </a:lnSpc>
            </a:pPr>
            <a:r>
              <a:rPr lang="ja-JP" sz="3200" kern="100" dirty="0">
                <a:ln w="0"/>
                <a:solidFill>
                  <a:schemeClr val="tx1"/>
                </a:solidFill>
                <a:effectLst>
                  <a:outerShdw blurRad="38100" dist="19050" dir="2700000" algn="tl" rotWithShape="0">
                    <a:schemeClr val="dk1">
                      <a:alpha val="40000"/>
                    </a:schemeClr>
                  </a:outerShdw>
                </a:effectLst>
                <a:ea typeface="HG丸ｺﾞｼｯｸM-PRO" panose="020F0600000000000000" pitchFamily="50" charset="-128"/>
                <a:cs typeface="Times New Roman" panose="02020603050405020304" pitchFamily="18" charset="0"/>
              </a:rPr>
              <a:t>何度か使節を派遣するも国交断絶の強硬姿勢を示したため、征韓論がおこる。</a:t>
            </a:r>
            <a:endParaRPr lang="ja-JP" sz="3200" kern="100" dirty="0">
              <a:ln w="0"/>
              <a:solidFill>
                <a:schemeClr val="tx1"/>
              </a:solidFill>
              <a:effectLst>
                <a:outerShdw blurRad="38100" dist="19050" dir="2700000" algn="tl" rotWithShape="0">
                  <a:schemeClr val="dk1">
                    <a:alpha val="40000"/>
                  </a:schemeClr>
                </a:outerShdw>
              </a:effectLst>
              <a:ea typeface="游明朝" panose="02020400000000000000" pitchFamily="18" charset="-128"/>
              <a:cs typeface="Times New Roman" panose="02020603050405020304" pitchFamily="18" charset="0"/>
            </a:endParaRPr>
          </a:p>
          <a:p>
            <a:pPr algn="l">
              <a:lnSpc>
                <a:spcPts val="3400"/>
              </a:lnSpc>
            </a:pPr>
            <a:r>
              <a:rPr lang="ja-JP" sz="3200" kern="100" dirty="0">
                <a:ln w="0"/>
                <a:solidFill>
                  <a:schemeClr val="tx1"/>
                </a:solidFill>
                <a:effectLst>
                  <a:outerShdw blurRad="38100" dist="19050" dir="2700000" algn="tl" rotWithShape="0">
                    <a:schemeClr val="dk1">
                      <a:alpha val="40000"/>
                    </a:schemeClr>
                  </a:outerShdw>
                </a:effectLst>
                <a:ea typeface="游明朝" panose="02020400000000000000" pitchFamily="18" charset="-128"/>
                <a:cs typeface="Times New Roman" panose="02020603050405020304" pitchFamily="18" charset="0"/>
              </a:rPr>
              <a:t>⇒</a:t>
            </a:r>
            <a:r>
              <a:rPr lang="ja-JP" sz="3200" kern="100" dirty="0">
                <a:ln w="0"/>
                <a:solidFill>
                  <a:schemeClr val="tx1"/>
                </a:solidFill>
                <a:effectLst>
                  <a:outerShdw blurRad="38100" dist="19050" dir="2700000" algn="tl" rotWithShape="0">
                    <a:schemeClr val="dk1">
                      <a:alpha val="40000"/>
                    </a:schemeClr>
                  </a:outerShdw>
                </a:effectLst>
                <a:ea typeface="HG丸ｺﾞｼｯｸM-PRO" panose="020F0600000000000000" pitchFamily="50" charset="-128"/>
                <a:cs typeface="Times New Roman" panose="02020603050405020304" pitchFamily="18" charset="0"/>
              </a:rPr>
              <a:t>内治派（岩倉など）・征韓論派（西郷など）との対朝鮮政策はそれほど違いはない。</a:t>
            </a:r>
            <a:endParaRPr lang="ja-JP" sz="3200" kern="100" dirty="0">
              <a:ln w="0"/>
              <a:solidFill>
                <a:schemeClr val="tx1"/>
              </a:solidFill>
              <a:effectLst>
                <a:outerShdw blurRad="38100" dist="19050" dir="2700000" algn="tl" rotWithShape="0">
                  <a:schemeClr val="dk1">
                    <a:alpha val="40000"/>
                  </a:schemeClr>
                </a:outerShdw>
              </a:effectLst>
              <a:ea typeface="游明朝" panose="02020400000000000000" pitchFamily="18" charset="-128"/>
              <a:cs typeface="Times New Roman" panose="02020603050405020304" pitchFamily="18" charset="0"/>
            </a:endParaRPr>
          </a:p>
          <a:p>
            <a:pPr algn="l">
              <a:lnSpc>
                <a:spcPts val="5200"/>
              </a:lnSpc>
            </a:pPr>
            <a:r>
              <a:rPr lang="en-US" sz="4000" kern="100" dirty="0">
                <a:ln w="0"/>
                <a:solidFill>
                  <a:schemeClr val="tx1"/>
                </a:solidFill>
                <a:effectLst>
                  <a:outerShdw blurRad="38100" dist="19050" dir="2700000" algn="tl" rotWithShape="0">
                    <a:schemeClr val="dk1">
                      <a:alpha val="40000"/>
                    </a:schemeClr>
                  </a:outerShdw>
                </a:effectLst>
                <a:ea typeface="游明朝" panose="02020400000000000000" pitchFamily="18" charset="-128"/>
                <a:cs typeface="Times New Roman" panose="02020603050405020304" pitchFamily="18" charset="0"/>
              </a:rPr>
              <a:t> </a:t>
            </a:r>
            <a:endParaRPr lang="ja-JP" sz="4000" kern="100" dirty="0">
              <a:ln w="0"/>
              <a:solidFill>
                <a:schemeClr val="tx1"/>
              </a:solidFill>
              <a:effectLst>
                <a:outerShdw blurRad="38100" dist="19050" dir="2700000" algn="tl" rotWithShape="0">
                  <a:schemeClr val="dk1">
                    <a:alpha val="40000"/>
                  </a:schemeClr>
                </a:outerShdw>
              </a:effectLst>
              <a:ea typeface="游明朝" panose="02020400000000000000" pitchFamily="18" charset="-128"/>
              <a:cs typeface="Times New Roman" panose="02020603050405020304" pitchFamily="18" charset="0"/>
            </a:endParaRPr>
          </a:p>
        </p:txBody>
      </p:sp>
      <p:pic>
        <p:nvPicPr>
          <p:cNvPr id="15" name="図 14">
            <a:extLst>
              <a:ext uri="{FF2B5EF4-FFF2-40B4-BE49-F238E27FC236}">
                <a16:creationId xmlns:a16="http://schemas.microsoft.com/office/drawing/2014/main" id="{1765BB4E-E6E9-4EF3-9C0F-CED3A49B99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70681" y="3333750"/>
            <a:ext cx="7650638" cy="3218281"/>
          </a:xfrm>
          <a:prstGeom prst="rect">
            <a:avLst/>
          </a:prstGeom>
          <a:noFill/>
          <a:ln>
            <a:noFill/>
          </a:ln>
        </p:spPr>
      </p:pic>
      <p:sp>
        <p:nvSpPr>
          <p:cNvPr id="16" name="楕円 15">
            <a:extLst>
              <a:ext uri="{FF2B5EF4-FFF2-40B4-BE49-F238E27FC236}">
                <a16:creationId xmlns:a16="http://schemas.microsoft.com/office/drawing/2014/main" id="{7194858F-2F4B-4B7A-A60E-D7CF4A766499}"/>
              </a:ext>
            </a:extLst>
          </p:cNvPr>
          <p:cNvSpPr/>
          <p:nvPr/>
        </p:nvSpPr>
        <p:spPr>
          <a:xfrm>
            <a:off x="3305175" y="5010151"/>
            <a:ext cx="1266825" cy="13049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8178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471545" y="172228"/>
            <a:ext cx="11520429" cy="1163320"/>
          </a:xfrm>
          <a:prstGeom prst="rect">
            <a:avLst/>
          </a:prstGeom>
          <a:solidFill>
            <a:schemeClr val="accent6">
              <a:lumMod val="20000"/>
              <a:lumOff val="80000"/>
            </a:schemeClr>
          </a:solidFill>
          <a:ln w="31750" cap="rnd" cmpd="sng">
            <a:solidFill>
              <a:schemeClr val="accent6">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chemeClr val="accent6">
                    <a:lumMod val="50000"/>
                  </a:schemeClr>
                </a:solidFill>
                <a:latin typeface="Batang" panose="02030600000101010101" pitchFamily="18" charset="-127"/>
                <a:ea typeface="Batang" panose="02030600000101010101" pitchFamily="18" charset="-127"/>
              </a:rPr>
              <a:t>정한론</a:t>
            </a:r>
            <a:r>
              <a:rPr kumimoji="1" lang="ko-KR" altLang="en-US" sz="4800" dirty="0">
                <a:solidFill>
                  <a:schemeClr val="accent6">
                    <a:lumMod val="50000"/>
                  </a:schemeClr>
                </a:solidFill>
                <a:latin typeface="ＭＳ 明朝" panose="02020609040205080304" pitchFamily="17" charset="-128"/>
                <a:ea typeface="ＭＳ 明朝" panose="02020609040205080304" pitchFamily="17" charset="-128"/>
              </a:rPr>
              <a:t> 征韓論</a:t>
            </a:r>
            <a:r>
              <a:rPr kumimoji="1" lang="en-US" altLang="ko-KR" sz="4800" dirty="0">
                <a:solidFill>
                  <a:schemeClr val="accent6">
                    <a:lumMod val="50000"/>
                  </a:schemeClr>
                </a:solidFill>
                <a:latin typeface="ＭＳ 明朝" panose="02020609040205080304" pitchFamily="17" charset="-128"/>
                <a:ea typeface="ＭＳ 明朝" panose="02020609040205080304" pitchFamily="17" charset="-128"/>
              </a:rPr>
              <a:t>3</a:t>
            </a:r>
            <a:endParaRPr kumimoji="1" lang="ja-JP" altLang="en-US" sz="2400" dirty="0">
              <a:solidFill>
                <a:schemeClr val="accent6">
                  <a:lumMod val="50000"/>
                </a:schemeClr>
              </a:solidFill>
              <a:latin typeface="ＭＳ 明朝" panose="02020609040205080304" pitchFamily="17" charset="-128"/>
              <a:ea typeface="ＭＳ 明朝" panose="02020609040205080304" pitchFamily="17" charset="-128"/>
            </a:endParaRPr>
          </a:p>
        </p:txBody>
      </p:sp>
      <p:sp>
        <p:nvSpPr>
          <p:cNvPr id="9" name="四角形: 角を丸くする 8">
            <a:extLst>
              <a:ext uri="{FF2B5EF4-FFF2-40B4-BE49-F238E27FC236}">
                <a16:creationId xmlns:a16="http://schemas.microsoft.com/office/drawing/2014/main" id="{93D5ECBA-8F07-47F8-815B-880DA8101A78}"/>
              </a:ext>
            </a:extLst>
          </p:cNvPr>
          <p:cNvSpPr/>
          <p:nvPr/>
        </p:nvSpPr>
        <p:spPr>
          <a:xfrm>
            <a:off x="752174" y="1458205"/>
            <a:ext cx="11163600" cy="497116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5000"/>
              </a:lnSpc>
            </a:pPr>
            <a:r>
              <a:rPr lang="ja-JP" altLang="ja-JP" sz="4800" kern="100" dirty="0">
                <a:solidFill>
                  <a:srgbClr val="FF0000"/>
                </a:solidFill>
                <a:effectLst/>
                <a:latin typeface="游明朝" panose="02020400000000000000" pitchFamily="18" charset="-128"/>
                <a:ea typeface="HG丸ｺﾞｼｯｸM-PRO" panose="020F0600000000000000" pitchFamily="50" charset="-128"/>
                <a:cs typeface="Times New Roman" panose="02020603050405020304" pitchFamily="18" charset="0"/>
              </a:rPr>
              <a:t>明治</a:t>
            </a:r>
            <a:r>
              <a:rPr lang="en-US" altLang="ja-JP" sz="4800" kern="100" dirty="0">
                <a:solidFill>
                  <a:srgbClr val="FF0000"/>
                </a:solidFill>
                <a:effectLst/>
                <a:latin typeface="游明朝" panose="02020400000000000000" pitchFamily="18" charset="-128"/>
                <a:ea typeface="HG丸ｺﾞｼｯｸM-PRO" panose="020F0600000000000000" pitchFamily="50" charset="-128"/>
                <a:cs typeface="Times New Roman" panose="02020603050405020304" pitchFamily="18" charset="0"/>
              </a:rPr>
              <a:t>6</a:t>
            </a:r>
            <a:r>
              <a:rPr lang="ja-JP" altLang="ja-JP" sz="4800" kern="100" dirty="0">
                <a:solidFill>
                  <a:srgbClr val="FF0000"/>
                </a:solidFill>
                <a:effectLst/>
                <a:latin typeface="游明朝" panose="02020400000000000000" pitchFamily="18" charset="-128"/>
                <a:ea typeface="HG丸ｺﾞｼｯｸM-PRO" panose="020F0600000000000000" pitchFamily="50" charset="-128"/>
                <a:cs typeface="Times New Roman" panose="02020603050405020304" pitchFamily="18" charset="0"/>
              </a:rPr>
              <a:t>年の政変</a:t>
            </a:r>
            <a:endParaRPr lang="ja-JP" altLang="ja-JP" sz="4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3400"/>
              </a:lnSpc>
            </a:pPr>
            <a:r>
              <a:rPr lang="ja-JP" altLang="ja-JP" sz="32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欧米を視察した洋行組</a:t>
            </a:r>
            <a:r>
              <a:rPr lang="en-US" altLang="ja-JP" sz="32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ja-JP" sz="32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岩倉使節団</a:t>
            </a:r>
            <a:r>
              <a:rPr lang="en-US" altLang="ja-JP" sz="32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ja-JP" sz="32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は、国力の違いを見て、内政の充実と国力が第一で、朝鮮への出兵は時期尚早と主張。征韓論派は、参議などを辞職。</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5200"/>
              </a:lnSpc>
            </a:pPr>
            <a:r>
              <a:rPr lang="en-US" sz="4000" kern="100" dirty="0">
                <a:ln w="0"/>
                <a:solidFill>
                  <a:schemeClr val="tx1"/>
                </a:solidFill>
                <a:effectLst>
                  <a:outerShdw blurRad="38100" dist="19050" dir="2700000" algn="tl" rotWithShape="0">
                    <a:schemeClr val="dk1">
                      <a:alpha val="40000"/>
                    </a:schemeClr>
                  </a:outerShdw>
                </a:effectLst>
                <a:ea typeface="游明朝" panose="02020400000000000000" pitchFamily="18" charset="-128"/>
                <a:cs typeface="Times New Roman" panose="02020603050405020304" pitchFamily="18" charset="0"/>
              </a:rPr>
              <a:t> </a:t>
            </a:r>
            <a:endParaRPr lang="ja-JP" sz="4000" kern="100" dirty="0">
              <a:ln w="0"/>
              <a:solidFill>
                <a:schemeClr val="tx1"/>
              </a:solidFill>
              <a:effectLst>
                <a:outerShdw blurRad="38100" dist="19050" dir="2700000" algn="tl" rotWithShape="0">
                  <a:schemeClr val="dk1">
                    <a:alpha val="40000"/>
                  </a:schemeClr>
                </a:outerShdw>
              </a:effectLst>
              <a:ea typeface="游明朝" panose="02020400000000000000" pitchFamily="18" charset="-128"/>
              <a:cs typeface="Times New Roman" panose="02020603050405020304" pitchFamily="18" charset="0"/>
            </a:endParaRPr>
          </a:p>
        </p:txBody>
      </p:sp>
      <p:sp>
        <p:nvSpPr>
          <p:cNvPr id="2" name="楕円 1">
            <a:extLst>
              <a:ext uri="{FF2B5EF4-FFF2-40B4-BE49-F238E27FC236}">
                <a16:creationId xmlns:a16="http://schemas.microsoft.com/office/drawing/2014/main" id="{6E531AD5-B6D2-44E6-852D-4B829CD2BFDA}"/>
              </a:ext>
            </a:extLst>
          </p:cNvPr>
          <p:cNvSpPr/>
          <p:nvPr/>
        </p:nvSpPr>
        <p:spPr>
          <a:xfrm>
            <a:off x="6231759" y="3695700"/>
            <a:ext cx="5131566" cy="2647950"/>
          </a:xfrm>
          <a:prstGeom prst="ellipse">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4200"/>
              </a:lnSpc>
            </a:pPr>
            <a:r>
              <a:rPr lang="ja-JP" sz="4000" kern="100" dirty="0">
                <a:solidFill>
                  <a:srgbClr val="FF0000"/>
                </a:solidFill>
                <a:effectLst/>
                <a:ea typeface="HG丸ｺﾞｼｯｸM-PRO" panose="020F0600000000000000" pitchFamily="50" charset="-128"/>
                <a:cs typeface="Times New Roman" panose="02020603050405020304" pitchFamily="18" charset="0"/>
              </a:rPr>
              <a:t>共通</a:t>
            </a:r>
            <a:endParaRPr lang="ja-JP" sz="4000" kern="100" dirty="0">
              <a:effectLst/>
              <a:ea typeface="游明朝" panose="02020400000000000000" pitchFamily="18" charset="-128"/>
              <a:cs typeface="Times New Roman" panose="02020603050405020304" pitchFamily="18" charset="0"/>
            </a:endParaRPr>
          </a:p>
          <a:p>
            <a:pPr algn="ctr">
              <a:lnSpc>
                <a:spcPts val="4200"/>
              </a:lnSpc>
            </a:pPr>
            <a:r>
              <a:rPr lang="ja-JP" sz="4000" kern="100" dirty="0">
                <a:solidFill>
                  <a:srgbClr val="000000"/>
                </a:solidFill>
                <a:effectLst/>
                <a:ea typeface="HG丸ｺﾞｼｯｸM-PRO" panose="020F0600000000000000" pitchFamily="50" charset="-128"/>
                <a:cs typeface="Times New Roman" panose="02020603050405020304" pitchFamily="18" charset="0"/>
              </a:rPr>
              <a:t>武力に依って朝鮮に開国を求める</a:t>
            </a:r>
            <a:endParaRPr lang="ja-JP" sz="4000" kern="100" dirty="0">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38455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442970" y="172228"/>
            <a:ext cx="11520429"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latin typeface="ＭＳ 明朝" panose="02020609040205080304" pitchFamily="17" charset="-128"/>
                <a:ea typeface="ＭＳ 明朝" panose="02020609040205080304" pitchFamily="17" charset="-128"/>
              </a:rPr>
              <a:t>ジェネラル・シャーマン号事件</a:t>
            </a:r>
            <a:r>
              <a:rPr kumimoji="1" lang="en-US" altLang="ja-JP" sz="2400" dirty="0">
                <a:solidFill>
                  <a:schemeClr val="accent1">
                    <a:lumMod val="75000"/>
                  </a:schemeClr>
                </a:solidFill>
                <a:latin typeface="ＭＳ 明朝" panose="02020609040205080304" pitchFamily="17" charset="-128"/>
                <a:ea typeface="ＭＳ 明朝" panose="02020609040205080304" pitchFamily="17" charset="-128"/>
              </a:rPr>
              <a:t>(1866</a:t>
            </a:r>
            <a:r>
              <a:rPr kumimoji="1" lang="ja-JP" altLang="en-US" sz="24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ja-JP" sz="2400" dirty="0">
                <a:solidFill>
                  <a:schemeClr val="accent1">
                    <a:lumMod val="75000"/>
                  </a:schemeClr>
                </a:solidFill>
                <a:latin typeface="ＭＳ 明朝" panose="02020609040205080304" pitchFamily="17" charset="-128"/>
                <a:ea typeface="ＭＳ 明朝" panose="02020609040205080304" pitchFamily="17" charset="-128"/>
              </a:rPr>
              <a:t>7</a:t>
            </a:r>
            <a:r>
              <a:rPr kumimoji="1" lang="ja-JP" altLang="en-US" sz="2400" dirty="0">
                <a:solidFill>
                  <a:schemeClr val="accent1">
                    <a:lumMod val="75000"/>
                  </a:schemeClr>
                </a:solidFill>
                <a:latin typeface="ＭＳ 明朝" panose="02020609040205080304" pitchFamily="17" charset="-128"/>
                <a:ea typeface="ＭＳ 明朝" panose="02020609040205080304" pitchFamily="17" charset="-128"/>
              </a:rPr>
              <a:t>月</a:t>
            </a:r>
            <a:r>
              <a:rPr kumimoji="1" lang="en-US" altLang="ja-JP" sz="24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2400" dirty="0">
              <a:solidFill>
                <a:schemeClr val="accent1">
                  <a:lumMod val="75000"/>
                </a:schemeClr>
              </a:solidFill>
              <a:latin typeface="ＭＳ 明朝" panose="02020609040205080304" pitchFamily="17" charset="-128"/>
              <a:ea typeface="ＭＳ 明朝" panose="02020609040205080304" pitchFamily="17" charset="-128"/>
            </a:endParaRPr>
          </a:p>
        </p:txBody>
      </p:sp>
      <p:pic>
        <p:nvPicPr>
          <p:cNvPr id="5" name="図 4">
            <a:extLst>
              <a:ext uri="{FF2B5EF4-FFF2-40B4-BE49-F238E27FC236}">
                <a16:creationId xmlns:a16="http://schemas.microsoft.com/office/drawing/2014/main" id="{EFB39332-07B7-4DCB-8E6F-899C5BE1EFF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18577" y="1489575"/>
            <a:ext cx="6273397" cy="3853950"/>
          </a:xfrm>
          <a:prstGeom prst="rect">
            <a:avLst/>
          </a:prstGeom>
          <a:noFill/>
          <a:ln>
            <a:noFill/>
          </a:ln>
        </p:spPr>
      </p:pic>
      <p:pic>
        <p:nvPicPr>
          <p:cNvPr id="6" name="図 5">
            <a:extLst>
              <a:ext uri="{FF2B5EF4-FFF2-40B4-BE49-F238E27FC236}">
                <a16:creationId xmlns:a16="http://schemas.microsoft.com/office/drawing/2014/main" id="{E6273830-478A-4AB2-A53E-9AC6D775190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88773"/>
            <a:ext cx="5534209" cy="3149174"/>
          </a:xfrm>
          <a:prstGeom prst="rect">
            <a:avLst/>
          </a:prstGeom>
          <a:noFill/>
          <a:ln>
            <a:noFill/>
          </a:ln>
        </p:spPr>
      </p:pic>
      <p:grpSp>
        <p:nvGrpSpPr>
          <p:cNvPr id="4" name="グループ化 3">
            <a:extLst>
              <a:ext uri="{FF2B5EF4-FFF2-40B4-BE49-F238E27FC236}">
                <a16:creationId xmlns:a16="http://schemas.microsoft.com/office/drawing/2014/main" id="{C0C8D675-FCF7-4E00-983F-D7EA73FCFADD}"/>
              </a:ext>
            </a:extLst>
          </p:cNvPr>
          <p:cNvGrpSpPr/>
          <p:nvPr/>
        </p:nvGrpSpPr>
        <p:grpSpPr>
          <a:xfrm>
            <a:off x="4185487" y="1100534"/>
            <a:ext cx="3252428" cy="2997335"/>
            <a:chOff x="1978534" y="2215747"/>
            <a:chExt cx="3252428" cy="2997335"/>
          </a:xfrm>
        </p:grpSpPr>
        <p:pic>
          <p:nvPicPr>
            <p:cNvPr id="3" name="グラフィックス 2">
              <a:extLst>
                <a:ext uri="{FF2B5EF4-FFF2-40B4-BE49-F238E27FC236}">
                  <a16:creationId xmlns:a16="http://schemas.microsoft.com/office/drawing/2014/main" id="{E96C94C7-36AE-449D-988F-86D0981035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78534" y="2215747"/>
              <a:ext cx="3252428" cy="2997335"/>
            </a:xfrm>
            <a:prstGeom prst="rect">
              <a:avLst/>
            </a:prstGeom>
          </p:spPr>
        </p:pic>
        <p:sp>
          <p:nvSpPr>
            <p:cNvPr id="27" name="テキスト ボックス 26">
              <a:extLst>
                <a:ext uri="{FF2B5EF4-FFF2-40B4-BE49-F238E27FC236}">
                  <a16:creationId xmlns:a16="http://schemas.microsoft.com/office/drawing/2014/main" id="{2C35B7AB-766F-439B-9D64-24C5C31F40C9}"/>
                </a:ext>
              </a:extLst>
            </p:cNvPr>
            <p:cNvSpPr txBox="1"/>
            <p:nvPr/>
          </p:nvSpPr>
          <p:spPr>
            <a:xfrm>
              <a:off x="2645360" y="3162885"/>
              <a:ext cx="2158164" cy="830997"/>
            </a:xfrm>
            <a:prstGeom prst="rect">
              <a:avLst/>
            </a:prstGeom>
            <a:noFill/>
          </p:spPr>
          <p:txBody>
            <a:bodyPr wrap="square" rtlCol="0">
              <a:spAutoFit/>
            </a:bodyPr>
            <a:lstStyle/>
            <a:p>
              <a:r>
                <a:rPr kumimoji="1" lang="ja-JP" altLang="en-US" sz="4800" b="1" dirty="0">
                  <a:solidFill>
                    <a:srgbClr val="FF0000"/>
                  </a:solidFill>
                  <a:latin typeface="AR P丸ゴシック体04M" panose="020F0600000000000000" pitchFamily="50" charset="-128"/>
                  <a:ea typeface="AR P丸ゴシック体04M" panose="020F0600000000000000" pitchFamily="50" charset="-128"/>
                </a:rPr>
                <a:t>国は？</a:t>
              </a:r>
            </a:p>
          </p:txBody>
        </p:sp>
      </p:grpSp>
      <p:grpSp>
        <p:nvGrpSpPr>
          <p:cNvPr id="9" name="グループ化 8">
            <a:extLst>
              <a:ext uri="{FF2B5EF4-FFF2-40B4-BE49-F238E27FC236}">
                <a16:creationId xmlns:a16="http://schemas.microsoft.com/office/drawing/2014/main" id="{FC204DAE-91A0-4109-B492-903080276D9B}"/>
              </a:ext>
            </a:extLst>
          </p:cNvPr>
          <p:cNvGrpSpPr/>
          <p:nvPr/>
        </p:nvGrpSpPr>
        <p:grpSpPr>
          <a:xfrm>
            <a:off x="0" y="1489575"/>
            <a:ext cx="3791510" cy="2552700"/>
            <a:chOff x="6231759" y="4314323"/>
            <a:chExt cx="3791510" cy="2552700"/>
          </a:xfrm>
        </p:grpSpPr>
        <p:pic>
          <p:nvPicPr>
            <p:cNvPr id="7" name="グラフィックス 6">
              <a:extLst>
                <a:ext uri="{FF2B5EF4-FFF2-40B4-BE49-F238E27FC236}">
                  <a16:creationId xmlns:a16="http://schemas.microsoft.com/office/drawing/2014/main" id="{CF54145E-C58A-4C6F-8248-EA32260F2E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31759" y="4314323"/>
              <a:ext cx="3791510" cy="2552700"/>
            </a:xfrm>
            <a:prstGeom prst="rect">
              <a:avLst/>
            </a:prstGeom>
          </p:spPr>
        </p:pic>
        <p:sp>
          <p:nvSpPr>
            <p:cNvPr id="8" name="テキスト ボックス 7">
              <a:extLst>
                <a:ext uri="{FF2B5EF4-FFF2-40B4-BE49-F238E27FC236}">
                  <a16:creationId xmlns:a16="http://schemas.microsoft.com/office/drawing/2014/main" id="{CBD7D3E2-7306-4ABA-BA2F-E5F905CB6BCE}"/>
                </a:ext>
              </a:extLst>
            </p:cNvPr>
            <p:cNvSpPr txBox="1"/>
            <p:nvPr/>
          </p:nvSpPr>
          <p:spPr>
            <a:xfrm>
              <a:off x="7086600" y="5124427"/>
              <a:ext cx="2441694" cy="769441"/>
            </a:xfrm>
            <a:prstGeom prst="rect">
              <a:avLst/>
            </a:prstGeom>
            <a:noFill/>
          </p:spPr>
          <p:txBody>
            <a:bodyPr wrap="none" rtlCol="0">
              <a:spAutoFit/>
            </a:bodyPr>
            <a:lstStyle/>
            <a:p>
              <a:r>
                <a:rPr kumimoji="1" lang="ja-JP" altLang="en-US" sz="4400" b="1" dirty="0">
                  <a:solidFill>
                    <a:srgbClr val="FF0000"/>
                  </a:solidFill>
                  <a:latin typeface="HG丸ｺﾞｼｯｸM-PRO" panose="020F0600000000000000" pitchFamily="50" charset="-128"/>
                  <a:ea typeface="HG丸ｺﾞｼｯｸM-PRO" panose="020F0600000000000000" pitchFamily="50" charset="-128"/>
                </a:rPr>
                <a:t>この河？</a:t>
              </a:r>
            </a:p>
          </p:txBody>
        </p:sp>
      </p:grpSp>
      <p:sp>
        <p:nvSpPr>
          <p:cNvPr id="2" name="フローチャート: 代替処理 1">
            <a:extLst>
              <a:ext uri="{FF2B5EF4-FFF2-40B4-BE49-F238E27FC236}">
                <a16:creationId xmlns:a16="http://schemas.microsoft.com/office/drawing/2014/main" id="{B2E43685-DEB7-451F-AE25-DD8B72906D94}"/>
              </a:ext>
            </a:extLst>
          </p:cNvPr>
          <p:cNvSpPr/>
          <p:nvPr/>
        </p:nvSpPr>
        <p:spPr>
          <a:xfrm>
            <a:off x="1147820" y="3416550"/>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b="1" dirty="0">
                <a:solidFill>
                  <a:srgbClr val="FC035D"/>
                </a:solidFill>
                <a:latin typeface="AR丸ゴシック体04M" panose="020F0609000000000000" pitchFamily="49" charset="-128"/>
                <a:ea typeface="AR丸ゴシック体04M" panose="020F0609000000000000" pitchFamily="49" charset="-128"/>
              </a:rPr>
              <a:t>問</a:t>
            </a:r>
            <a:r>
              <a:rPr lang="en-US" altLang="ja-JP" sz="3200" b="1" dirty="0">
                <a:solidFill>
                  <a:srgbClr val="FC035D"/>
                </a:solidFill>
                <a:latin typeface="AR丸ゴシック体04M" panose="020F0609000000000000" pitchFamily="49" charset="-128"/>
                <a:ea typeface="AR丸ゴシック体04M" panose="020F0609000000000000" pitchFamily="49" charset="-128"/>
              </a:rPr>
              <a:t>4-10</a:t>
            </a:r>
            <a:endParaRPr kumimoji="1" lang="ja-JP" altLang="en-US" sz="3200" b="1" dirty="0">
              <a:solidFill>
                <a:srgbClr val="FC035D"/>
              </a:solidFill>
              <a:latin typeface="AR丸ゴシック体04M" panose="020F0609000000000000" pitchFamily="49" charset="-128"/>
              <a:ea typeface="AR丸ゴシック体04M" panose="020F0609000000000000" pitchFamily="49" charset="-128"/>
            </a:endParaRPr>
          </a:p>
        </p:txBody>
      </p:sp>
      <p:sp>
        <p:nvSpPr>
          <p:cNvPr id="10" name="フローチャート: 代替処理 9">
            <a:extLst>
              <a:ext uri="{FF2B5EF4-FFF2-40B4-BE49-F238E27FC236}">
                <a16:creationId xmlns:a16="http://schemas.microsoft.com/office/drawing/2014/main" id="{647BDD2E-512E-4CF7-8BD4-78978ED093CE}"/>
              </a:ext>
            </a:extLst>
          </p:cNvPr>
          <p:cNvSpPr/>
          <p:nvPr/>
        </p:nvSpPr>
        <p:spPr>
          <a:xfrm>
            <a:off x="5016027" y="3691896"/>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lang="en-US" altLang="ja-JP" sz="3200" dirty="0">
                <a:solidFill>
                  <a:srgbClr val="FC035D"/>
                </a:solidFill>
                <a:latin typeface="AR丸ゴシック体04M" panose="020F0609000000000000" pitchFamily="49" charset="-128"/>
                <a:ea typeface="AR丸ゴシック体04M" panose="020F0609000000000000" pitchFamily="49" charset="-128"/>
              </a:rPr>
              <a:t>4-11</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pic>
        <p:nvPicPr>
          <p:cNvPr id="14" name="グラフィックス 13">
            <a:extLst>
              <a:ext uri="{FF2B5EF4-FFF2-40B4-BE49-F238E27FC236}">
                <a16:creationId xmlns:a16="http://schemas.microsoft.com/office/drawing/2014/main" id="{E24BC6AA-48EB-4947-AC80-D231B8A3D2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25652" y="5799660"/>
            <a:ext cx="457200" cy="609600"/>
          </a:xfrm>
          <a:prstGeom prst="rect">
            <a:avLst/>
          </a:prstGeom>
        </p:spPr>
      </p:pic>
      <p:sp>
        <p:nvSpPr>
          <p:cNvPr id="15" name="テキスト ボックス 14">
            <a:extLst>
              <a:ext uri="{FF2B5EF4-FFF2-40B4-BE49-F238E27FC236}">
                <a16:creationId xmlns:a16="http://schemas.microsoft.com/office/drawing/2014/main" id="{632B76E4-A6EE-4156-8886-1F5CEA3F8938}"/>
              </a:ext>
            </a:extLst>
          </p:cNvPr>
          <p:cNvSpPr txBox="1"/>
          <p:nvPr/>
        </p:nvSpPr>
        <p:spPr>
          <a:xfrm>
            <a:off x="6448425" y="5695087"/>
            <a:ext cx="2954655" cy="830997"/>
          </a:xfrm>
          <a:prstGeom prst="rect">
            <a:avLst/>
          </a:prstGeom>
          <a:noFill/>
        </p:spPr>
        <p:txBody>
          <a:bodyPr wrap="none" rtlCol="0">
            <a:spAutoFit/>
          </a:bodyPr>
          <a:lstStyle/>
          <a:p>
            <a:r>
              <a:rPr kumimoji="1" lang="ja-JP" altLang="en-US" sz="2400" dirty="0">
                <a:solidFill>
                  <a:srgbClr val="00B050"/>
                </a:solidFill>
                <a:latin typeface="HG丸ｺﾞｼｯｸM-PRO" panose="020F0600000000000000" pitchFamily="50" charset="-128"/>
                <a:ea typeface="HG丸ｺﾞｼｯｸM-PRO" panose="020F0600000000000000" pitchFamily="50" charset="-128"/>
              </a:rPr>
              <a:t>北朝鮮にある河だよ</a:t>
            </a:r>
            <a:endParaRPr kumimoji="1" lang="en-US" altLang="ja-JP" sz="2400" dirty="0">
              <a:solidFill>
                <a:srgbClr val="00B050"/>
              </a:solidFill>
              <a:latin typeface="HG丸ｺﾞｼｯｸM-PRO" panose="020F0600000000000000" pitchFamily="50" charset="-128"/>
              <a:ea typeface="HG丸ｺﾞｼｯｸM-PRO" panose="020F0600000000000000" pitchFamily="50" charset="-128"/>
            </a:endParaRPr>
          </a:p>
          <a:p>
            <a:r>
              <a:rPr kumimoji="1" lang="ja-JP" altLang="en-US" sz="2400" dirty="0">
                <a:solidFill>
                  <a:srgbClr val="00B050"/>
                </a:solidFill>
                <a:latin typeface="HG丸ｺﾞｼｯｸM-PRO" panose="020F0600000000000000" pitchFamily="50" charset="-128"/>
                <a:ea typeface="HG丸ｺﾞｼｯｸM-PRO" panose="020F0600000000000000" pitchFamily="50" charset="-128"/>
              </a:rPr>
              <a:t>絵本</a:t>
            </a:r>
            <a:r>
              <a:rPr kumimoji="1" lang="en-US" altLang="ja-JP" sz="2400" dirty="0">
                <a:solidFill>
                  <a:srgbClr val="00B050"/>
                </a:solidFill>
                <a:latin typeface="HG丸ｺﾞｼｯｸM-PRO" panose="020F0600000000000000" pitchFamily="50" charset="-128"/>
                <a:ea typeface="HG丸ｺﾞｼｯｸM-PRO" panose="020F0600000000000000" pitchFamily="50" charset="-128"/>
              </a:rPr>
              <a:t>46</a:t>
            </a:r>
            <a:r>
              <a:rPr kumimoji="1" lang="ja-JP" altLang="en-US" sz="2400" dirty="0">
                <a:solidFill>
                  <a:srgbClr val="00B050"/>
                </a:solidFill>
                <a:latin typeface="HG丸ｺﾞｼｯｸM-PRO" panose="020F0600000000000000" pitchFamily="50" charset="-128"/>
                <a:ea typeface="HG丸ｺﾞｼｯｸM-PRO" panose="020F0600000000000000" pitchFamily="50" charset="-128"/>
              </a:rPr>
              <a:t>ページ参照</a:t>
            </a:r>
          </a:p>
        </p:txBody>
      </p:sp>
    </p:spTree>
    <p:extLst>
      <p:ext uri="{BB962C8B-B14F-4D97-AF65-F5344CB8AC3E}">
        <p14:creationId xmlns:p14="http://schemas.microsoft.com/office/powerpoint/2010/main" val="3595267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471545" y="172228"/>
            <a:ext cx="11520429"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solidFill>
                  <a:srgbClr val="FF0000"/>
                </a:solidFill>
                <a:latin typeface="ＭＳ 明朝" panose="02020609040205080304" pitchFamily="17" charset="-128"/>
                <a:ea typeface="ＭＳ 明朝" panose="02020609040205080304" pitchFamily="17" charset="-128"/>
              </a:rPr>
              <a:t>제너럴셔먼호 사건</a:t>
            </a:r>
            <a:r>
              <a:rPr kumimoji="1" lang="ja-JP" altLang="en-US" sz="2400" dirty="0">
                <a:solidFill>
                  <a:schemeClr val="accent1">
                    <a:lumMod val="75000"/>
                  </a:schemeClr>
                </a:solidFill>
                <a:latin typeface="ＭＳ 明朝" panose="02020609040205080304" pitchFamily="17" charset="-128"/>
                <a:ea typeface="ＭＳ 明朝" panose="02020609040205080304" pitchFamily="17" charset="-128"/>
              </a:rPr>
              <a:t>ジェネラル・シャーマン号事件</a:t>
            </a:r>
            <a:r>
              <a:rPr kumimoji="1" lang="en-US" altLang="ja-JP" sz="2400" dirty="0">
                <a:solidFill>
                  <a:schemeClr val="accent1">
                    <a:lumMod val="75000"/>
                  </a:schemeClr>
                </a:solidFill>
                <a:latin typeface="ＭＳ 明朝" panose="02020609040205080304" pitchFamily="17" charset="-128"/>
                <a:ea typeface="ＭＳ 明朝" panose="02020609040205080304" pitchFamily="17" charset="-128"/>
              </a:rPr>
              <a:t>(1866</a:t>
            </a:r>
            <a:r>
              <a:rPr kumimoji="1" lang="ja-JP" altLang="en-US" sz="24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ja-JP" sz="2400" dirty="0">
                <a:solidFill>
                  <a:schemeClr val="accent1">
                    <a:lumMod val="75000"/>
                  </a:schemeClr>
                </a:solidFill>
                <a:latin typeface="ＭＳ 明朝" panose="02020609040205080304" pitchFamily="17" charset="-128"/>
                <a:ea typeface="ＭＳ 明朝" panose="02020609040205080304" pitchFamily="17" charset="-128"/>
              </a:rPr>
              <a:t>7</a:t>
            </a:r>
            <a:r>
              <a:rPr kumimoji="1" lang="ja-JP" altLang="en-US" sz="2400" dirty="0">
                <a:solidFill>
                  <a:schemeClr val="accent1">
                    <a:lumMod val="75000"/>
                  </a:schemeClr>
                </a:solidFill>
                <a:latin typeface="ＭＳ 明朝" panose="02020609040205080304" pitchFamily="17" charset="-128"/>
                <a:ea typeface="ＭＳ 明朝" panose="02020609040205080304" pitchFamily="17" charset="-128"/>
              </a:rPr>
              <a:t>月</a:t>
            </a:r>
            <a:r>
              <a:rPr kumimoji="1" lang="en-US" altLang="ja-JP" sz="24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2400" dirty="0">
              <a:solidFill>
                <a:schemeClr val="accent1">
                  <a:lumMod val="75000"/>
                </a:schemeClr>
              </a:solidFill>
              <a:latin typeface="ＭＳ 明朝" panose="02020609040205080304" pitchFamily="17" charset="-128"/>
              <a:ea typeface="ＭＳ 明朝" panose="02020609040205080304" pitchFamily="17" charset="-128"/>
            </a:endParaRPr>
          </a:p>
        </p:txBody>
      </p:sp>
      <p:pic>
        <p:nvPicPr>
          <p:cNvPr id="5" name="図 4">
            <a:extLst>
              <a:ext uri="{FF2B5EF4-FFF2-40B4-BE49-F238E27FC236}">
                <a16:creationId xmlns:a16="http://schemas.microsoft.com/office/drawing/2014/main" id="{EFB39332-07B7-4DCB-8E6F-899C5BE1EFF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18577" y="1489575"/>
            <a:ext cx="6273397" cy="3853950"/>
          </a:xfrm>
          <a:prstGeom prst="rect">
            <a:avLst/>
          </a:prstGeom>
          <a:noFill/>
          <a:ln>
            <a:noFill/>
          </a:ln>
        </p:spPr>
      </p:pic>
      <p:pic>
        <p:nvPicPr>
          <p:cNvPr id="6" name="図 5">
            <a:extLst>
              <a:ext uri="{FF2B5EF4-FFF2-40B4-BE49-F238E27FC236}">
                <a16:creationId xmlns:a16="http://schemas.microsoft.com/office/drawing/2014/main" id="{E6273830-478A-4AB2-A53E-9AC6D775190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9" y="3708826"/>
            <a:ext cx="5534209" cy="3149174"/>
          </a:xfrm>
          <a:prstGeom prst="rect">
            <a:avLst/>
          </a:prstGeom>
          <a:noFill/>
          <a:ln>
            <a:noFill/>
          </a:ln>
        </p:spPr>
      </p:pic>
      <p:grpSp>
        <p:nvGrpSpPr>
          <p:cNvPr id="4" name="グループ化 3">
            <a:extLst>
              <a:ext uri="{FF2B5EF4-FFF2-40B4-BE49-F238E27FC236}">
                <a16:creationId xmlns:a16="http://schemas.microsoft.com/office/drawing/2014/main" id="{C0C8D675-FCF7-4E00-983F-D7EA73FCFADD}"/>
              </a:ext>
            </a:extLst>
          </p:cNvPr>
          <p:cNvGrpSpPr/>
          <p:nvPr/>
        </p:nvGrpSpPr>
        <p:grpSpPr>
          <a:xfrm>
            <a:off x="3823127" y="1514475"/>
            <a:ext cx="3844858" cy="3543300"/>
            <a:chOff x="1978534" y="2215747"/>
            <a:chExt cx="3252428" cy="2997335"/>
          </a:xfrm>
        </p:grpSpPr>
        <p:pic>
          <p:nvPicPr>
            <p:cNvPr id="3" name="グラフィックス 2">
              <a:extLst>
                <a:ext uri="{FF2B5EF4-FFF2-40B4-BE49-F238E27FC236}">
                  <a16:creationId xmlns:a16="http://schemas.microsoft.com/office/drawing/2014/main" id="{E96C94C7-36AE-449D-988F-86D0981035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78534" y="2215747"/>
              <a:ext cx="3252428" cy="2997335"/>
            </a:xfrm>
            <a:prstGeom prst="rect">
              <a:avLst/>
            </a:prstGeom>
          </p:spPr>
        </p:pic>
        <p:sp>
          <p:nvSpPr>
            <p:cNvPr id="27" name="テキスト ボックス 26">
              <a:extLst>
                <a:ext uri="{FF2B5EF4-FFF2-40B4-BE49-F238E27FC236}">
                  <a16:creationId xmlns:a16="http://schemas.microsoft.com/office/drawing/2014/main" id="{2C35B7AB-766F-439B-9D64-24C5C31F40C9}"/>
                </a:ext>
              </a:extLst>
            </p:cNvPr>
            <p:cNvSpPr txBox="1"/>
            <p:nvPr/>
          </p:nvSpPr>
          <p:spPr>
            <a:xfrm>
              <a:off x="2257170" y="2871664"/>
              <a:ext cx="2677152" cy="1569660"/>
            </a:xfrm>
            <a:prstGeom prst="rect">
              <a:avLst/>
            </a:prstGeom>
            <a:noFill/>
          </p:spPr>
          <p:txBody>
            <a:bodyPr wrap="square" rtlCol="0">
              <a:spAutoFit/>
            </a:bodyPr>
            <a:lstStyle/>
            <a:p>
              <a:pPr algn="ctr"/>
              <a:r>
                <a:rPr lang="ko-KR" altLang="en-US" sz="4800" b="1" dirty="0">
                  <a:solidFill>
                    <a:srgbClr val="FF0000"/>
                  </a:solidFill>
                  <a:latin typeface="Batang" panose="02030600000101010101" pitchFamily="18" charset="-127"/>
                  <a:ea typeface="Batang" panose="02030600000101010101" pitchFamily="18" charset="-127"/>
                </a:rPr>
                <a:t>미국</a:t>
              </a:r>
              <a:endParaRPr lang="en-US" altLang="ko-KR" sz="4800" b="1" dirty="0">
                <a:solidFill>
                  <a:srgbClr val="FF0000"/>
                </a:solidFill>
                <a:latin typeface="Batang" panose="02030600000101010101" pitchFamily="18" charset="-127"/>
                <a:ea typeface="Batang" panose="02030600000101010101" pitchFamily="18" charset="-127"/>
              </a:endParaRPr>
            </a:p>
            <a:p>
              <a:pPr algn="ctr"/>
              <a:r>
                <a:rPr kumimoji="1" lang="ja-JP" altLang="en-US" sz="4800" b="1" dirty="0">
                  <a:solidFill>
                    <a:srgbClr val="FF0000"/>
                  </a:solidFill>
                  <a:latin typeface="AR P丸ゴシック体04M" panose="020F0600000000000000" pitchFamily="50" charset="-128"/>
                  <a:ea typeface="AR P丸ゴシック体04M" panose="020F0600000000000000" pitchFamily="50" charset="-128"/>
                </a:rPr>
                <a:t>アメリカ</a:t>
              </a:r>
            </a:p>
          </p:txBody>
        </p:sp>
      </p:grpSp>
      <p:grpSp>
        <p:nvGrpSpPr>
          <p:cNvPr id="9" name="グループ化 8">
            <a:extLst>
              <a:ext uri="{FF2B5EF4-FFF2-40B4-BE49-F238E27FC236}">
                <a16:creationId xmlns:a16="http://schemas.microsoft.com/office/drawing/2014/main" id="{FC204DAE-91A0-4109-B492-903080276D9B}"/>
              </a:ext>
            </a:extLst>
          </p:cNvPr>
          <p:cNvGrpSpPr/>
          <p:nvPr/>
        </p:nvGrpSpPr>
        <p:grpSpPr>
          <a:xfrm>
            <a:off x="77629" y="1716272"/>
            <a:ext cx="3791510" cy="2552700"/>
            <a:chOff x="6309388" y="4541020"/>
            <a:chExt cx="3791510" cy="2552700"/>
          </a:xfrm>
        </p:grpSpPr>
        <p:pic>
          <p:nvPicPr>
            <p:cNvPr id="7" name="グラフィックス 6">
              <a:extLst>
                <a:ext uri="{FF2B5EF4-FFF2-40B4-BE49-F238E27FC236}">
                  <a16:creationId xmlns:a16="http://schemas.microsoft.com/office/drawing/2014/main" id="{CF54145E-C58A-4C6F-8248-EA32260F2E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09388" y="4541020"/>
              <a:ext cx="3791510" cy="2552700"/>
            </a:xfrm>
            <a:prstGeom prst="rect">
              <a:avLst/>
            </a:prstGeom>
          </p:spPr>
        </p:pic>
        <p:sp>
          <p:nvSpPr>
            <p:cNvPr id="8" name="テキスト ボックス 7">
              <a:extLst>
                <a:ext uri="{FF2B5EF4-FFF2-40B4-BE49-F238E27FC236}">
                  <a16:creationId xmlns:a16="http://schemas.microsoft.com/office/drawing/2014/main" id="{CBD7D3E2-7306-4ABA-BA2F-E5F905CB6BCE}"/>
                </a:ext>
              </a:extLst>
            </p:cNvPr>
            <p:cNvSpPr txBox="1"/>
            <p:nvPr/>
          </p:nvSpPr>
          <p:spPr>
            <a:xfrm>
              <a:off x="7252730" y="5114614"/>
              <a:ext cx="2111886" cy="1569660"/>
            </a:xfrm>
            <a:prstGeom prst="rect">
              <a:avLst/>
            </a:prstGeom>
            <a:noFill/>
          </p:spPr>
          <p:txBody>
            <a:bodyPr wrap="square" rtlCol="0">
              <a:spAutoFit/>
            </a:bodyPr>
            <a:lstStyle/>
            <a:p>
              <a:r>
                <a:rPr kumimoji="1" lang="ko-KR" altLang="en-US" sz="4800" b="1" dirty="0">
                  <a:solidFill>
                    <a:srgbClr val="FF0000"/>
                  </a:solidFill>
                  <a:latin typeface="Batang" panose="02030600000101010101" pitchFamily="18" charset="-127"/>
                  <a:ea typeface="Batang" panose="02030600000101010101" pitchFamily="18" charset="-127"/>
                </a:rPr>
                <a:t>대동강</a:t>
              </a:r>
            </a:p>
            <a:p>
              <a:r>
                <a:rPr kumimoji="1" lang="ko-KR" altLang="en-US" sz="4800" b="1" dirty="0">
                  <a:solidFill>
                    <a:srgbClr val="FF0000"/>
                  </a:solidFill>
                </a:rPr>
                <a:t>大同江</a:t>
              </a:r>
            </a:p>
          </p:txBody>
        </p:sp>
      </p:grpSp>
      <p:sp>
        <p:nvSpPr>
          <p:cNvPr id="2" name="フローチャート: 代替処理 1">
            <a:extLst>
              <a:ext uri="{FF2B5EF4-FFF2-40B4-BE49-F238E27FC236}">
                <a16:creationId xmlns:a16="http://schemas.microsoft.com/office/drawing/2014/main" id="{4229DC3E-04EC-4D0D-9F31-332093796275}"/>
              </a:ext>
            </a:extLst>
          </p:cNvPr>
          <p:cNvSpPr/>
          <p:nvPr/>
        </p:nvSpPr>
        <p:spPr>
          <a:xfrm>
            <a:off x="616429" y="1372242"/>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b="1" dirty="0">
                <a:solidFill>
                  <a:srgbClr val="FC035D"/>
                </a:solidFill>
                <a:latin typeface="AR丸ゴシック体04M" panose="020F0609000000000000" pitchFamily="49" charset="-128"/>
                <a:ea typeface="AR丸ゴシック体04M" panose="020F0609000000000000" pitchFamily="49" charset="-128"/>
              </a:rPr>
              <a:t>問</a:t>
            </a:r>
            <a:r>
              <a:rPr lang="en-US" altLang="ja-JP" sz="3200" b="1" dirty="0">
                <a:solidFill>
                  <a:srgbClr val="FC035D"/>
                </a:solidFill>
                <a:latin typeface="AR丸ゴシック体04M" panose="020F0609000000000000" pitchFamily="49" charset="-128"/>
                <a:ea typeface="AR丸ゴシック体04M" panose="020F0609000000000000" pitchFamily="49" charset="-128"/>
              </a:rPr>
              <a:t>4-10</a:t>
            </a:r>
            <a:endParaRPr kumimoji="1" lang="ja-JP" altLang="en-US" sz="3200" b="1" dirty="0">
              <a:solidFill>
                <a:srgbClr val="FC035D"/>
              </a:solidFill>
              <a:latin typeface="AR丸ゴシック体04M" panose="020F0609000000000000" pitchFamily="49" charset="-128"/>
              <a:ea typeface="AR丸ゴシック体04M" panose="020F0609000000000000" pitchFamily="49" charset="-128"/>
            </a:endParaRPr>
          </a:p>
        </p:txBody>
      </p:sp>
      <p:sp>
        <p:nvSpPr>
          <p:cNvPr id="11" name="フローチャート: 代替処理 10">
            <a:extLst>
              <a:ext uri="{FF2B5EF4-FFF2-40B4-BE49-F238E27FC236}">
                <a16:creationId xmlns:a16="http://schemas.microsoft.com/office/drawing/2014/main" id="{4C057CD1-2C69-4E18-9D03-2E326AF36C1B}"/>
              </a:ext>
            </a:extLst>
          </p:cNvPr>
          <p:cNvSpPr/>
          <p:nvPr/>
        </p:nvSpPr>
        <p:spPr>
          <a:xfrm>
            <a:off x="4484636" y="1647588"/>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lang="en-US" altLang="ja-JP" sz="3200" dirty="0">
                <a:solidFill>
                  <a:srgbClr val="FC035D"/>
                </a:solidFill>
                <a:latin typeface="AR丸ゴシック体04M" panose="020F0609000000000000" pitchFamily="49" charset="-128"/>
                <a:ea typeface="AR丸ゴシック体04M" panose="020F0609000000000000" pitchFamily="49" charset="-128"/>
              </a:rPr>
              <a:t>4-11</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grpSp>
        <p:nvGrpSpPr>
          <p:cNvPr id="13" name="グループ化 12">
            <a:extLst>
              <a:ext uri="{FF2B5EF4-FFF2-40B4-BE49-F238E27FC236}">
                <a16:creationId xmlns:a16="http://schemas.microsoft.com/office/drawing/2014/main" id="{686A5FE2-AA78-41D5-AD6F-4712048F384E}"/>
              </a:ext>
            </a:extLst>
          </p:cNvPr>
          <p:cNvGrpSpPr/>
          <p:nvPr/>
        </p:nvGrpSpPr>
        <p:grpSpPr>
          <a:xfrm>
            <a:off x="5427064" y="4920833"/>
            <a:ext cx="4481842" cy="1738610"/>
            <a:chOff x="2704197" y="2086959"/>
            <a:chExt cx="4481842" cy="1738610"/>
          </a:xfrm>
        </p:grpSpPr>
        <p:pic>
          <p:nvPicPr>
            <p:cNvPr id="14" name="グラフィックス 13">
              <a:extLst>
                <a:ext uri="{FF2B5EF4-FFF2-40B4-BE49-F238E27FC236}">
                  <a16:creationId xmlns:a16="http://schemas.microsoft.com/office/drawing/2014/main" id="{21B83BBA-BDAE-4AAE-B430-F8A5D21B87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04197" y="2086959"/>
              <a:ext cx="4481842" cy="1738610"/>
            </a:xfrm>
            <a:prstGeom prst="rect">
              <a:avLst/>
            </a:prstGeom>
          </p:spPr>
        </p:pic>
        <p:sp>
          <p:nvSpPr>
            <p:cNvPr id="15" name="テキスト ボックス 14">
              <a:extLst>
                <a:ext uri="{FF2B5EF4-FFF2-40B4-BE49-F238E27FC236}">
                  <a16:creationId xmlns:a16="http://schemas.microsoft.com/office/drawing/2014/main" id="{B4C76235-AB35-4B14-9623-3BF7BFCDB002}"/>
                </a:ext>
              </a:extLst>
            </p:cNvPr>
            <p:cNvSpPr txBox="1"/>
            <p:nvPr/>
          </p:nvSpPr>
          <p:spPr>
            <a:xfrm>
              <a:off x="3479531" y="2606369"/>
              <a:ext cx="2489784" cy="461665"/>
            </a:xfrm>
            <a:prstGeom prst="rect">
              <a:avLst/>
            </a:prstGeom>
            <a:noFill/>
          </p:spPr>
          <p:txBody>
            <a:bodyPr wrap="none" rtlCol="0">
              <a:spAutoFit/>
            </a:bodyPr>
            <a:lstStyle/>
            <a:p>
              <a:r>
                <a:rPr kumimoji="1" lang="ja-JP" altLang="en-US" sz="2400" dirty="0">
                  <a:solidFill>
                    <a:srgbClr val="002060"/>
                  </a:solidFill>
                  <a:latin typeface="HG丸ｺﾞｼｯｸM-PRO" panose="020F0600000000000000" pitchFamily="50" charset="-128"/>
                  <a:ea typeface="HG丸ｺﾞｼｯｸM-PRO" panose="020F0600000000000000" pitchFamily="50" charset="-128"/>
                </a:rPr>
                <a:t>絵本　</a:t>
              </a:r>
              <a:r>
                <a:rPr kumimoji="1" lang="en-US" altLang="ja-JP" sz="2400" dirty="0">
                  <a:solidFill>
                    <a:srgbClr val="002060"/>
                  </a:solidFill>
                  <a:latin typeface="HG丸ｺﾞｼｯｸM-PRO" panose="020F0600000000000000" pitchFamily="50" charset="-128"/>
                  <a:ea typeface="HG丸ｺﾞｼｯｸM-PRO" panose="020F0600000000000000" pitchFamily="50" charset="-128"/>
                </a:rPr>
                <a:t>46</a:t>
              </a:r>
              <a:r>
                <a:rPr kumimoji="1" lang="ja-JP" altLang="en-US" sz="2400" dirty="0">
                  <a:solidFill>
                    <a:srgbClr val="002060"/>
                  </a:solidFill>
                  <a:latin typeface="HG丸ｺﾞｼｯｸM-PRO" panose="020F0600000000000000" pitchFamily="50" charset="-128"/>
                  <a:ea typeface="HG丸ｺﾞｼｯｸM-PRO" panose="020F0600000000000000" pitchFamily="50" charset="-128"/>
                </a:rPr>
                <a:t>ページ</a:t>
              </a:r>
            </a:p>
          </p:txBody>
        </p:sp>
      </p:grpSp>
    </p:spTree>
    <p:extLst>
      <p:ext uri="{BB962C8B-B14F-4D97-AF65-F5344CB8AC3E}">
        <p14:creationId xmlns:p14="http://schemas.microsoft.com/office/powerpoint/2010/main" val="271546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471545" y="172228"/>
            <a:ext cx="11520429"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辛未洋擾</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(1871</a:t>
            </a: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3200" dirty="0">
              <a:solidFill>
                <a:schemeClr val="accent1">
                  <a:lumMod val="75000"/>
                </a:schemeClr>
              </a:solidFill>
              <a:latin typeface="ＭＳ 明朝" panose="02020609040205080304" pitchFamily="17" charset="-128"/>
              <a:ea typeface="ＭＳ 明朝" panose="02020609040205080304" pitchFamily="17" charset="-128"/>
            </a:endParaRPr>
          </a:p>
        </p:txBody>
      </p:sp>
      <p:pic>
        <p:nvPicPr>
          <p:cNvPr id="5" name="図 4">
            <a:extLst>
              <a:ext uri="{FF2B5EF4-FFF2-40B4-BE49-F238E27FC236}">
                <a16:creationId xmlns:a16="http://schemas.microsoft.com/office/drawing/2014/main" id="{9FD18091-0EBC-4405-A1A1-F6EE3FD1419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9169" y="1574235"/>
            <a:ext cx="3600950" cy="2550089"/>
          </a:xfrm>
          <a:prstGeom prst="rect">
            <a:avLst/>
          </a:prstGeom>
          <a:noFill/>
          <a:ln>
            <a:noFill/>
          </a:ln>
        </p:spPr>
      </p:pic>
      <p:pic>
        <p:nvPicPr>
          <p:cNvPr id="6" name="図 5">
            <a:extLst>
              <a:ext uri="{FF2B5EF4-FFF2-40B4-BE49-F238E27FC236}">
                <a16:creationId xmlns:a16="http://schemas.microsoft.com/office/drawing/2014/main" id="{D970E99B-5374-4BBF-8E6E-96D292315DC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7389" y="1448000"/>
            <a:ext cx="4246935" cy="3283464"/>
          </a:xfrm>
          <a:prstGeom prst="rect">
            <a:avLst/>
          </a:prstGeom>
          <a:noFill/>
          <a:ln>
            <a:noFill/>
          </a:ln>
        </p:spPr>
      </p:pic>
      <p:pic>
        <p:nvPicPr>
          <p:cNvPr id="7" name="図 6">
            <a:extLst>
              <a:ext uri="{FF2B5EF4-FFF2-40B4-BE49-F238E27FC236}">
                <a16:creationId xmlns:a16="http://schemas.microsoft.com/office/drawing/2014/main" id="{43B361F4-9D55-461C-9AB7-6AE308C74419}"/>
              </a:ext>
            </a:extLst>
          </p:cNvPr>
          <p:cNvPicPr/>
          <p:nvPr/>
        </p:nvPicPr>
        <p:blipFill rotWithShape="1">
          <a:blip r:embed="rId4" cstate="print">
            <a:extLst>
              <a:ext uri="{28A0092B-C50C-407E-A947-70E740481C1C}">
                <a14:useLocalDpi xmlns:a14="http://schemas.microsoft.com/office/drawing/2010/main" val="0"/>
              </a:ext>
            </a:extLst>
          </a:blip>
          <a:srcRect t="12720" b="8539"/>
          <a:stretch/>
        </p:blipFill>
        <p:spPr bwMode="auto">
          <a:xfrm>
            <a:off x="2784640" y="4028694"/>
            <a:ext cx="6234492" cy="2762612"/>
          </a:xfrm>
          <a:prstGeom prst="rect">
            <a:avLst/>
          </a:prstGeom>
          <a:noFill/>
          <a:ln>
            <a:noFill/>
          </a:ln>
          <a:extLst>
            <a:ext uri="{53640926-AAD7-44D8-BBD7-CCE9431645EC}">
              <a14:shadowObscured xmlns:a14="http://schemas.microsoft.com/office/drawing/2010/main"/>
            </a:ext>
          </a:extLst>
        </p:spPr>
      </p:pic>
      <p:grpSp>
        <p:nvGrpSpPr>
          <p:cNvPr id="4" name="グループ化 3">
            <a:extLst>
              <a:ext uri="{FF2B5EF4-FFF2-40B4-BE49-F238E27FC236}">
                <a16:creationId xmlns:a16="http://schemas.microsoft.com/office/drawing/2014/main" id="{AC8F8378-6291-4D31-AE98-2D2098C9B7B3}"/>
              </a:ext>
            </a:extLst>
          </p:cNvPr>
          <p:cNvGrpSpPr/>
          <p:nvPr/>
        </p:nvGrpSpPr>
        <p:grpSpPr>
          <a:xfrm>
            <a:off x="3638549" y="1101566"/>
            <a:ext cx="3858841" cy="3022759"/>
            <a:chOff x="4924424" y="2511266"/>
            <a:chExt cx="3858841" cy="3022759"/>
          </a:xfrm>
        </p:grpSpPr>
        <p:pic>
          <p:nvPicPr>
            <p:cNvPr id="3" name="グラフィックス 2">
              <a:extLst>
                <a:ext uri="{FF2B5EF4-FFF2-40B4-BE49-F238E27FC236}">
                  <a16:creationId xmlns:a16="http://schemas.microsoft.com/office/drawing/2014/main" id="{236DBA46-E785-4B7C-B396-671CB29D91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24424" y="2511266"/>
              <a:ext cx="3858841" cy="3022759"/>
            </a:xfrm>
            <a:prstGeom prst="rect">
              <a:avLst/>
            </a:prstGeom>
          </p:spPr>
        </p:pic>
        <p:sp>
          <p:nvSpPr>
            <p:cNvPr id="27" name="テキスト ボックス 26">
              <a:extLst>
                <a:ext uri="{FF2B5EF4-FFF2-40B4-BE49-F238E27FC236}">
                  <a16:creationId xmlns:a16="http://schemas.microsoft.com/office/drawing/2014/main" id="{2C35B7AB-766F-439B-9D64-24C5C31F40C9}"/>
                </a:ext>
              </a:extLst>
            </p:cNvPr>
            <p:cNvSpPr txBox="1"/>
            <p:nvPr/>
          </p:nvSpPr>
          <p:spPr>
            <a:xfrm>
              <a:off x="5540883" y="3182332"/>
              <a:ext cx="2677152" cy="1569660"/>
            </a:xfrm>
            <a:prstGeom prst="rect">
              <a:avLst/>
            </a:prstGeom>
            <a:noFill/>
          </p:spPr>
          <p:txBody>
            <a:bodyPr wrap="square" rtlCol="0">
              <a:spAutoFit/>
            </a:bodyPr>
            <a:lstStyle/>
            <a:p>
              <a:r>
                <a:rPr kumimoji="1" lang="ja-JP" altLang="en-US" sz="4800" b="1" dirty="0">
                  <a:solidFill>
                    <a:srgbClr val="FF0000"/>
                  </a:solidFill>
                  <a:latin typeface="AR P丸ゴシック体04M" panose="020F0600000000000000" pitchFamily="50" charset="-128"/>
                  <a:ea typeface="AR P丸ゴシック体04M" panose="020F0600000000000000" pitchFamily="50" charset="-128"/>
                </a:rPr>
                <a:t>アメリカとの戦い</a:t>
              </a:r>
            </a:p>
          </p:txBody>
        </p:sp>
      </p:grpSp>
      <p:sp>
        <p:nvSpPr>
          <p:cNvPr id="8" name="フローチャート: 代替処理 7">
            <a:extLst>
              <a:ext uri="{FF2B5EF4-FFF2-40B4-BE49-F238E27FC236}">
                <a16:creationId xmlns:a16="http://schemas.microsoft.com/office/drawing/2014/main" id="{9C7984E5-32A1-442E-9578-4357212D2398}"/>
              </a:ext>
            </a:extLst>
          </p:cNvPr>
          <p:cNvSpPr/>
          <p:nvPr/>
        </p:nvSpPr>
        <p:spPr>
          <a:xfrm>
            <a:off x="611136" y="444792"/>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lang="en-US" altLang="ja-JP" sz="3200" dirty="0">
                <a:solidFill>
                  <a:srgbClr val="FC035D"/>
                </a:solidFill>
                <a:latin typeface="AR丸ゴシック体04M" panose="020F0609000000000000" pitchFamily="49" charset="-128"/>
                <a:ea typeface="AR丸ゴシック体04M" panose="020F0609000000000000" pitchFamily="49" charset="-128"/>
              </a:rPr>
              <a:t>4-12</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spTree>
    <p:extLst>
      <p:ext uri="{BB962C8B-B14F-4D97-AF65-F5344CB8AC3E}">
        <p14:creationId xmlns:p14="http://schemas.microsoft.com/office/powerpoint/2010/main" val="861424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471545" y="172228"/>
            <a:ext cx="11520429"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  신미양요</a:t>
            </a:r>
            <a:r>
              <a:rPr lang="en-US" altLang="ko-KR" sz="4800" dirty="0">
                <a:solidFill>
                  <a:schemeClr val="accent1">
                    <a:lumMod val="75000"/>
                  </a:schemeClr>
                </a:solidFill>
                <a:latin typeface="ＭＳ 明朝" panose="02020609040205080304" pitchFamily="17" charset="-128"/>
                <a:ea typeface="ＭＳ 明朝" panose="02020609040205080304" pitchFamily="17" charset="-128"/>
              </a:rPr>
              <a:t> </a:t>
            </a: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辛未洋擾</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(1871</a:t>
            </a: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3200" dirty="0">
              <a:solidFill>
                <a:schemeClr val="accent1">
                  <a:lumMod val="75000"/>
                </a:schemeClr>
              </a:solidFill>
              <a:latin typeface="ＭＳ 明朝" panose="02020609040205080304" pitchFamily="17" charset="-128"/>
              <a:ea typeface="ＭＳ 明朝" panose="02020609040205080304" pitchFamily="17" charset="-128"/>
            </a:endParaRPr>
          </a:p>
        </p:txBody>
      </p:sp>
      <p:pic>
        <p:nvPicPr>
          <p:cNvPr id="5" name="図 4">
            <a:extLst>
              <a:ext uri="{FF2B5EF4-FFF2-40B4-BE49-F238E27FC236}">
                <a16:creationId xmlns:a16="http://schemas.microsoft.com/office/drawing/2014/main" id="{9FD18091-0EBC-4405-A1A1-F6EE3FD1419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9169" y="1574235"/>
            <a:ext cx="3600950" cy="2550089"/>
          </a:xfrm>
          <a:prstGeom prst="rect">
            <a:avLst/>
          </a:prstGeom>
          <a:noFill/>
          <a:ln>
            <a:noFill/>
          </a:ln>
        </p:spPr>
      </p:pic>
      <p:pic>
        <p:nvPicPr>
          <p:cNvPr id="6" name="図 5">
            <a:extLst>
              <a:ext uri="{FF2B5EF4-FFF2-40B4-BE49-F238E27FC236}">
                <a16:creationId xmlns:a16="http://schemas.microsoft.com/office/drawing/2014/main" id="{D970E99B-5374-4BBF-8E6E-96D292315DC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7389" y="1448000"/>
            <a:ext cx="4246935" cy="3283464"/>
          </a:xfrm>
          <a:prstGeom prst="rect">
            <a:avLst/>
          </a:prstGeom>
          <a:noFill/>
          <a:ln>
            <a:noFill/>
          </a:ln>
        </p:spPr>
      </p:pic>
      <p:pic>
        <p:nvPicPr>
          <p:cNvPr id="7" name="図 6">
            <a:extLst>
              <a:ext uri="{FF2B5EF4-FFF2-40B4-BE49-F238E27FC236}">
                <a16:creationId xmlns:a16="http://schemas.microsoft.com/office/drawing/2014/main" id="{43B361F4-9D55-461C-9AB7-6AE308C74419}"/>
              </a:ext>
            </a:extLst>
          </p:cNvPr>
          <p:cNvPicPr/>
          <p:nvPr/>
        </p:nvPicPr>
        <p:blipFill rotWithShape="1">
          <a:blip r:embed="rId4" cstate="print">
            <a:extLst>
              <a:ext uri="{28A0092B-C50C-407E-A947-70E740481C1C}">
                <a14:useLocalDpi xmlns:a14="http://schemas.microsoft.com/office/drawing/2010/main" val="0"/>
              </a:ext>
            </a:extLst>
          </a:blip>
          <a:srcRect t="12720" b="8539"/>
          <a:stretch/>
        </p:blipFill>
        <p:spPr bwMode="auto">
          <a:xfrm>
            <a:off x="2784640" y="4028694"/>
            <a:ext cx="6234492" cy="2762612"/>
          </a:xfrm>
          <a:prstGeom prst="rect">
            <a:avLst/>
          </a:prstGeom>
          <a:noFill/>
          <a:ln>
            <a:noFill/>
          </a:ln>
          <a:extLst>
            <a:ext uri="{53640926-AAD7-44D8-BBD7-CCE9431645EC}">
              <a14:shadowObscured xmlns:a14="http://schemas.microsoft.com/office/drawing/2010/main"/>
            </a:ext>
          </a:extLst>
        </p:spPr>
      </p:pic>
      <p:grpSp>
        <p:nvGrpSpPr>
          <p:cNvPr id="4" name="グループ化 3">
            <a:extLst>
              <a:ext uri="{FF2B5EF4-FFF2-40B4-BE49-F238E27FC236}">
                <a16:creationId xmlns:a16="http://schemas.microsoft.com/office/drawing/2014/main" id="{AC8F8378-6291-4D31-AE98-2D2098C9B7B3}"/>
              </a:ext>
            </a:extLst>
          </p:cNvPr>
          <p:cNvGrpSpPr/>
          <p:nvPr/>
        </p:nvGrpSpPr>
        <p:grpSpPr>
          <a:xfrm>
            <a:off x="3638549" y="1101566"/>
            <a:ext cx="3858841" cy="3022759"/>
            <a:chOff x="4924424" y="2511266"/>
            <a:chExt cx="3858841" cy="3022759"/>
          </a:xfrm>
        </p:grpSpPr>
        <p:pic>
          <p:nvPicPr>
            <p:cNvPr id="3" name="グラフィックス 2">
              <a:extLst>
                <a:ext uri="{FF2B5EF4-FFF2-40B4-BE49-F238E27FC236}">
                  <a16:creationId xmlns:a16="http://schemas.microsoft.com/office/drawing/2014/main" id="{236DBA46-E785-4B7C-B396-671CB29D91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24424" y="2511266"/>
              <a:ext cx="3858841" cy="3022759"/>
            </a:xfrm>
            <a:prstGeom prst="rect">
              <a:avLst/>
            </a:prstGeom>
          </p:spPr>
        </p:pic>
        <p:sp>
          <p:nvSpPr>
            <p:cNvPr id="27" name="テキスト ボックス 26">
              <a:extLst>
                <a:ext uri="{FF2B5EF4-FFF2-40B4-BE49-F238E27FC236}">
                  <a16:creationId xmlns:a16="http://schemas.microsoft.com/office/drawing/2014/main" id="{2C35B7AB-766F-439B-9D64-24C5C31F40C9}"/>
                </a:ext>
              </a:extLst>
            </p:cNvPr>
            <p:cNvSpPr txBox="1"/>
            <p:nvPr/>
          </p:nvSpPr>
          <p:spPr>
            <a:xfrm>
              <a:off x="5540883" y="3182332"/>
              <a:ext cx="2677152" cy="1569660"/>
            </a:xfrm>
            <a:prstGeom prst="rect">
              <a:avLst/>
            </a:prstGeom>
            <a:noFill/>
          </p:spPr>
          <p:txBody>
            <a:bodyPr wrap="square" rtlCol="0">
              <a:spAutoFit/>
            </a:bodyPr>
            <a:lstStyle/>
            <a:p>
              <a:r>
                <a:rPr kumimoji="1" lang="ja-JP" altLang="en-US" sz="4800" b="1" dirty="0">
                  <a:solidFill>
                    <a:srgbClr val="FF0000"/>
                  </a:solidFill>
                  <a:latin typeface="AR P丸ゴシック体04M" panose="020F0600000000000000" pitchFamily="50" charset="-128"/>
                  <a:ea typeface="AR P丸ゴシック体04M" panose="020F0600000000000000" pitchFamily="50" charset="-128"/>
                </a:rPr>
                <a:t>アメリカとの戦い</a:t>
              </a:r>
            </a:p>
          </p:txBody>
        </p:sp>
      </p:grpSp>
      <p:sp>
        <p:nvSpPr>
          <p:cNvPr id="10" name="テキスト ボックス 9">
            <a:extLst>
              <a:ext uri="{FF2B5EF4-FFF2-40B4-BE49-F238E27FC236}">
                <a16:creationId xmlns:a16="http://schemas.microsoft.com/office/drawing/2014/main" id="{B991073C-24EB-4B09-9CCF-9D40DBB697D9}"/>
              </a:ext>
            </a:extLst>
          </p:cNvPr>
          <p:cNvSpPr txBox="1"/>
          <p:nvPr/>
        </p:nvSpPr>
        <p:spPr>
          <a:xfrm>
            <a:off x="9097446" y="5176609"/>
            <a:ext cx="2646878" cy="584775"/>
          </a:xfrm>
          <a:prstGeom prst="rect">
            <a:avLst/>
          </a:prstGeom>
          <a:noFill/>
        </p:spPr>
        <p:txBody>
          <a:bodyPr wrap="none" rtlCol="0">
            <a:spAutoFit/>
          </a:bodyPr>
          <a:lstStyle/>
          <a:p>
            <a:r>
              <a:rPr kumimoji="1" lang="ko-KR" altLang="en-US" sz="3200" b="1" dirty="0">
                <a:solidFill>
                  <a:srgbClr val="FF0000"/>
                </a:solidFill>
                <a:latin typeface="Batang" panose="02030600000101010101" pitchFamily="18" charset="-127"/>
                <a:ea typeface="Batang" panose="02030600000101010101" pitchFamily="18" charset="-127"/>
              </a:rPr>
              <a:t>미스터션샤인</a:t>
            </a:r>
            <a:endParaRPr kumimoji="1" lang="ja-JP" altLang="en-US" sz="3200" b="1" dirty="0">
              <a:solidFill>
                <a:srgbClr val="FF0000"/>
              </a:solidFill>
              <a:latin typeface="Batang" panose="02030600000101010101" pitchFamily="18" charset="-127"/>
              <a:ea typeface="Batang" panose="02030600000101010101" pitchFamily="18" charset="-127"/>
            </a:endParaRPr>
          </a:p>
        </p:txBody>
      </p:sp>
      <p:sp>
        <p:nvSpPr>
          <p:cNvPr id="8" name="フローチャート: 代替処理 7">
            <a:extLst>
              <a:ext uri="{FF2B5EF4-FFF2-40B4-BE49-F238E27FC236}">
                <a16:creationId xmlns:a16="http://schemas.microsoft.com/office/drawing/2014/main" id="{47DED005-5A2B-44AD-BC87-EEDAC6FD9876}"/>
              </a:ext>
            </a:extLst>
          </p:cNvPr>
          <p:cNvSpPr/>
          <p:nvPr/>
        </p:nvSpPr>
        <p:spPr>
          <a:xfrm>
            <a:off x="611136" y="444792"/>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lang="en-US" altLang="ja-JP" sz="3200" dirty="0">
                <a:solidFill>
                  <a:srgbClr val="FC035D"/>
                </a:solidFill>
                <a:latin typeface="AR丸ゴシック体04M" panose="020F0609000000000000" pitchFamily="49" charset="-128"/>
                <a:ea typeface="AR丸ゴシック体04M" panose="020F0609000000000000" pitchFamily="49" charset="-128"/>
              </a:rPr>
              <a:t>4-12</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spTree>
    <p:extLst>
      <p:ext uri="{BB962C8B-B14F-4D97-AF65-F5344CB8AC3E}">
        <p14:creationId xmlns:p14="http://schemas.microsoft.com/office/powerpoint/2010/main" val="2947424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F1B90BBE-B7E9-4E93-B103-9AD2CD6F079F}"/>
              </a:ext>
            </a:extLst>
          </p:cNvPr>
          <p:cNvGrpSpPr/>
          <p:nvPr/>
        </p:nvGrpSpPr>
        <p:grpSpPr>
          <a:xfrm>
            <a:off x="7968616" y="4248150"/>
            <a:ext cx="4424700" cy="1666875"/>
            <a:chOff x="4063366" y="4752975"/>
            <a:chExt cx="4424700" cy="1666875"/>
          </a:xfrm>
        </p:grpSpPr>
        <p:pic>
          <p:nvPicPr>
            <p:cNvPr id="8" name="グラフィックス 7">
              <a:extLst>
                <a:ext uri="{FF2B5EF4-FFF2-40B4-BE49-F238E27FC236}">
                  <a16:creationId xmlns:a16="http://schemas.microsoft.com/office/drawing/2014/main" id="{F52D83A5-4672-4585-80C6-698BCE9CB3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3366" y="4752975"/>
              <a:ext cx="4424700" cy="1666875"/>
            </a:xfrm>
            <a:prstGeom prst="rect">
              <a:avLst/>
            </a:prstGeom>
          </p:spPr>
        </p:pic>
        <p:sp>
          <p:nvSpPr>
            <p:cNvPr id="6" name="テキスト ボックス 5">
              <a:extLst>
                <a:ext uri="{FF2B5EF4-FFF2-40B4-BE49-F238E27FC236}">
                  <a16:creationId xmlns:a16="http://schemas.microsoft.com/office/drawing/2014/main" id="{07AA0640-5AE2-4E9F-958F-AD324B713FA8}"/>
                </a:ext>
              </a:extLst>
            </p:cNvPr>
            <p:cNvSpPr txBox="1"/>
            <p:nvPr/>
          </p:nvSpPr>
          <p:spPr>
            <a:xfrm>
              <a:off x="4604078" y="5238750"/>
              <a:ext cx="3343275" cy="461665"/>
            </a:xfrm>
            <a:prstGeom prst="rect">
              <a:avLst/>
            </a:prstGeom>
            <a:noFill/>
          </p:spPr>
          <p:txBody>
            <a:bodyPr wrap="square" rtlCol="0">
              <a:spAutoFit/>
            </a:bodyPr>
            <a:lstStyle/>
            <a:p>
              <a:r>
                <a:rPr kumimoji="1" lang="ja-JP" altLang="en-US" sz="2400" dirty="0">
                  <a:solidFill>
                    <a:srgbClr val="002060"/>
                  </a:solidFill>
                  <a:latin typeface="HG丸ｺﾞｼｯｸM-PRO" panose="020F0600000000000000" pitchFamily="50" charset="-128"/>
                  <a:ea typeface="HG丸ｺﾞｼｯｸM-PRO" panose="020F0600000000000000" pitchFamily="50" charset="-128"/>
                </a:rPr>
                <a:t>韓国の近代史</a:t>
              </a:r>
              <a:r>
                <a:rPr kumimoji="1" lang="en-US" altLang="ja-JP" sz="2400" dirty="0">
                  <a:solidFill>
                    <a:srgbClr val="002060"/>
                  </a:solidFill>
                  <a:latin typeface="HG丸ｺﾞｼｯｸM-PRO" panose="020F0600000000000000" pitchFamily="50" charset="-128"/>
                  <a:ea typeface="HG丸ｺﾞｼｯｸM-PRO" panose="020F0600000000000000" pitchFamily="50" charset="-128"/>
                </a:rPr>
                <a:t>3</a:t>
              </a:r>
              <a:r>
                <a:rPr kumimoji="1" lang="ja-JP" altLang="en-US" sz="2400" dirty="0">
                  <a:solidFill>
                    <a:srgbClr val="002060"/>
                  </a:solidFill>
                  <a:latin typeface="HG丸ｺﾞｼｯｸM-PRO" panose="020F0600000000000000" pitchFamily="50" charset="-128"/>
                  <a:ea typeface="HG丸ｺﾞｼｯｸM-PRO" panose="020F0600000000000000" pitchFamily="50" charset="-128"/>
                </a:rPr>
                <a:t>ページ</a:t>
              </a:r>
            </a:p>
          </p:txBody>
        </p:sp>
      </p:grpSp>
      <p:pic>
        <p:nvPicPr>
          <p:cNvPr id="14" name="図 13">
            <a:extLst>
              <a:ext uri="{FF2B5EF4-FFF2-40B4-BE49-F238E27FC236}">
                <a16:creationId xmlns:a16="http://schemas.microsoft.com/office/drawing/2014/main" id="{0321ABC4-2539-45FA-8836-5CA873856828}"/>
              </a:ext>
            </a:extLst>
          </p:cNvPr>
          <p:cNvPicPr>
            <a:picLocks noChangeAspect="1"/>
          </p:cNvPicPr>
          <p:nvPr/>
        </p:nvPicPr>
        <p:blipFill>
          <a:blip r:embed="rId4"/>
          <a:stretch>
            <a:fillRect/>
          </a:stretch>
        </p:blipFill>
        <p:spPr>
          <a:xfrm>
            <a:off x="118427" y="109240"/>
            <a:ext cx="11863338" cy="4138910"/>
          </a:xfrm>
          <a:prstGeom prst="rect">
            <a:avLst/>
          </a:prstGeom>
        </p:spPr>
      </p:pic>
    </p:spTree>
    <p:extLst>
      <p:ext uri="{BB962C8B-B14F-4D97-AF65-F5344CB8AC3E}">
        <p14:creationId xmlns:p14="http://schemas.microsoft.com/office/powerpoint/2010/main" val="516811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BFD16461-B760-4351-BAB4-70345D82DAF5}"/>
              </a:ext>
            </a:extLst>
          </p:cNvPr>
          <p:cNvGrpSpPr/>
          <p:nvPr/>
        </p:nvGrpSpPr>
        <p:grpSpPr>
          <a:xfrm>
            <a:off x="6024880" y="74012"/>
            <a:ext cx="6096000" cy="6709976"/>
            <a:chOff x="2997200" y="-22545"/>
            <a:chExt cx="6096000" cy="6709976"/>
          </a:xfrm>
        </p:grpSpPr>
        <p:pic>
          <p:nvPicPr>
            <p:cNvPr id="4" name="그림 12" descr="텍스트, 지도이(가) 표시된 사진&#10;&#10;자동 생성된 설명">
              <a:extLst>
                <a:ext uri="{FF2B5EF4-FFF2-40B4-BE49-F238E27FC236}">
                  <a16:creationId xmlns:a16="http://schemas.microsoft.com/office/drawing/2014/main" id="{E511F84D-5C12-47A8-A0B1-07A86C956B54}"/>
                </a:ext>
              </a:extLst>
            </p:cNvPr>
            <p:cNvPicPr/>
            <p:nvPr/>
          </p:nvPicPr>
          <p:blipFill>
            <a:blip r:embed="rId2">
              <a:extLst>
                <a:ext uri="{28A0092B-C50C-407E-A947-70E740481C1C}">
                  <a14:useLocalDpi xmlns:a14="http://schemas.microsoft.com/office/drawing/2010/main" val="0"/>
                </a:ext>
              </a:extLst>
            </a:blip>
            <a:stretch>
              <a:fillRect/>
            </a:stretch>
          </p:blipFill>
          <p:spPr>
            <a:xfrm>
              <a:off x="2997200" y="-22545"/>
              <a:ext cx="6096000" cy="6709976"/>
            </a:xfrm>
            <a:prstGeom prst="rect">
              <a:avLst/>
            </a:prstGeom>
          </p:spPr>
        </p:pic>
        <p:sp>
          <p:nvSpPr>
            <p:cNvPr id="5" name="楕円 4">
              <a:extLst>
                <a:ext uri="{FF2B5EF4-FFF2-40B4-BE49-F238E27FC236}">
                  <a16:creationId xmlns:a16="http://schemas.microsoft.com/office/drawing/2014/main" id="{E35BC5C8-D052-4EF5-B776-438B38472346}"/>
                </a:ext>
              </a:extLst>
            </p:cNvPr>
            <p:cNvSpPr/>
            <p:nvPr/>
          </p:nvSpPr>
          <p:spPr>
            <a:xfrm>
              <a:off x="5872480" y="4947920"/>
              <a:ext cx="1666240" cy="14427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正方形/長方形 7">
            <a:extLst>
              <a:ext uri="{FF2B5EF4-FFF2-40B4-BE49-F238E27FC236}">
                <a16:creationId xmlns:a16="http://schemas.microsoft.com/office/drawing/2014/main" id="{6DE970D2-6FFB-496D-B46F-913F9F2915F0}"/>
              </a:ext>
            </a:extLst>
          </p:cNvPr>
          <p:cNvSpPr/>
          <p:nvPr/>
        </p:nvSpPr>
        <p:spPr>
          <a:xfrm>
            <a:off x="471546" y="131588"/>
            <a:ext cx="5218054" cy="945372"/>
          </a:xfrm>
          <a:prstGeom prst="rect">
            <a:avLst/>
          </a:prstGeom>
          <a:solidFill>
            <a:schemeClr val="accent6">
              <a:lumMod val="20000"/>
              <a:lumOff val="80000"/>
            </a:schemeClr>
          </a:solidFill>
          <a:ln w="31750" cap="rnd" cmpd="sng">
            <a:solidFill>
              <a:schemeClr val="accent6">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b="1" dirty="0">
                <a:solidFill>
                  <a:schemeClr val="accent6">
                    <a:lumMod val="50000"/>
                  </a:schemeClr>
                </a:solidFill>
                <a:latin typeface="Batang" panose="02030600000101010101" pitchFamily="18" charset="-127"/>
                <a:ea typeface="Batang" panose="02030600000101010101" pitchFamily="18" charset="-127"/>
              </a:rPr>
              <a:t>양각도 羊角島</a:t>
            </a:r>
            <a:endParaRPr kumimoji="1" lang="ja-JP" altLang="en-US" sz="4800" b="1" dirty="0">
              <a:solidFill>
                <a:schemeClr val="accent6">
                  <a:lumMod val="50000"/>
                </a:schemeClr>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749275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2588D75A-42E8-44E6-829F-48258231387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866176" y="1529397"/>
            <a:ext cx="3868311" cy="2183765"/>
          </a:xfrm>
          <a:prstGeom prst="rect">
            <a:avLst/>
          </a:prstGeom>
          <a:noFill/>
          <a:ln>
            <a:noFill/>
          </a:ln>
        </p:spPr>
      </p:pic>
      <p:sp>
        <p:nvSpPr>
          <p:cNvPr id="12" name="正方形/長方形 11">
            <a:extLst>
              <a:ext uri="{FF2B5EF4-FFF2-40B4-BE49-F238E27FC236}">
                <a16:creationId xmlns:a16="http://schemas.microsoft.com/office/drawing/2014/main" id="{8F356C83-1D4B-41FB-9509-7172BE78A777}"/>
              </a:ext>
            </a:extLst>
          </p:cNvPr>
          <p:cNvSpPr/>
          <p:nvPr/>
        </p:nvSpPr>
        <p:spPr>
          <a:xfrm>
            <a:off x="471545" y="172228"/>
            <a:ext cx="11520429"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rPr>
              <a:t>高宗の親政開始と明成皇后</a:t>
            </a:r>
            <a:r>
              <a:rPr kumimoji="1" lang="en-US" altLang="ja-JP" sz="4800" dirty="0">
                <a:solidFill>
                  <a:schemeClr val="accent1">
                    <a:lumMod val="75000"/>
                  </a:schemeClr>
                </a:solidFill>
                <a:latin typeface="ＭＳ 明朝" panose="02020609040205080304" pitchFamily="17" charset="-128"/>
                <a:ea typeface="ＭＳ 明朝" panose="02020609040205080304" pitchFamily="17" charset="-128"/>
              </a:rPr>
              <a:t>(1873</a:t>
            </a:r>
            <a:r>
              <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ja-JP" sz="48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3200" dirty="0">
              <a:solidFill>
                <a:schemeClr val="accent1">
                  <a:lumMod val="75000"/>
                </a:schemeClr>
              </a:solidFill>
              <a:latin typeface="ＭＳ 明朝" panose="02020609040205080304" pitchFamily="17" charset="-128"/>
              <a:ea typeface="ＭＳ 明朝" panose="02020609040205080304" pitchFamily="17" charset="-128"/>
            </a:endParaRPr>
          </a:p>
        </p:txBody>
      </p:sp>
      <p:pic>
        <p:nvPicPr>
          <p:cNvPr id="2" name="図 1">
            <a:extLst>
              <a:ext uri="{FF2B5EF4-FFF2-40B4-BE49-F238E27FC236}">
                <a16:creationId xmlns:a16="http://schemas.microsoft.com/office/drawing/2014/main" id="{475AF083-BA63-48E7-A334-B92D9B04D70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50199" y="1674664"/>
            <a:ext cx="1982381" cy="2644140"/>
          </a:xfrm>
          <a:prstGeom prst="rect">
            <a:avLst/>
          </a:prstGeom>
          <a:noFill/>
          <a:ln>
            <a:noFill/>
          </a:ln>
        </p:spPr>
      </p:pic>
      <p:pic>
        <p:nvPicPr>
          <p:cNvPr id="8" name="図 7">
            <a:extLst>
              <a:ext uri="{FF2B5EF4-FFF2-40B4-BE49-F238E27FC236}">
                <a16:creationId xmlns:a16="http://schemas.microsoft.com/office/drawing/2014/main" id="{260395DF-3023-40A3-B3B2-1DBA6CA16B1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5471" y="1600835"/>
            <a:ext cx="1841773" cy="2628265"/>
          </a:xfrm>
          <a:prstGeom prst="rect">
            <a:avLst/>
          </a:prstGeom>
          <a:noFill/>
          <a:ln>
            <a:noFill/>
          </a:ln>
        </p:spPr>
      </p:pic>
      <p:pic>
        <p:nvPicPr>
          <p:cNvPr id="15" name="図 14">
            <a:extLst>
              <a:ext uri="{FF2B5EF4-FFF2-40B4-BE49-F238E27FC236}">
                <a16:creationId xmlns:a16="http://schemas.microsoft.com/office/drawing/2014/main" id="{BA7C2E23-6348-4D47-BEA1-D0FDB337E9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9298" y="1600835"/>
            <a:ext cx="1972675" cy="2630233"/>
          </a:xfrm>
          <a:prstGeom prst="rect">
            <a:avLst/>
          </a:prstGeom>
        </p:spPr>
      </p:pic>
      <p:pic>
        <p:nvPicPr>
          <p:cNvPr id="4" name="図 3">
            <a:extLst>
              <a:ext uri="{FF2B5EF4-FFF2-40B4-BE49-F238E27FC236}">
                <a16:creationId xmlns:a16="http://schemas.microsoft.com/office/drawing/2014/main" id="{E9FB591F-70C7-4293-BFD4-6BF81A1332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2299" y="4497846"/>
            <a:ext cx="4524375" cy="2281859"/>
          </a:xfrm>
          <a:prstGeom prst="rect">
            <a:avLst/>
          </a:prstGeom>
        </p:spPr>
      </p:pic>
    </p:spTree>
    <p:extLst>
      <p:ext uri="{BB962C8B-B14F-4D97-AF65-F5344CB8AC3E}">
        <p14:creationId xmlns:p14="http://schemas.microsoft.com/office/powerpoint/2010/main" val="3828273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471545" y="172228"/>
            <a:ext cx="11520429"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rPr>
              <a:t>高宗の親政開始と明成皇后</a:t>
            </a:r>
            <a:r>
              <a:rPr kumimoji="1" lang="en-US" altLang="ja-JP" sz="4800" dirty="0">
                <a:solidFill>
                  <a:schemeClr val="accent1">
                    <a:lumMod val="75000"/>
                  </a:schemeClr>
                </a:solidFill>
                <a:latin typeface="ＭＳ 明朝" panose="02020609040205080304" pitchFamily="17" charset="-128"/>
                <a:ea typeface="ＭＳ 明朝" panose="02020609040205080304" pitchFamily="17" charset="-128"/>
              </a:rPr>
              <a:t>(1873</a:t>
            </a:r>
            <a:r>
              <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ja-JP" sz="48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3200" dirty="0">
              <a:solidFill>
                <a:schemeClr val="accent1">
                  <a:lumMod val="75000"/>
                </a:schemeClr>
              </a:solidFill>
              <a:latin typeface="ＭＳ 明朝" panose="02020609040205080304" pitchFamily="17" charset="-128"/>
              <a:ea typeface="ＭＳ 明朝" panose="02020609040205080304" pitchFamily="17" charset="-128"/>
            </a:endParaRPr>
          </a:p>
        </p:txBody>
      </p:sp>
      <p:pic>
        <p:nvPicPr>
          <p:cNvPr id="6" name="図 5">
            <a:extLst>
              <a:ext uri="{FF2B5EF4-FFF2-40B4-BE49-F238E27FC236}">
                <a16:creationId xmlns:a16="http://schemas.microsoft.com/office/drawing/2014/main" id="{CEBB7B60-3103-4687-A782-F349778D8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399" y="1455434"/>
            <a:ext cx="5959475" cy="5233164"/>
          </a:xfrm>
          <a:prstGeom prst="rect">
            <a:avLst/>
          </a:prstGeom>
        </p:spPr>
      </p:pic>
    </p:spTree>
    <p:extLst>
      <p:ext uri="{BB962C8B-B14F-4D97-AF65-F5344CB8AC3E}">
        <p14:creationId xmlns:p14="http://schemas.microsoft.com/office/powerpoint/2010/main" val="229499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37623358-7A2B-4346-94BE-D920FF2CDF5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5829" y="2418543"/>
            <a:ext cx="2963286" cy="1870561"/>
          </a:xfrm>
          <a:prstGeom prst="rect">
            <a:avLst/>
          </a:prstGeom>
          <a:noFill/>
          <a:ln>
            <a:noFill/>
          </a:ln>
        </p:spPr>
      </p:pic>
      <p:sp>
        <p:nvSpPr>
          <p:cNvPr id="12" name="正方形/長方形 11">
            <a:extLst>
              <a:ext uri="{FF2B5EF4-FFF2-40B4-BE49-F238E27FC236}">
                <a16:creationId xmlns:a16="http://schemas.microsoft.com/office/drawing/2014/main" id="{8F356C83-1D4B-41FB-9509-7172BE78A777}"/>
              </a:ext>
            </a:extLst>
          </p:cNvPr>
          <p:cNvSpPr/>
          <p:nvPr/>
        </p:nvSpPr>
        <p:spPr>
          <a:xfrm>
            <a:off x="471546" y="172228"/>
            <a:ext cx="10911840"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chemeClr val="accent1">
                    <a:lumMod val="75000"/>
                  </a:schemeClr>
                </a:solidFill>
                <a:latin typeface="Batang" panose="02030600000101010101" pitchFamily="18" charset="-127"/>
                <a:ea typeface="Batang" panose="02030600000101010101" pitchFamily="18" charset="-127"/>
              </a:rPr>
              <a:t>영정시대</a:t>
            </a:r>
            <a:r>
              <a:rPr lang="en-US" altLang="ko-KR" sz="4800" dirty="0">
                <a:solidFill>
                  <a:schemeClr val="accent1">
                    <a:lumMod val="75000"/>
                  </a:schemeClr>
                </a:solidFill>
                <a:latin typeface="ＭＳ 明朝" panose="02020609040205080304" pitchFamily="17" charset="-128"/>
                <a:ea typeface="ＭＳ 明朝" panose="02020609040205080304" pitchFamily="17" charset="-128"/>
              </a:rPr>
              <a:t> </a:t>
            </a:r>
            <a:r>
              <a:rPr kumimoji="1" lang="ko-KR" altLang="en-US" sz="4800" dirty="0">
                <a:solidFill>
                  <a:schemeClr val="accent1">
                    <a:lumMod val="75000"/>
                  </a:schemeClr>
                </a:solidFill>
                <a:latin typeface="ＭＳ 明朝" panose="02020609040205080304" pitchFamily="17" charset="-128"/>
                <a:ea typeface="Batang" panose="02030600000101010101" pitchFamily="18" charset="-127"/>
              </a:rPr>
              <a:t>英正時代</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(1724</a:t>
            </a:r>
            <a:r>
              <a:rPr kumimoji="1" lang="ko-KR" altLang="en-US" sz="4800" dirty="0">
                <a:solidFill>
                  <a:schemeClr val="accent1">
                    <a:lumMod val="75000"/>
                  </a:schemeClr>
                </a:solidFill>
                <a:latin typeface="ＭＳ 明朝" panose="02020609040205080304" pitchFamily="17" charset="-128"/>
                <a:ea typeface="Batang" panose="02030600000101010101" pitchFamily="18" charset="-127"/>
              </a:rPr>
              <a:t>年</a:t>
            </a:r>
            <a:r>
              <a:rPr kumimoji="1" lang="en-US" altLang="ja-JP" sz="4800" dirty="0">
                <a:solidFill>
                  <a:schemeClr val="accent1">
                    <a:lumMod val="75000"/>
                  </a:schemeClr>
                </a:solidFill>
                <a:latin typeface="ＭＳ 明朝" panose="02020609040205080304" pitchFamily="17" charset="-128"/>
                <a:ea typeface="Batang" panose="02030600000101010101" pitchFamily="18" charset="-127"/>
              </a:rPr>
              <a:t>〜</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1800</a:t>
            </a:r>
            <a:r>
              <a:rPr kumimoji="1" lang="ko-KR" altLang="en-US" sz="4800" dirty="0">
                <a:solidFill>
                  <a:schemeClr val="accent1">
                    <a:lumMod val="75000"/>
                  </a:schemeClr>
                </a:solidFill>
                <a:latin typeface="ＭＳ 明朝" panose="02020609040205080304" pitchFamily="17" charset="-128"/>
                <a:ea typeface="Batang" panose="02030600000101010101" pitchFamily="18" charset="-127"/>
              </a:rPr>
              <a:t>年</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endParaRPr>
          </a:p>
        </p:txBody>
      </p:sp>
      <p:grpSp>
        <p:nvGrpSpPr>
          <p:cNvPr id="30" name="グループ化 29">
            <a:extLst>
              <a:ext uri="{FF2B5EF4-FFF2-40B4-BE49-F238E27FC236}">
                <a16:creationId xmlns:a16="http://schemas.microsoft.com/office/drawing/2014/main" id="{2C731556-D7D5-4F6C-ACCB-A5C709A873BD}"/>
              </a:ext>
            </a:extLst>
          </p:cNvPr>
          <p:cNvGrpSpPr/>
          <p:nvPr/>
        </p:nvGrpSpPr>
        <p:grpSpPr>
          <a:xfrm>
            <a:off x="5543546" y="1775648"/>
            <a:ext cx="2829559" cy="2131280"/>
            <a:chOff x="214091" y="-484272"/>
            <a:chExt cx="1856740" cy="1446207"/>
          </a:xfrm>
        </p:grpSpPr>
        <p:pic>
          <p:nvPicPr>
            <p:cNvPr id="28" name="図 27">
              <a:extLst>
                <a:ext uri="{FF2B5EF4-FFF2-40B4-BE49-F238E27FC236}">
                  <a16:creationId xmlns:a16="http://schemas.microsoft.com/office/drawing/2014/main" id="{5D0C7877-2889-435C-BD05-35A7041918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91" y="-484272"/>
              <a:ext cx="1856740" cy="1344930"/>
            </a:xfrm>
            <a:prstGeom prst="rect">
              <a:avLst/>
            </a:prstGeom>
            <a:noFill/>
            <a:ln>
              <a:noFill/>
            </a:ln>
          </p:spPr>
        </p:pic>
        <p:sp>
          <p:nvSpPr>
            <p:cNvPr id="29" name="正方形/長方形 28">
              <a:extLst>
                <a:ext uri="{FF2B5EF4-FFF2-40B4-BE49-F238E27FC236}">
                  <a16:creationId xmlns:a16="http://schemas.microsoft.com/office/drawing/2014/main" id="{14E1CEFF-7F75-46DD-82A5-4A95AEDE2565}"/>
                </a:ext>
              </a:extLst>
            </p:cNvPr>
            <p:cNvSpPr/>
            <p:nvPr/>
          </p:nvSpPr>
          <p:spPr>
            <a:xfrm>
              <a:off x="1190230" y="655206"/>
              <a:ext cx="711610" cy="306729"/>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ko-KR" sz="3200" b="1" kern="100" dirty="0">
                  <a:solidFill>
                    <a:srgbClr val="2F5496"/>
                  </a:solidFill>
                  <a:effectLst/>
                  <a:ea typeface="Gulim" panose="020B0600000101010101" pitchFamily="34" charset="-127"/>
                  <a:cs typeface="Batang" panose="02030600000101010101" pitchFamily="18" charset="-127"/>
                </a:rPr>
                <a:t>영조</a:t>
              </a:r>
              <a:endParaRPr lang="ja-JP" sz="3200" kern="100" dirty="0">
                <a:effectLst/>
                <a:ea typeface="游明朝" panose="02020400000000000000" pitchFamily="18" charset="-128"/>
                <a:cs typeface="Times New Roman" panose="02020603050405020304" pitchFamily="18" charset="0"/>
              </a:endParaRPr>
            </a:p>
          </p:txBody>
        </p:sp>
      </p:grpSp>
      <p:grpSp>
        <p:nvGrpSpPr>
          <p:cNvPr id="34" name="グループ化 33">
            <a:extLst>
              <a:ext uri="{FF2B5EF4-FFF2-40B4-BE49-F238E27FC236}">
                <a16:creationId xmlns:a16="http://schemas.microsoft.com/office/drawing/2014/main" id="{3D4F4710-3E33-46CA-ADB2-C32F68BD7A63}"/>
              </a:ext>
            </a:extLst>
          </p:cNvPr>
          <p:cNvGrpSpPr/>
          <p:nvPr/>
        </p:nvGrpSpPr>
        <p:grpSpPr>
          <a:xfrm>
            <a:off x="8956128" y="4824277"/>
            <a:ext cx="2816697" cy="1795647"/>
            <a:chOff x="0" y="0"/>
            <a:chExt cx="1785966" cy="1138555"/>
          </a:xfrm>
        </p:grpSpPr>
        <p:pic>
          <p:nvPicPr>
            <p:cNvPr id="32" name="図 31">
              <a:extLst>
                <a:ext uri="{FF2B5EF4-FFF2-40B4-BE49-F238E27FC236}">
                  <a16:creationId xmlns:a16="http://schemas.microsoft.com/office/drawing/2014/main" id="{9C6035A5-16FC-414D-AA9E-7151A5ED2D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1" t="12627" b="12111"/>
            <a:stretch/>
          </p:blipFill>
          <p:spPr bwMode="auto">
            <a:xfrm>
              <a:off x="0" y="0"/>
              <a:ext cx="1586865" cy="1138555"/>
            </a:xfrm>
            <a:prstGeom prst="rect">
              <a:avLst/>
            </a:prstGeom>
            <a:noFill/>
            <a:ln>
              <a:noFill/>
            </a:ln>
            <a:extLst>
              <a:ext uri="{53640926-AAD7-44D8-BBD7-CCE9431645EC}">
                <a14:shadowObscured xmlns:a14="http://schemas.microsoft.com/office/drawing/2010/main"/>
              </a:ext>
            </a:extLst>
          </p:spPr>
        </p:pic>
        <p:sp>
          <p:nvSpPr>
            <p:cNvPr id="33" name="正方形/長方形 32">
              <a:extLst>
                <a:ext uri="{FF2B5EF4-FFF2-40B4-BE49-F238E27FC236}">
                  <a16:creationId xmlns:a16="http://schemas.microsoft.com/office/drawing/2014/main" id="{BD239023-F884-47C8-9A85-0F71FD1A0880}"/>
                </a:ext>
              </a:extLst>
            </p:cNvPr>
            <p:cNvSpPr/>
            <p:nvPr/>
          </p:nvSpPr>
          <p:spPr>
            <a:xfrm>
              <a:off x="850740" y="798653"/>
              <a:ext cx="935226" cy="306705"/>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ko-KR" sz="2800" b="1" kern="100" dirty="0">
                  <a:solidFill>
                    <a:srgbClr val="2F5496"/>
                  </a:solidFill>
                  <a:effectLst/>
                  <a:ea typeface="Gulim" panose="020B0600000101010101" pitchFamily="34" charset="-127"/>
                  <a:cs typeface="Batang" panose="02030600000101010101" pitchFamily="18" charset="-127"/>
                </a:rPr>
                <a:t>정약용</a:t>
              </a:r>
              <a:endParaRPr lang="ja-JP" sz="2800" kern="100" dirty="0">
                <a:effectLst/>
                <a:ea typeface="游明朝" panose="02020400000000000000" pitchFamily="18" charset="-128"/>
                <a:cs typeface="Times New Roman" panose="02020603050405020304" pitchFamily="18" charset="0"/>
              </a:endParaRPr>
            </a:p>
          </p:txBody>
        </p:sp>
      </p:grpSp>
      <p:sp>
        <p:nvSpPr>
          <p:cNvPr id="37" name="正方形/長方形 36">
            <a:extLst>
              <a:ext uri="{FF2B5EF4-FFF2-40B4-BE49-F238E27FC236}">
                <a16:creationId xmlns:a16="http://schemas.microsoft.com/office/drawing/2014/main" id="{0722C990-998F-412E-AE29-CAA35674AA10}"/>
              </a:ext>
            </a:extLst>
          </p:cNvPr>
          <p:cNvSpPr/>
          <p:nvPr/>
        </p:nvSpPr>
        <p:spPr>
          <a:xfrm>
            <a:off x="10496441" y="3867645"/>
            <a:ext cx="1495350" cy="644549"/>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ko-KR" sz="3200" b="1" kern="100" dirty="0">
                <a:solidFill>
                  <a:srgbClr val="2F5496"/>
                </a:solidFill>
                <a:effectLst/>
                <a:ea typeface="Gulim" panose="020B0600000101010101" pitchFamily="34" charset="-127"/>
                <a:cs typeface="Batang" panose="02030600000101010101" pitchFamily="18" charset="-127"/>
              </a:rPr>
              <a:t>정조</a:t>
            </a:r>
            <a:endParaRPr lang="ja-JP" sz="3200" kern="100" dirty="0">
              <a:effectLst/>
              <a:ea typeface="游明朝" panose="02020400000000000000" pitchFamily="18" charset="-128"/>
              <a:cs typeface="Times New Roman" panose="02020603050405020304" pitchFamily="18" charset="0"/>
            </a:endParaRPr>
          </a:p>
        </p:txBody>
      </p:sp>
      <p:grpSp>
        <p:nvGrpSpPr>
          <p:cNvPr id="2" name="グループ化 1">
            <a:extLst>
              <a:ext uri="{FF2B5EF4-FFF2-40B4-BE49-F238E27FC236}">
                <a16:creationId xmlns:a16="http://schemas.microsoft.com/office/drawing/2014/main" id="{AB4E47A9-209C-4B2F-B547-6BBE5939BB45}"/>
              </a:ext>
            </a:extLst>
          </p:cNvPr>
          <p:cNvGrpSpPr/>
          <p:nvPr/>
        </p:nvGrpSpPr>
        <p:grpSpPr>
          <a:xfrm>
            <a:off x="5333716" y="4525403"/>
            <a:ext cx="3581402" cy="1916145"/>
            <a:chOff x="-181584" y="5620"/>
            <a:chExt cx="2620238" cy="1401897"/>
          </a:xfrm>
        </p:grpSpPr>
        <p:pic>
          <p:nvPicPr>
            <p:cNvPr id="16" name="図 15">
              <a:extLst>
                <a:ext uri="{FF2B5EF4-FFF2-40B4-BE49-F238E27FC236}">
                  <a16:creationId xmlns:a16="http://schemas.microsoft.com/office/drawing/2014/main" id="{E1F5283D-3221-4A4A-BB9C-E309705A6ED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584" y="5620"/>
              <a:ext cx="2287885" cy="1401897"/>
            </a:xfrm>
            <a:prstGeom prst="rect">
              <a:avLst/>
            </a:prstGeom>
            <a:noFill/>
            <a:ln>
              <a:noFill/>
            </a:ln>
          </p:spPr>
        </p:pic>
        <p:sp>
          <p:nvSpPr>
            <p:cNvPr id="17" name="正方形/長方形 16">
              <a:extLst>
                <a:ext uri="{FF2B5EF4-FFF2-40B4-BE49-F238E27FC236}">
                  <a16:creationId xmlns:a16="http://schemas.microsoft.com/office/drawing/2014/main" id="{FBAA7F4F-8FA7-4734-93FC-C6B820F3F2E0}"/>
                </a:ext>
              </a:extLst>
            </p:cNvPr>
            <p:cNvSpPr/>
            <p:nvPr/>
          </p:nvSpPr>
          <p:spPr>
            <a:xfrm>
              <a:off x="1051960" y="1048266"/>
              <a:ext cx="1386694" cy="306705"/>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ko-KR" sz="3200" b="1" kern="100" dirty="0">
                  <a:solidFill>
                    <a:srgbClr val="2F5496"/>
                  </a:solidFill>
                  <a:effectLst/>
                  <a:ea typeface="Gulim" panose="020B0600000101010101" pitchFamily="34" charset="-127"/>
                  <a:cs typeface="Batang" panose="02030600000101010101" pitchFamily="18" charset="-127"/>
                </a:rPr>
                <a:t>정순왕후</a:t>
              </a:r>
              <a:endParaRPr lang="ja-JP" sz="3200" kern="100" dirty="0">
                <a:effectLst/>
                <a:ea typeface="游明朝" panose="02020400000000000000" pitchFamily="18" charset="-128"/>
                <a:cs typeface="Times New Roman" panose="02020603050405020304" pitchFamily="18" charset="0"/>
              </a:endParaRPr>
            </a:p>
          </p:txBody>
        </p:sp>
      </p:grpSp>
      <p:grpSp>
        <p:nvGrpSpPr>
          <p:cNvPr id="3" name="グループ化 2">
            <a:extLst>
              <a:ext uri="{FF2B5EF4-FFF2-40B4-BE49-F238E27FC236}">
                <a16:creationId xmlns:a16="http://schemas.microsoft.com/office/drawing/2014/main" id="{3E42FF76-2154-47B2-9045-B155E2061234}"/>
              </a:ext>
            </a:extLst>
          </p:cNvPr>
          <p:cNvGrpSpPr/>
          <p:nvPr/>
        </p:nvGrpSpPr>
        <p:grpSpPr>
          <a:xfrm>
            <a:off x="200209" y="1586511"/>
            <a:ext cx="5321263" cy="3509363"/>
            <a:chOff x="200209" y="1586511"/>
            <a:chExt cx="5321263" cy="3509363"/>
          </a:xfrm>
        </p:grpSpPr>
        <p:pic>
          <p:nvPicPr>
            <p:cNvPr id="10" name="グラフィックス 9">
              <a:extLst>
                <a:ext uri="{FF2B5EF4-FFF2-40B4-BE49-F238E27FC236}">
                  <a16:creationId xmlns:a16="http://schemas.microsoft.com/office/drawing/2014/main" id="{743A8AA7-7FB6-408B-BD80-A17422A5E8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0209" y="1586511"/>
              <a:ext cx="5321263" cy="3509363"/>
            </a:xfrm>
            <a:prstGeom prst="rect">
              <a:avLst/>
            </a:prstGeom>
          </p:spPr>
        </p:pic>
        <p:sp>
          <p:nvSpPr>
            <p:cNvPr id="11" name="テキスト ボックス 10">
              <a:extLst>
                <a:ext uri="{FF2B5EF4-FFF2-40B4-BE49-F238E27FC236}">
                  <a16:creationId xmlns:a16="http://schemas.microsoft.com/office/drawing/2014/main" id="{174FB3B0-9A01-4E19-B80C-9ACA45061D7E}"/>
                </a:ext>
              </a:extLst>
            </p:cNvPr>
            <p:cNvSpPr txBox="1"/>
            <p:nvPr/>
          </p:nvSpPr>
          <p:spPr>
            <a:xfrm>
              <a:off x="341837" y="2828835"/>
              <a:ext cx="5038006" cy="1323439"/>
            </a:xfrm>
            <a:prstGeom prst="rect">
              <a:avLst/>
            </a:prstGeom>
            <a:noFill/>
          </p:spPr>
          <p:txBody>
            <a:bodyPr wrap="square" rtlCol="0">
              <a:spAutoFit/>
            </a:bodyPr>
            <a:lstStyle/>
            <a:p>
              <a:pPr algn="ctr"/>
              <a:r>
                <a:rPr lang="ko-KR" altLang="en-US" sz="8000" dirty="0">
                  <a:solidFill>
                    <a:srgbClr val="FC035D"/>
                  </a:solidFill>
                  <a:latin typeface="Glim"/>
                  <a:ea typeface="AR丸ゴシック体04M" panose="020F0609000000000000" pitchFamily="49" charset="-128"/>
                </a:rPr>
                <a:t>이산</a:t>
              </a:r>
              <a:r>
                <a:rPr lang="ko-KR" altLang="en-US" sz="8000" dirty="0">
                  <a:solidFill>
                    <a:srgbClr val="FC035D"/>
                  </a:solidFill>
                  <a:latin typeface="AR丸ゴシック体04M" panose="020F0609000000000000" pitchFamily="49" charset="-128"/>
                  <a:ea typeface="AR丸ゴシック体04M" panose="020F0609000000000000" pitchFamily="49" charset="-128"/>
                </a:rPr>
                <a:t> </a:t>
              </a:r>
              <a:r>
                <a:rPr lang="ja-JP" altLang="en-US" sz="8000" dirty="0">
                  <a:solidFill>
                    <a:srgbClr val="FC035D"/>
                  </a:solidFill>
                  <a:latin typeface="HG丸ｺﾞｼｯｸM-PRO" panose="020F0600000000000000" pitchFamily="50" charset="-128"/>
                  <a:ea typeface="HG丸ｺﾞｼｯｸM-PRO" panose="020F0600000000000000" pitchFamily="50" charset="-128"/>
                </a:rPr>
                <a:t>李祘</a:t>
              </a:r>
            </a:p>
          </p:txBody>
        </p:sp>
        <p:sp>
          <p:nvSpPr>
            <p:cNvPr id="14" name="フローチャート: 代替処理 13">
              <a:extLst>
                <a:ext uri="{FF2B5EF4-FFF2-40B4-BE49-F238E27FC236}">
                  <a16:creationId xmlns:a16="http://schemas.microsoft.com/office/drawing/2014/main" id="{9D03FE13-150D-4F7D-9E4C-74E74A2551EA}"/>
                </a:ext>
              </a:extLst>
            </p:cNvPr>
            <p:cNvSpPr/>
            <p:nvPr/>
          </p:nvSpPr>
          <p:spPr>
            <a:xfrm>
              <a:off x="1428750" y="1947522"/>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答え</a:t>
              </a:r>
              <a:r>
                <a:rPr kumimoji="1" lang="en-US" altLang="ja-JP" sz="3200" dirty="0">
                  <a:solidFill>
                    <a:srgbClr val="FC035D"/>
                  </a:solidFill>
                  <a:latin typeface="AR丸ゴシック体04M" panose="020F0609000000000000" pitchFamily="49" charset="-128"/>
                  <a:ea typeface="AR丸ゴシック体04M" panose="020F0609000000000000" pitchFamily="49" charset="-128"/>
                </a:rPr>
                <a:t>4-</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１</a:t>
              </a:r>
            </a:p>
          </p:txBody>
        </p:sp>
      </p:grpSp>
    </p:spTree>
    <p:extLst>
      <p:ext uri="{BB962C8B-B14F-4D97-AF65-F5344CB8AC3E}">
        <p14:creationId xmlns:p14="http://schemas.microsoft.com/office/powerpoint/2010/main" val="342488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471545" y="172228"/>
            <a:ext cx="8347335" cy="1163320"/>
          </a:xfrm>
          <a:prstGeom prst="rect">
            <a:avLst/>
          </a:prstGeom>
          <a:solidFill>
            <a:schemeClr val="accent6">
              <a:lumMod val="20000"/>
              <a:lumOff val="80000"/>
            </a:schemeClr>
          </a:solidFill>
          <a:ln w="31750" cap="rnd" cmpd="sng">
            <a:solidFill>
              <a:schemeClr val="accent6">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4800" b="1" dirty="0">
                <a:solidFill>
                  <a:schemeClr val="accent6">
                    <a:lumMod val="50000"/>
                  </a:schemeClr>
                </a:solidFill>
                <a:latin typeface="ＭＳ 明朝" panose="02020609040205080304" pitchFamily="17" charset="-128"/>
                <a:ea typeface="ＭＳ 明朝" panose="02020609040205080304" pitchFamily="17" charset="-128"/>
              </a:rPr>
              <a:t>구한말 </a:t>
            </a:r>
            <a:r>
              <a:rPr lang="ja-JP" altLang="en-US" sz="4800" b="1" dirty="0">
                <a:solidFill>
                  <a:schemeClr val="accent6">
                    <a:lumMod val="50000"/>
                  </a:schemeClr>
                </a:solidFill>
                <a:latin typeface="ＭＳ 明朝" panose="02020609040205080304" pitchFamily="17" charset="-128"/>
                <a:ea typeface="ＭＳ 明朝" panose="02020609040205080304" pitchFamily="17" charset="-128"/>
              </a:rPr>
              <a:t>両班たちの考えは？</a:t>
            </a:r>
            <a:endParaRPr kumimoji="1" lang="ja-JP" altLang="en-US" sz="3200" b="1" dirty="0">
              <a:solidFill>
                <a:schemeClr val="accent6">
                  <a:lumMod val="50000"/>
                </a:schemeClr>
              </a:solidFill>
              <a:latin typeface="ＭＳ 明朝" panose="02020609040205080304" pitchFamily="17" charset="-128"/>
              <a:ea typeface="ＭＳ 明朝" panose="02020609040205080304" pitchFamily="17" charset="-128"/>
            </a:endParaRPr>
          </a:p>
        </p:txBody>
      </p:sp>
      <p:pic>
        <p:nvPicPr>
          <p:cNvPr id="7" name="図 6">
            <a:extLst>
              <a:ext uri="{FF2B5EF4-FFF2-40B4-BE49-F238E27FC236}">
                <a16:creationId xmlns:a16="http://schemas.microsoft.com/office/drawing/2014/main" id="{606DEC84-BE76-4E00-8F73-11E796B5E27E}"/>
              </a:ext>
            </a:extLst>
          </p:cNvPr>
          <p:cNvPicPr>
            <a:picLocks noChangeAspect="1"/>
          </p:cNvPicPr>
          <p:nvPr/>
        </p:nvPicPr>
        <p:blipFill rotWithShape="1">
          <a:blip r:embed="rId2">
            <a:extLst>
              <a:ext uri="{28A0092B-C50C-407E-A947-70E740481C1C}">
                <a14:useLocalDpi xmlns:a14="http://schemas.microsoft.com/office/drawing/2010/main" val="0"/>
              </a:ext>
            </a:extLst>
          </a:blip>
          <a:srcRect l="13767" t="5583" r="11233" b="5578"/>
          <a:stretch/>
        </p:blipFill>
        <p:spPr>
          <a:xfrm>
            <a:off x="249657" y="2342236"/>
            <a:ext cx="3453389" cy="4090573"/>
          </a:xfrm>
          <a:prstGeom prst="rect">
            <a:avLst/>
          </a:prstGeom>
        </p:spPr>
      </p:pic>
      <p:sp>
        <p:nvSpPr>
          <p:cNvPr id="17" name="テキスト ボックス 16">
            <a:extLst>
              <a:ext uri="{FF2B5EF4-FFF2-40B4-BE49-F238E27FC236}">
                <a16:creationId xmlns:a16="http://schemas.microsoft.com/office/drawing/2014/main" id="{F6BFB2AC-79FD-4E2B-B0F3-9C1DB52F25A7}"/>
              </a:ext>
            </a:extLst>
          </p:cNvPr>
          <p:cNvSpPr txBox="1"/>
          <p:nvPr/>
        </p:nvSpPr>
        <p:spPr>
          <a:xfrm>
            <a:off x="437980" y="1509455"/>
            <a:ext cx="3265066" cy="646331"/>
          </a:xfrm>
          <a:prstGeom prst="rect">
            <a:avLst/>
          </a:prstGeom>
          <a:noFill/>
        </p:spPr>
        <p:txBody>
          <a:bodyPr wrap="square" rtlCol="0">
            <a:spAutoFit/>
          </a:bodyPr>
          <a:lstStyle/>
          <a:p>
            <a:r>
              <a:rPr lang="ko-KR" altLang="ja-JP" sz="3600" b="1" kern="100" dirty="0">
                <a:solidFill>
                  <a:srgbClr val="00B050"/>
                </a:solidFill>
                <a:effectLst/>
                <a:latin typeface="游明朝" panose="02020400000000000000" pitchFamily="18" charset="-128"/>
                <a:ea typeface="Batang" panose="02030600000101010101" pitchFamily="18" charset="-127"/>
                <a:cs typeface="Batang" panose="02030600000101010101" pitchFamily="18" charset="-127"/>
              </a:rPr>
              <a:t>최익현</a:t>
            </a:r>
            <a:r>
              <a:rPr lang="en-US" altLang="ko-KR" sz="3600" b="1" kern="100" dirty="0">
                <a:solidFill>
                  <a:srgbClr val="00B050"/>
                </a:solidFill>
                <a:effectLst/>
                <a:latin typeface="游明朝" panose="02020400000000000000" pitchFamily="18" charset="-128"/>
                <a:ea typeface="Batang" panose="02030600000101010101" pitchFamily="18" charset="-127"/>
                <a:cs typeface="Batang" panose="02030600000101010101" pitchFamily="18" charset="-127"/>
              </a:rPr>
              <a:t> </a:t>
            </a:r>
            <a:r>
              <a:rPr lang="ko-KR" altLang="ja-JP" sz="3600" b="1" kern="100" dirty="0">
                <a:solidFill>
                  <a:srgbClr val="00B050"/>
                </a:solidFill>
                <a:effectLst/>
                <a:latin typeface="游明朝" panose="02020400000000000000" pitchFamily="18" charset="-128"/>
                <a:ea typeface="Batang" panose="02030600000101010101" pitchFamily="18" charset="-127"/>
                <a:cs typeface="Batang" panose="02030600000101010101" pitchFamily="18" charset="-127"/>
              </a:rPr>
              <a:t>崔 益鉉</a:t>
            </a:r>
            <a:endParaRPr kumimoji="1" lang="ja-JP" altLang="en-US" sz="3600" b="1" dirty="0">
              <a:solidFill>
                <a:srgbClr val="00B050"/>
              </a:solidFill>
            </a:endParaRPr>
          </a:p>
        </p:txBody>
      </p:sp>
      <p:sp>
        <p:nvSpPr>
          <p:cNvPr id="2" name="テキスト ボックス 1">
            <a:extLst>
              <a:ext uri="{FF2B5EF4-FFF2-40B4-BE49-F238E27FC236}">
                <a16:creationId xmlns:a16="http://schemas.microsoft.com/office/drawing/2014/main" id="{BD1D4AA9-FB54-4EAD-B83B-5B4EDDDED696}"/>
              </a:ext>
            </a:extLst>
          </p:cNvPr>
          <p:cNvSpPr txBox="1"/>
          <p:nvPr/>
        </p:nvSpPr>
        <p:spPr>
          <a:xfrm>
            <a:off x="3686521" y="1325880"/>
            <a:ext cx="8615953" cy="4708981"/>
          </a:xfrm>
          <a:prstGeom prst="rect">
            <a:avLst/>
          </a:prstGeom>
          <a:noFill/>
        </p:spPr>
        <p:txBody>
          <a:bodyPr wrap="square" rtlCol="0">
            <a:spAutoFit/>
          </a:bodyPr>
          <a:lstStyle/>
          <a:p>
            <a:r>
              <a:rPr kumimoji="1" lang="zh-TW" altLang="en-US" sz="6000" dirty="0">
                <a:solidFill>
                  <a:srgbClr val="FF0000"/>
                </a:solidFill>
                <a:latin typeface="HG丸ｺﾞｼｯｸM-PRO" panose="020F0600000000000000" pitchFamily="50" charset="-128"/>
                <a:ea typeface="HG丸ｺﾞｼｯｸM-PRO" panose="020F0600000000000000" pitchFamily="50" charset="-128"/>
              </a:rPr>
              <a:t>衛正斥邪</a:t>
            </a:r>
            <a:endParaRPr kumimoji="1" lang="en-US" altLang="ja-JP" sz="60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6000" dirty="0">
                <a:solidFill>
                  <a:srgbClr val="FF0000"/>
                </a:solidFill>
                <a:latin typeface="HG丸ｺﾞｼｯｸM-PRO" panose="020F0600000000000000" pitchFamily="50" charset="-128"/>
                <a:ea typeface="HG丸ｺﾞｼｯｸM-PRO" panose="020F0600000000000000" pitchFamily="50" charset="-128"/>
              </a:rPr>
              <a:t>甲午改革反対論</a:t>
            </a:r>
            <a:endParaRPr kumimoji="1" lang="en-US" altLang="ja-JP" sz="60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6000" dirty="0">
                <a:solidFill>
                  <a:srgbClr val="FF0000"/>
                </a:solidFill>
                <a:latin typeface="HG丸ｺﾞｼｯｸM-PRO" panose="020F0600000000000000" pitchFamily="50" charset="-128"/>
                <a:ea typeface="HG丸ｺﾞｼｯｸM-PRO" panose="020F0600000000000000" pitchFamily="50" charset="-128"/>
              </a:rPr>
              <a:t>断髪令拒否</a:t>
            </a:r>
            <a:endParaRPr kumimoji="1" lang="en-US" altLang="ja-JP" sz="60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6000" dirty="0">
                <a:solidFill>
                  <a:srgbClr val="FF0000"/>
                </a:solidFill>
                <a:latin typeface="HG丸ｺﾞｼｯｸM-PRO" panose="020F0600000000000000" pitchFamily="50" charset="-128"/>
                <a:ea typeface="HG丸ｺﾞｼｯｸM-PRO" panose="020F0600000000000000" pitchFamily="50" charset="-128"/>
              </a:rPr>
              <a:t>攘夷</a:t>
            </a:r>
            <a:endParaRPr kumimoji="1" lang="en-US" altLang="ja-JP" sz="60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6000" dirty="0">
                <a:solidFill>
                  <a:srgbClr val="FF0000"/>
                </a:solidFill>
                <a:latin typeface="HG丸ｺﾞｼｯｸM-PRO" panose="020F0600000000000000" pitchFamily="50" charset="-128"/>
                <a:ea typeface="HG丸ｺﾞｼｯｸM-PRO" panose="020F0600000000000000" pitchFamily="50" charset="-128"/>
              </a:rPr>
              <a:t>朝鮮王朝は両班が作った</a:t>
            </a:r>
            <a:endParaRPr kumimoji="1" lang="ja-JP" altLang="en-US" sz="60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760DF010-A145-452B-ABCC-EFF3CFA86B3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8028" y="1509455"/>
            <a:ext cx="2235992" cy="2353422"/>
          </a:xfrm>
          <a:prstGeom prst="rect">
            <a:avLst/>
          </a:prstGeom>
          <a:noFill/>
          <a:ln>
            <a:noFill/>
          </a:ln>
        </p:spPr>
      </p:pic>
    </p:spTree>
    <p:extLst>
      <p:ext uri="{BB962C8B-B14F-4D97-AF65-F5344CB8AC3E}">
        <p14:creationId xmlns:p14="http://schemas.microsoft.com/office/powerpoint/2010/main" val="857558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471545" y="172228"/>
            <a:ext cx="11520429"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6600" dirty="0">
                <a:solidFill>
                  <a:schemeClr val="accent1">
                    <a:lumMod val="75000"/>
                  </a:schemeClr>
                </a:solidFill>
                <a:latin typeface="ＭＳ 明朝" panose="02020609040205080304" pitchFamily="17" charset="-128"/>
                <a:ea typeface="ＭＳ 明朝" panose="02020609040205080304" pitchFamily="17" charset="-128"/>
              </a:rPr>
              <a:t>   江華島事件</a:t>
            </a:r>
            <a:r>
              <a:rPr kumimoji="1" lang="en-US" altLang="ko-KR" sz="6600" dirty="0">
                <a:solidFill>
                  <a:schemeClr val="accent1">
                    <a:lumMod val="75000"/>
                  </a:schemeClr>
                </a:solidFill>
                <a:latin typeface="ＭＳ 明朝" panose="02020609040205080304" pitchFamily="17" charset="-128"/>
                <a:ea typeface="ＭＳ 明朝" panose="02020609040205080304" pitchFamily="17" charset="-128"/>
              </a:rPr>
              <a:t>(1875</a:t>
            </a:r>
            <a:r>
              <a:rPr kumimoji="1" lang="ko-KR" altLang="en-US" sz="66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ko-KR" sz="66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6600" dirty="0">
              <a:solidFill>
                <a:schemeClr val="accent1">
                  <a:lumMod val="75000"/>
                </a:schemeClr>
              </a:solidFill>
              <a:latin typeface="ＭＳ 明朝" panose="02020609040205080304" pitchFamily="17" charset="-128"/>
              <a:ea typeface="ＭＳ 明朝" panose="02020609040205080304" pitchFamily="17" charset="-128"/>
            </a:endParaRPr>
          </a:p>
        </p:txBody>
      </p:sp>
      <p:grpSp>
        <p:nvGrpSpPr>
          <p:cNvPr id="4" name="グループ化 3">
            <a:extLst>
              <a:ext uri="{FF2B5EF4-FFF2-40B4-BE49-F238E27FC236}">
                <a16:creationId xmlns:a16="http://schemas.microsoft.com/office/drawing/2014/main" id="{AC8F8378-6291-4D31-AE98-2D2098C9B7B3}"/>
              </a:ext>
            </a:extLst>
          </p:cNvPr>
          <p:cNvGrpSpPr/>
          <p:nvPr/>
        </p:nvGrpSpPr>
        <p:grpSpPr>
          <a:xfrm>
            <a:off x="7543799" y="1049798"/>
            <a:ext cx="3858841" cy="3022759"/>
            <a:chOff x="4924424" y="2511266"/>
            <a:chExt cx="3858841" cy="3022759"/>
          </a:xfrm>
        </p:grpSpPr>
        <p:pic>
          <p:nvPicPr>
            <p:cNvPr id="3" name="グラフィックス 2">
              <a:extLst>
                <a:ext uri="{FF2B5EF4-FFF2-40B4-BE49-F238E27FC236}">
                  <a16:creationId xmlns:a16="http://schemas.microsoft.com/office/drawing/2014/main" id="{236DBA46-E785-4B7C-B396-671CB29D91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24424" y="2511266"/>
              <a:ext cx="3858841" cy="3022759"/>
            </a:xfrm>
            <a:prstGeom prst="rect">
              <a:avLst/>
            </a:prstGeom>
          </p:spPr>
        </p:pic>
        <p:sp>
          <p:nvSpPr>
            <p:cNvPr id="27" name="テキスト ボックス 26">
              <a:extLst>
                <a:ext uri="{FF2B5EF4-FFF2-40B4-BE49-F238E27FC236}">
                  <a16:creationId xmlns:a16="http://schemas.microsoft.com/office/drawing/2014/main" id="{2C35B7AB-766F-439B-9D64-24C5C31F40C9}"/>
                </a:ext>
              </a:extLst>
            </p:cNvPr>
            <p:cNvSpPr txBox="1"/>
            <p:nvPr/>
          </p:nvSpPr>
          <p:spPr>
            <a:xfrm>
              <a:off x="5540883" y="3258532"/>
              <a:ext cx="2677152" cy="1569660"/>
            </a:xfrm>
            <a:prstGeom prst="rect">
              <a:avLst/>
            </a:prstGeom>
            <a:noFill/>
          </p:spPr>
          <p:txBody>
            <a:bodyPr wrap="square" rtlCol="0">
              <a:spAutoFit/>
            </a:bodyPr>
            <a:lstStyle/>
            <a:p>
              <a:r>
                <a:rPr kumimoji="1" lang="ja-JP" altLang="en-US" sz="4800" b="1" dirty="0">
                  <a:solidFill>
                    <a:srgbClr val="FF0000"/>
                  </a:solidFill>
                  <a:latin typeface="AR P丸ゴシック体04M" panose="020F0600000000000000" pitchFamily="50" charset="-128"/>
                  <a:ea typeface="AR P丸ゴシック体04M" panose="020F0600000000000000" pitchFamily="50" charset="-128"/>
                </a:rPr>
                <a:t>日本との戦い</a:t>
              </a:r>
            </a:p>
          </p:txBody>
        </p:sp>
      </p:grpSp>
      <p:pic>
        <p:nvPicPr>
          <p:cNvPr id="2" name="図 1">
            <a:extLst>
              <a:ext uri="{FF2B5EF4-FFF2-40B4-BE49-F238E27FC236}">
                <a16:creationId xmlns:a16="http://schemas.microsoft.com/office/drawing/2014/main" id="{8584FA60-AE81-49DE-8111-A05674B7661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1545" y="1716389"/>
            <a:ext cx="4631867" cy="3022758"/>
          </a:xfrm>
          <a:prstGeom prst="rect">
            <a:avLst/>
          </a:prstGeom>
          <a:noFill/>
          <a:ln>
            <a:noFill/>
          </a:ln>
        </p:spPr>
      </p:pic>
      <p:pic>
        <p:nvPicPr>
          <p:cNvPr id="8" name="図 7">
            <a:extLst>
              <a:ext uri="{FF2B5EF4-FFF2-40B4-BE49-F238E27FC236}">
                <a16:creationId xmlns:a16="http://schemas.microsoft.com/office/drawing/2014/main" id="{7C8C3817-B8C5-48B8-826E-A8B40DC8224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2642" y="4729163"/>
            <a:ext cx="4297616" cy="2128837"/>
          </a:xfrm>
          <a:prstGeom prst="rect">
            <a:avLst/>
          </a:prstGeom>
          <a:noFill/>
          <a:ln>
            <a:noFill/>
          </a:ln>
        </p:spPr>
      </p:pic>
      <p:pic>
        <p:nvPicPr>
          <p:cNvPr id="11" name="図 10">
            <a:extLst>
              <a:ext uri="{FF2B5EF4-FFF2-40B4-BE49-F238E27FC236}">
                <a16:creationId xmlns:a16="http://schemas.microsoft.com/office/drawing/2014/main" id="{D732B04E-6852-4321-98E1-0FE58AF31C3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759432" y="4833601"/>
            <a:ext cx="2677152" cy="2024399"/>
          </a:xfrm>
          <a:prstGeom prst="rect">
            <a:avLst/>
          </a:prstGeom>
          <a:noFill/>
          <a:ln>
            <a:noFill/>
          </a:ln>
        </p:spPr>
      </p:pic>
      <p:sp>
        <p:nvSpPr>
          <p:cNvPr id="5" name="フローチャート: 代替処理 4">
            <a:extLst>
              <a:ext uri="{FF2B5EF4-FFF2-40B4-BE49-F238E27FC236}">
                <a16:creationId xmlns:a16="http://schemas.microsoft.com/office/drawing/2014/main" id="{79750D11-A409-4EBC-A18C-517A65865E15}"/>
              </a:ext>
            </a:extLst>
          </p:cNvPr>
          <p:cNvSpPr/>
          <p:nvPr/>
        </p:nvSpPr>
        <p:spPr>
          <a:xfrm>
            <a:off x="711028" y="598681"/>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kumimoji="1" lang="en-US" altLang="ja-JP" sz="3200" dirty="0">
                <a:solidFill>
                  <a:srgbClr val="FC035D"/>
                </a:solidFill>
                <a:latin typeface="AR丸ゴシック体04M" panose="020F0609000000000000" pitchFamily="49" charset="-128"/>
                <a:ea typeface="AR丸ゴシック体04M" panose="020F0609000000000000" pitchFamily="49" charset="-128"/>
              </a:rPr>
              <a:t>4-13</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spTree>
    <p:extLst>
      <p:ext uri="{BB962C8B-B14F-4D97-AF65-F5344CB8AC3E}">
        <p14:creationId xmlns:p14="http://schemas.microsoft.com/office/powerpoint/2010/main" val="2456217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471545" y="172228"/>
            <a:ext cx="11520429"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강화도 사건 江華島事件</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(1875</a:t>
            </a: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endParaRPr>
          </a:p>
        </p:txBody>
      </p:sp>
      <p:grpSp>
        <p:nvGrpSpPr>
          <p:cNvPr id="4" name="グループ化 3">
            <a:extLst>
              <a:ext uri="{FF2B5EF4-FFF2-40B4-BE49-F238E27FC236}">
                <a16:creationId xmlns:a16="http://schemas.microsoft.com/office/drawing/2014/main" id="{AC8F8378-6291-4D31-AE98-2D2098C9B7B3}"/>
              </a:ext>
            </a:extLst>
          </p:cNvPr>
          <p:cNvGrpSpPr/>
          <p:nvPr/>
        </p:nvGrpSpPr>
        <p:grpSpPr>
          <a:xfrm>
            <a:off x="7543799" y="1049798"/>
            <a:ext cx="3858841" cy="3022759"/>
            <a:chOff x="4924424" y="2511266"/>
            <a:chExt cx="3858841" cy="3022759"/>
          </a:xfrm>
        </p:grpSpPr>
        <p:pic>
          <p:nvPicPr>
            <p:cNvPr id="3" name="グラフィックス 2">
              <a:extLst>
                <a:ext uri="{FF2B5EF4-FFF2-40B4-BE49-F238E27FC236}">
                  <a16:creationId xmlns:a16="http://schemas.microsoft.com/office/drawing/2014/main" id="{236DBA46-E785-4B7C-B396-671CB29D91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24424" y="2511266"/>
              <a:ext cx="3858841" cy="3022759"/>
            </a:xfrm>
            <a:prstGeom prst="rect">
              <a:avLst/>
            </a:prstGeom>
          </p:spPr>
        </p:pic>
        <p:sp>
          <p:nvSpPr>
            <p:cNvPr id="27" name="テキスト ボックス 26">
              <a:extLst>
                <a:ext uri="{FF2B5EF4-FFF2-40B4-BE49-F238E27FC236}">
                  <a16:creationId xmlns:a16="http://schemas.microsoft.com/office/drawing/2014/main" id="{2C35B7AB-766F-439B-9D64-24C5C31F40C9}"/>
                </a:ext>
              </a:extLst>
            </p:cNvPr>
            <p:cNvSpPr txBox="1"/>
            <p:nvPr/>
          </p:nvSpPr>
          <p:spPr>
            <a:xfrm>
              <a:off x="5540883" y="3258532"/>
              <a:ext cx="2677152" cy="1569660"/>
            </a:xfrm>
            <a:prstGeom prst="rect">
              <a:avLst/>
            </a:prstGeom>
            <a:noFill/>
          </p:spPr>
          <p:txBody>
            <a:bodyPr wrap="square" rtlCol="0">
              <a:spAutoFit/>
            </a:bodyPr>
            <a:lstStyle/>
            <a:p>
              <a:r>
                <a:rPr kumimoji="1" lang="ja-JP" altLang="en-US" sz="4800" b="1" dirty="0">
                  <a:solidFill>
                    <a:srgbClr val="FF0000"/>
                  </a:solidFill>
                  <a:latin typeface="AR P丸ゴシック体04M" panose="020F0600000000000000" pitchFamily="50" charset="-128"/>
                  <a:ea typeface="AR P丸ゴシック体04M" panose="020F0600000000000000" pitchFamily="50" charset="-128"/>
                </a:rPr>
                <a:t>日本との戦い</a:t>
              </a:r>
            </a:p>
          </p:txBody>
        </p:sp>
      </p:grpSp>
      <p:pic>
        <p:nvPicPr>
          <p:cNvPr id="2" name="図 1">
            <a:extLst>
              <a:ext uri="{FF2B5EF4-FFF2-40B4-BE49-F238E27FC236}">
                <a16:creationId xmlns:a16="http://schemas.microsoft.com/office/drawing/2014/main" id="{8584FA60-AE81-49DE-8111-A05674B7661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1545" y="1716389"/>
            <a:ext cx="4631867" cy="3022758"/>
          </a:xfrm>
          <a:prstGeom prst="rect">
            <a:avLst/>
          </a:prstGeom>
          <a:noFill/>
          <a:ln>
            <a:noFill/>
          </a:ln>
        </p:spPr>
      </p:pic>
      <p:pic>
        <p:nvPicPr>
          <p:cNvPr id="8" name="図 7">
            <a:extLst>
              <a:ext uri="{FF2B5EF4-FFF2-40B4-BE49-F238E27FC236}">
                <a16:creationId xmlns:a16="http://schemas.microsoft.com/office/drawing/2014/main" id="{7C8C3817-B8C5-48B8-826E-A8B40DC8224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2642" y="4729163"/>
            <a:ext cx="4297616" cy="2128837"/>
          </a:xfrm>
          <a:prstGeom prst="rect">
            <a:avLst/>
          </a:prstGeom>
          <a:noFill/>
          <a:ln>
            <a:noFill/>
          </a:ln>
        </p:spPr>
      </p:pic>
      <p:pic>
        <p:nvPicPr>
          <p:cNvPr id="11" name="図 10">
            <a:extLst>
              <a:ext uri="{FF2B5EF4-FFF2-40B4-BE49-F238E27FC236}">
                <a16:creationId xmlns:a16="http://schemas.microsoft.com/office/drawing/2014/main" id="{D732B04E-6852-4321-98E1-0FE58AF31C3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759432" y="4833601"/>
            <a:ext cx="2677152" cy="2024399"/>
          </a:xfrm>
          <a:prstGeom prst="rect">
            <a:avLst/>
          </a:prstGeom>
          <a:noFill/>
          <a:ln>
            <a:noFill/>
          </a:ln>
        </p:spPr>
      </p:pic>
      <p:sp>
        <p:nvSpPr>
          <p:cNvPr id="5" name="フローチャート: 代替処理 4">
            <a:extLst>
              <a:ext uri="{FF2B5EF4-FFF2-40B4-BE49-F238E27FC236}">
                <a16:creationId xmlns:a16="http://schemas.microsoft.com/office/drawing/2014/main" id="{DF3B2DF3-E659-41EA-AAB3-93645AFF287B}"/>
              </a:ext>
            </a:extLst>
          </p:cNvPr>
          <p:cNvSpPr/>
          <p:nvPr/>
        </p:nvSpPr>
        <p:spPr>
          <a:xfrm>
            <a:off x="5467349" y="1594926"/>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lang="en-US" altLang="ja-JP" sz="3200" dirty="0">
                <a:solidFill>
                  <a:srgbClr val="FC035D"/>
                </a:solidFill>
                <a:latin typeface="AR丸ゴシック体04M" panose="020F0609000000000000" pitchFamily="49" charset="-128"/>
                <a:ea typeface="AR丸ゴシック体04M" panose="020F0609000000000000" pitchFamily="49" charset="-128"/>
              </a:rPr>
              <a:t>4-13</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spTree>
    <p:extLst>
      <p:ext uri="{BB962C8B-B14F-4D97-AF65-F5344CB8AC3E}">
        <p14:creationId xmlns:p14="http://schemas.microsoft.com/office/powerpoint/2010/main" val="2302720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471545" y="115077"/>
            <a:ext cx="11520429" cy="1513697"/>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 조일수호조규 </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 </a:t>
            </a: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강화도 조약</a:t>
            </a:r>
            <a:endPar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endParaRPr>
          </a:p>
          <a:p>
            <a:pPr algn="ct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日朝修好条規 </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 </a:t>
            </a: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江華島 条約</a:t>
            </a:r>
          </a:p>
        </p:txBody>
      </p:sp>
      <p:sp>
        <p:nvSpPr>
          <p:cNvPr id="3" name="テキスト ボックス 2">
            <a:extLst>
              <a:ext uri="{FF2B5EF4-FFF2-40B4-BE49-F238E27FC236}">
                <a16:creationId xmlns:a16="http://schemas.microsoft.com/office/drawing/2014/main" id="{DBCF1F6F-44A6-44F5-8994-49586ACDC4A0}"/>
              </a:ext>
            </a:extLst>
          </p:cNvPr>
          <p:cNvSpPr txBox="1"/>
          <p:nvPr/>
        </p:nvSpPr>
        <p:spPr>
          <a:xfrm>
            <a:off x="1431273" y="1781175"/>
            <a:ext cx="9190336" cy="5016758"/>
          </a:xfrm>
          <a:prstGeom prst="rect">
            <a:avLst/>
          </a:prstGeom>
          <a:noFill/>
        </p:spPr>
        <p:txBody>
          <a:bodyPr wrap="none" rtlCol="0">
            <a:spAutoFit/>
          </a:bodyPr>
          <a:lstStyle/>
          <a:p>
            <a:pPr algn="just"/>
            <a:r>
              <a:rPr lang="en-US" altLang="ja-JP" sz="3200"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1. </a:t>
            </a:r>
            <a:r>
              <a:rPr lang="ko-KR" altLang="ja-JP" sz="3200" kern="100" dirty="0">
                <a:solidFill>
                  <a:srgbClr val="00B050"/>
                </a:solidFill>
                <a:effectLst/>
                <a:latin typeface="HG丸ｺﾞｼｯｸM-PRO" panose="020F0600000000000000" pitchFamily="50" charset="-128"/>
                <a:ea typeface="AR P丸ゴシック体04M" panose="020F0600000000000000" pitchFamily="50" charset="-128"/>
                <a:cs typeface="Times New Roman" panose="02020603050405020304" pitchFamily="18" charset="0"/>
              </a:rPr>
              <a:t>外交使節</a:t>
            </a:r>
            <a:r>
              <a:rPr lang="ja-JP" altLang="ja-JP" sz="3200"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ko-KR" altLang="ja-JP" sz="3200" kern="100" dirty="0">
                <a:solidFill>
                  <a:srgbClr val="00B050"/>
                </a:solidFill>
                <a:effectLst/>
                <a:latin typeface="HG丸ｺﾞｼｯｸM-PRO" panose="020F0600000000000000" pitchFamily="50" charset="-128"/>
                <a:ea typeface="AR P丸ゴシック体04M" panose="020F0600000000000000" pitchFamily="50" charset="-128"/>
                <a:cs typeface="Times New Roman" panose="02020603050405020304" pitchFamily="18" charset="0"/>
              </a:rPr>
              <a:t>首都派遣</a:t>
            </a:r>
            <a:endParaRPr lang="ja-JP" altLang="ja-JP" sz="3200"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r>
              <a:rPr lang="en-US" altLang="ja-JP" sz="3200"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2. </a:t>
            </a:r>
            <a:r>
              <a:rPr lang="ja-JP" altLang="ja-JP" sz="3200"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釜山ほか二港の開港と自由貿易</a:t>
            </a:r>
          </a:p>
          <a:p>
            <a:pPr algn="l"/>
            <a:r>
              <a:rPr lang="en-US" altLang="ja-JP" sz="3200"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3. </a:t>
            </a:r>
            <a:r>
              <a:rPr lang="ja-JP" altLang="ja-JP" sz="3200"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開港場における居留地の設定</a:t>
            </a:r>
          </a:p>
          <a:p>
            <a:pPr algn="l"/>
            <a:r>
              <a:rPr lang="en-US" altLang="ja-JP" sz="3200"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4. </a:t>
            </a:r>
            <a:r>
              <a:rPr lang="ja-JP" altLang="ja-JP" sz="3200"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領事による居留民の管理</a:t>
            </a:r>
          </a:p>
          <a:p>
            <a:pPr algn="l"/>
            <a:r>
              <a:rPr lang="en-US" altLang="ja-JP" sz="3200"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5. </a:t>
            </a:r>
            <a:r>
              <a:rPr lang="ja-JP" altLang="ja-JP" sz="3200"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開港場における領事裁判権</a:t>
            </a:r>
          </a:p>
          <a:p>
            <a:pPr algn="l"/>
            <a:r>
              <a:rPr lang="en-US" altLang="ja-JP" sz="3200"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6. </a:t>
            </a:r>
            <a:r>
              <a:rPr lang="ja-JP" altLang="ja-JP" sz="3200"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朝鮮沿海の測量・海図作成の権利</a:t>
            </a:r>
          </a:p>
          <a:p>
            <a:pPr algn="l"/>
            <a:r>
              <a:rPr lang="en-US" altLang="ja-JP" sz="3200"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7. </a:t>
            </a:r>
            <a:r>
              <a:rPr lang="ja-JP" altLang="ja-JP" sz="3200"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開港場から四キロ以内への内地旅行、通商権</a:t>
            </a:r>
          </a:p>
          <a:p>
            <a:pPr algn="l"/>
            <a:r>
              <a:rPr lang="en-US" altLang="ja-JP" sz="3200"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8. </a:t>
            </a:r>
            <a:r>
              <a:rPr lang="ja-JP" altLang="ja-JP" sz="3200"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開港場における日本通貨の使用</a:t>
            </a:r>
          </a:p>
          <a:p>
            <a:pPr algn="l"/>
            <a:r>
              <a:rPr lang="en-US" altLang="ja-JP" sz="3200"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9. </a:t>
            </a:r>
            <a:r>
              <a:rPr lang="ja-JP" altLang="ja-JP" sz="3200"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朝鮮からの米穀輸出の自由</a:t>
            </a:r>
          </a:p>
          <a:p>
            <a:pPr algn="l"/>
            <a:r>
              <a:rPr lang="en-US" altLang="ja-JP" sz="3200"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 </a:t>
            </a:r>
            <a:r>
              <a:rPr lang="ja-JP" altLang="ja-JP" sz="3200"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輸出入税の免除（無関税）　</a:t>
            </a:r>
            <a:endParaRPr kumimoji="1" lang="ja-JP" altLang="en-US" sz="3200" dirty="0">
              <a:solidFill>
                <a:srgbClr val="00B050"/>
              </a:solidFill>
              <a:latin typeface="HG丸ｺﾞｼｯｸM-PRO" panose="020F0600000000000000" pitchFamily="50" charset="-128"/>
              <a:ea typeface="HG丸ｺﾞｼｯｸM-PRO" panose="020F0600000000000000" pitchFamily="50" charset="-128"/>
            </a:endParaRPr>
          </a:p>
        </p:txBody>
      </p:sp>
      <p:grpSp>
        <p:nvGrpSpPr>
          <p:cNvPr id="6" name="グループ化 5">
            <a:extLst>
              <a:ext uri="{FF2B5EF4-FFF2-40B4-BE49-F238E27FC236}">
                <a16:creationId xmlns:a16="http://schemas.microsoft.com/office/drawing/2014/main" id="{DDA66382-2755-4436-8356-66350CA821F8}"/>
              </a:ext>
            </a:extLst>
          </p:cNvPr>
          <p:cNvGrpSpPr/>
          <p:nvPr/>
        </p:nvGrpSpPr>
        <p:grpSpPr>
          <a:xfrm>
            <a:off x="8659459" y="1904999"/>
            <a:ext cx="3248154" cy="2333625"/>
            <a:chOff x="8659459" y="1904999"/>
            <a:chExt cx="3248154" cy="2333625"/>
          </a:xfrm>
        </p:grpSpPr>
        <p:pic>
          <p:nvPicPr>
            <p:cNvPr id="4" name="グラフィックス 3">
              <a:extLst>
                <a:ext uri="{FF2B5EF4-FFF2-40B4-BE49-F238E27FC236}">
                  <a16:creationId xmlns:a16="http://schemas.microsoft.com/office/drawing/2014/main" id="{4F35AF19-D236-43CE-A790-9566AFBBE2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59459" y="1904999"/>
              <a:ext cx="3248154" cy="2333625"/>
            </a:xfrm>
            <a:prstGeom prst="rect">
              <a:avLst/>
            </a:prstGeom>
          </p:spPr>
        </p:pic>
        <p:sp>
          <p:nvSpPr>
            <p:cNvPr id="5" name="テキスト ボックス 4">
              <a:extLst>
                <a:ext uri="{FF2B5EF4-FFF2-40B4-BE49-F238E27FC236}">
                  <a16:creationId xmlns:a16="http://schemas.microsoft.com/office/drawing/2014/main" id="{EC66EE42-ACE0-4EBD-9B50-F417609D8339}"/>
                </a:ext>
              </a:extLst>
            </p:cNvPr>
            <p:cNvSpPr txBox="1"/>
            <p:nvPr/>
          </p:nvSpPr>
          <p:spPr>
            <a:xfrm>
              <a:off x="9029053" y="2585263"/>
              <a:ext cx="2753371" cy="646331"/>
            </a:xfrm>
            <a:prstGeom prst="rect">
              <a:avLst/>
            </a:prstGeom>
            <a:noFill/>
          </p:spPr>
          <p:txBody>
            <a:bodyPr wrap="square" rtlCol="0">
              <a:spAutoFit/>
            </a:bodyPr>
            <a:lstStyle/>
            <a:p>
              <a:r>
                <a:rPr kumimoji="1" lang="en-US" altLang="ja-JP" sz="3600" dirty="0">
                  <a:solidFill>
                    <a:srgbClr val="FF0000"/>
                  </a:solidFill>
                  <a:latin typeface="HGP平成明朝体W9" panose="02020A00000000000000" pitchFamily="18" charset="-128"/>
                  <a:ea typeface="HGP平成明朝体W9" panose="02020A00000000000000" pitchFamily="18" charset="-128"/>
                </a:rPr>
                <a:t>1976</a:t>
              </a:r>
              <a:r>
                <a:rPr kumimoji="1" lang="ja-JP" altLang="en-US" sz="3600" dirty="0">
                  <a:solidFill>
                    <a:srgbClr val="FF0000"/>
                  </a:solidFill>
                  <a:latin typeface="HGP平成明朝体W9" panose="02020A00000000000000" pitchFamily="18" charset="-128"/>
                  <a:ea typeface="HGP平成明朝体W9" panose="02020A00000000000000" pitchFamily="18" charset="-128"/>
                </a:rPr>
                <a:t>年</a:t>
              </a:r>
              <a:r>
                <a:rPr kumimoji="1" lang="en-US" altLang="ja-JP" sz="3600" dirty="0">
                  <a:solidFill>
                    <a:srgbClr val="FF0000"/>
                  </a:solidFill>
                  <a:latin typeface="HGP平成明朝体W9" panose="02020A00000000000000" pitchFamily="18" charset="-128"/>
                  <a:ea typeface="HGP平成明朝体W9" panose="02020A00000000000000" pitchFamily="18" charset="-128"/>
                </a:rPr>
                <a:t>2</a:t>
              </a:r>
              <a:r>
                <a:rPr kumimoji="1" lang="ja-JP" altLang="en-US" sz="3600" dirty="0">
                  <a:solidFill>
                    <a:srgbClr val="FF0000"/>
                  </a:solidFill>
                  <a:latin typeface="HGP平成明朝体W9" panose="02020A00000000000000" pitchFamily="18" charset="-128"/>
                  <a:ea typeface="HGP平成明朝体W9" panose="02020A00000000000000" pitchFamily="18" charset="-128"/>
                </a:rPr>
                <a:t>月</a:t>
              </a:r>
            </a:p>
          </p:txBody>
        </p:sp>
      </p:grpSp>
    </p:spTree>
    <p:extLst>
      <p:ext uri="{BB962C8B-B14F-4D97-AF65-F5344CB8AC3E}">
        <p14:creationId xmlns:p14="http://schemas.microsoft.com/office/powerpoint/2010/main" val="3329394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519169" y="198393"/>
            <a:ext cx="11520429"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壬午軍亂</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(1882</a:t>
            </a: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3200" dirty="0">
              <a:solidFill>
                <a:schemeClr val="accent1">
                  <a:lumMod val="75000"/>
                </a:schemeClr>
              </a:solidFill>
              <a:latin typeface="ＭＳ 明朝" panose="02020609040205080304" pitchFamily="17" charset="-128"/>
              <a:ea typeface="ＭＳ 明朝" panose="02020609040205080304" pitchFamily="17" charset="-128"/>
            </a:endParaRPr>
          </a:p>
        </p:txBody>
      </p:sp>
      <p:pic>
        <p:nvPicPr>
          <p:cNvPr id="10" name="図 9">
            <a:extLst>
              <a:ext uri="{FF2B5EF4-FFF2-40B4-BE49-F238E27FC236}">
                <a16:creationId xmlns:a16="http://schemas.microsoft.com/office/drawing/2014/main" id="{D4D9FB26-61D1-483A-AC44-A1B8F2D8D49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6841" y="1485450"/>
            <a:ext cx="8050235" cy="3685840"/>
          </a:xfrm>
          <a:prstGeom prst="rect">
            <a:avLst/>
          </a:prstGeom>
          <a:noFill/>
          <a:ln>
            <a:noFill/>
          </a:ln>
        </p:spPr>
      </p:pic>
      <p:pic>
        <p:nvPicPr>
          <p:cNvPr id="17" name="図 16">
            <a:extLst>
              <a:ext uri="{FF2B5EF4-FFF2-40B4-BE49-F238E27FC236}">
                <a16:creationId xmlns:a16="http://schemas.microsoft.com/office/drawing/2014/main" id="{C86F9C4C-65E4-4470-871E-D7C08982C6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90772" y="1686710"/>
            <a:ext cx="4167780" cy="2286000"/>
          </a:xfrm>
          <a:prstGeom prst="rect">
            <a:avLst/>
          </a:prstGeom>
          <a:noFill/>
          <a:ln>
            <a:noFill/>
          </a:ln>
        </p:spPr>
      </p:pic>
      <p:sp>
        <p:nvSpPr>
          <p:cNvPr id="2" name="テキスト ボックス 1">
            <a:extLst>
              <a:ext uri="{FF2B5EF4-FFF2-40B4-BE49-F238E27FC236}">
                <a16:creationId xmlns:a16="http://schemas.microsoft.com/office/drawing/2014/main" id="{E44EB367-D1F0-477C-A07B-8ECC70F4552C}"/>
              </a:ext>
            </a:extLst>
          </p:cNvPr>
          <p:cNvSpPr txBox="1"/>
          <p:nvPr/>
        </p:nvSpPr>
        <p:spPr>
          <a:xfrm>
            <a:off x="427286" y="4970171"/>
            <a:ext cx="2954655" cy="1118255"/>
          </a:xfrm>
          <a:prstGeom prst="rect">
            <a:avLst/>
          </a:prstGeom>
          <a:noFill/>
        </p:spPr>
        <p:txBody>
          <a:bodyPr wrap="none" rtlCol="0">
            <a:spAutoFit/>
          </a:bodyPr>
          <a:lstStyle/>
          <a:p>
            <a:pPr algn="ctr">
              <a:lnSpc>
                <a:spcPts val="4000"/>
              </a:lnSpc>
            </a:pPr>
            <a:r>
              <a:rPr kumimoji="1" lang="ja-JP" altLang="en-US" sz="3600" dirty="0">
                <a:latin typeface="AR丸ゴシック体04M" panose="020F0609000000000000" pitchFamily="49" charset="-128"/>
                <a:ea typeface="AR丸ゴシック体04M" panose="020F0609000000000000" pitchFamily="49" charset="-128"/>
              </a:rPr>
              <a:t>旧軍</a:t>
            </a:r>
            <a:endParaRPr kumimoji="1" lang="en-US" altLang="ja-JP" sz="3600" dirty="0">
              <a:latin typeface="AR丸ゴシック体04M" panose="020F0609000000000000" pitchFamily="49" charset="-128"/>
              <a:ea typeface="AR丸ゴシック体04M" panose="020F0609000000000000" pitchFamily="49" charset="-128"/>
            </a:endParaRPr>
          </a:p>
          <a:p>
            <a:pPr algn="ctr">
              <a:lnSpc>
                <a:spcPts val="4000"/>
              </a:lnSpc>
            </a:pPr>
            <a:r>
              <a:rPr lang="ko-KR" altLang="en-US" sz="3600" dirty="0">
                <a:latin typeface="HG丸ｺﾞｼｯｸM-PRO" panose="020F0600000000000000" pitchFamily="50" charset="-128"/>
              </a:rPr>
              <a:t>감영군監營軍</a:t>
            </a:r>
            <a:endParaRPr lang="ja-JP" altLang="en-US" sz="3600"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78604385-AE90-4545-B6E8-293DE79C2E4A}"/>
              </a:ext>
            </a:extLst>
          </p:cNvPr>
          <p:cNvSpPr txBox="1"/>
          <p:nvPr/>
        </p:nvSpPr>
        <p:spPr>
          <a:xfrm>
            <a:off x="5430299" y="4970170"/>
            <a:ext cx="2031325" cy="1118255"/>
          </a:xfrm>
          <a:prstGeom prst="rect">
            <a:avLst/>
          </a:prstGeom>
          <a:noFill/>
        </p:spPr>
        <p:txBody>
          <a:bodyPr wrap="none" rtlCol="0">
            <a:spAutoFit/>
          </a:bodyPr>
          <a:lstStyle/>
          <a:p>
            <a:pPr algn="ctr">
              <a:lnSpc>
                <a:spcPts val="4000"/>
              </a:lnSpc>
            </a:pPr>
            <a:r>
              <a:rPr lang="ja-JP" altLang="en-US" sz="3600" dirty="0">
                <a:latin typeface="AR丸ゴシック体04M" panose="020F0609000000000000" pitchFamily="49" charset="-128"/>
                <a:ea typeface="AR丸ゴシック体04M" panose="020F0609000000000000" pitchFamily="49" charset="-128"/>
              </a:rPr>
              <a:t>新</a:t>
            </a:r>
            <a:r>
              <a:rPr kumimoji="1" lang="ja-JP" altLang="en-US" sz="3600" dirty="0">
                <a:latin typeface="AR丸ゴシック体04M" panose="020F0609000000000000" pitchFamily="49" charset="-128"/>
                <a:ea typeface="AR丸ゴシック体04M" panose="020F0609000000000000" pitchFamily="49" charset="-128"/>
              </a:rPr>
              <a:t>軍</a:t>
            </a:r>
            <a:endParaRPr kumimoji="1" lang="en-US" altLang="ja-JP" sz="3600" dirty="0">
              <a:latin typeface="AR丸ゴシック体04M" panose="020F0609000000000000" pitchFamily="49" charset="-128"/>
              <a:ea typeface="AR丸ゴシック体04M" panose="020F0609000000000000" pitchFamily="49" charset="-128"/>
            </a:endParaRPr>
          </a:p>
          <a:p>
            <a:pPr algn="ctr">
              <a:lnSpc>
                <a:spcPts val="4000"/>
              </a:lnSpc>
            </a:pPr>
            <a:r>
              <a:rPr kumimoji="1" lang="ko-KR" altLang="en-US" sz="3600" dirty="0">
                <a:latin typeface="AR丸ゴシック体04M" panose="020F0609000000000000" pitchFamily="49" charset="-128"/>
              </a:rPr>
              <a:t>경군</a:t>
            </a:r>
            <a:r>
              <a:rPr lang="ja-JP" altLang="en-US" sz="3600" dirty="0">
                <a:latin typeface="HG丸ｺﾞｼｯｸM-PRO" panose="020F0600000000000000" pitchFamily="50" charset="-128"/>
                <a:ea typeface="HG丸ｺﾞｼｯｸM-PRO" panose="020F0600000000000000" pitchFamily="50" charset="-128"/>
              </a:rPr>
              <a:t>京</a:t>
            </a:r>
            <a:r>
              <a:rPr lang="ko-KR" altLang="en-US" sz="3600" dirty="0">
                <a:latin typeface="HG丸ｺﾞｼｯｸM-PRO" panose="020F0600000000000000" pitchFamily="50" charset="-128"/>
              </a:rPr>
              <a:t>軍</a:t>
            </a:r>
            <a:endParaRPr kumimoji="1" lang="ja-JP" altLang="en-US" dirty="0"/>
          </a:p>
        </p:txBody>
      </p:sp>
      <p:cxnSp>
        <p:nvCxnSpPr>
          <p:cNvPr id="5" name="直線矢印コネクタ 4">
            <a:extLst>
              <a:ext uri="{FF2B5EF4-FFF2-40B4-BE49-F238E27FC236}">
                <a16:creationId xmlns:a16="http://schemas.microsoft.com/office/drawing/2014/main" id="{7CD8472B-6D8A-4959-81E0-3AE8D425FAB5}"/>
              </a:ext>
            </a:extLst>
          </p:cNvPr>
          <p:cNvCxnSpPr>
            <a:cxnSpLocks/>
          </p:cNvCxnSpPr>
          <p:nvPr/>
        </p:nvCxnSpPr>
        <p:spPr>
          <a:xfrm>
            <a:off x="3602906" y="5512127"/>
            <a:ext cx="957318" cy="0"/>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フローチャート: 代替処理 5">
            <a:extLst>
              <a:ext uri="{FF2B5EF4-FFF2-40B4-BE49-F238E27FC236}">
                <a16:creationId xmlns:a16="http://schemas.microsoft.com/office/drawing/2014/main" id="{506887CD-653B-4F6C-B67D-E59512039B3B}"/>
              </a:ext>
            </a:extLst>
          </p:cNvPr>
          <p:cNvSpPr/>
          <p:nvPr/>
        </p:nvSpPr>
        <p:spPr>
          <a:xfrm>
            <a:off x="711028" y="598681"/>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lang="en-US" altLang="ja-JP" sz="3200" dirty="0">
                <a:solidFill>
                  <a:srgbClr val="FC035D"/>
                </a:solidFill>
                <a:latin typeface="AR丸ゴシック体04M" panose="020F0609000000000000" pitchFamily="49" charset="-128"/>
                <a:ea typeface="AR丸ゴシック体04M" panose="020F0609000000000000" pitchFamily="49" charset="-128"/>
              </a:rPr>
              <a:t>4-14</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spTree>
    <p:extLst>
      <p:ext uri="{BB962C8B-B14F-4D97-AF65-F5344CB8AC3E}">
        <p14:creationId xmlns:p14="http://schemas.microsoft.com/office/powerpoint/2010/main" val="1693833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519169" y="198393"/>
            <a:ext cx="11520429"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   임오군란 壬午軍亂</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(1882</a:t>
            </a: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3200" dirty="0">
              <a:solidFill>
                <a:schemeClr val="accent1">
                  <a:lumMod val="75000"/>
                </a:schemeClr>
              </a:solidFill>
              <a:latin typeface="ＭＳ 明朝" panose="02020609040205080304" pitchFamily="17" charset="-128"/>
              <a:ea typeface="ＭＳ 明朝" panose="02020609040205080304" pitchFamily="17" charset="-128"/>
            </a:endParaRPr>
          </a:p>
        </p:txBody>
      </p:sp>
      <p:pic>
        <p:nvPicPr>
          <p:cNvPr id="10" name="図 9">
            <a:extLst>
              <a:ext uri="{FF2B5EF4-FFF2-40B4-BE49-F238E27FC236}">
                <a16:creationId xmlns:a16="http://schemas.microsoft.com/office/drawing/2014/main" id="{D4D9FB26-61D1-483A-AC44-A1B8F2D8D49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6041" y="1485450"/>
            <a:ext cx="8050235" cy="3685840"/>
          </a:xfrm>
          <a:prstGeom prst="rect">
            <a:avLst/>
          </a:prstGeom>
          <a:noFill/>
          <a:ln>
            <a:noFill/>
          </a:ln>
        </p:spPr>
      </p:pic>
      <p:pic>
        <p:nvPicPr>
          <p:cNvPr id="17" name="図 16">
            <a:extLst>
              <a:ext uri="{FF2B5EF4-FFF2-40B4-BE49-F238E27FC236}">
                <a16:creationId xmlns:a16="http://schemas.microsoft.com/office/drawing/2014/main" id="{C86F9C4C-65E4-4470-871E-D7C08982C6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90772" y="1686710"/>
            <a:ext cx="4167780" cy="2286000"/>
          </a:xfrm>
          <a:prstGeom prst="rect">
            <a:avLst/>
          </a:prstGeom>
          <a:noFill/>
          <a:ln>
            <a:noFill/>
          </a:ln>
        </p:spPr>
      </p:pic>
      <p:sp>
        <p:nvSpPr>
          <p:cNvPr id="2" name="テキスト ボックス 1">
            <a:extLst>
              <a:ext uri="{FF2B5EF4-FFF2-40B4-BE49-F238E27FC236}">
                <a16:creationId xmlns:a16="http://schemas.microsoft.com/office/drawing/2014/main" id="{E44EB367-D1F0-477C-A07B-8ECC70F4552C}"/>
              </a:ext>
            </a:extLst>
          </p:cNvPr>
          <p:cNvSpPr txBox="1"/>
          <p:nvPr/>
        </p:nvSpPr>
        <p:spPr>
          <a:xfrm>
            <a:off x="1307753" y="5211022"/>
            <a:ext cx="2954655" cy="1118255"/>
          </a:xfrm>
          <a:prstGeom prst="rect">
            <a:avLst/>
          </a:prstGeom>
          <a:noFill/>
        </p:spPr>
        <p:txBody>
          <a:bodyPr wrap="none" rtlCol="0">
            <a:spAutoFit/>
          </a:bodyPr>
          <a:lstStyle/>
          <a:p>
            <a:pPr algn="ctr">
              <a:lnSpc>
                <a:spcPts val="4000"/>
              </a:lnSpc>
            </a:pPr>
            <a:r>
              <a:rPr kumimoji="1" lang="ja-JP" altLang="en-US" sz="3600" dirty="0">
                <a:latin typeface="AR丸ゴシック体04M" panose="020F0609000000000000" pitchFamily="49" charset="-128"/>
                <a:ea typeface="AR丸ゴシック体04M" panose="020F0609000000000000" pitchFamily="49" charset="-128"/>
              </a:rPr>
              <a:t>旧軍</a:t>
            </a:r>
            <a:endParaRPr kumimoji="1" lang="en-US" altLang="ja-JP" sz="3600" dirty="0">
              <a:latin typeface="AR丸ゴシック体04M" panose="020F0609000000000000" pitchFamily="49" charset="-128"/>
              <a:ea typeface="AR丸ゴシック体04M" panose="020F0609000000000000" pitchFamily="49" charset="-128"/>
            </a:endParaRPr>
          </a:p>
          <a:p>
            <a:pPr algn="ctr">
              <a:lnSpc>
                <a:spcPts val="4000"/>
              </a:lnSpc>
            </a:pPr>
            <a:r>
              <a:rPr lang="ko-KR" altLang="en-US" sz="3600" dirty="0">
                <a:latin typeface="HG丸ｺﾞｼｯｸM-PRO" panose="020F0600000000000000" pitchFamily="50" charset="-128"/>
              </a:rPr>
              <a:t>감영군監營軍</a:t>
            </a:r>
            <a:endParaRPr lang="ja-JP" altLang="en-US" sz="3600"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78604385-AE90-4545-B6E8-293DE79C2E4A}"/>
              </a:ext>
            </a:extLst>
          </p:cNvPr>
          <p:cNvSpPr txBox="1"/>
          <p:nvPr/>
        </p:nvSpPr>
        <p:spPr>
          <a:xfrm>
            <a:off x="5676090" y="5211022"/>
            <a:ext cx="2031325" cy="1118255"/>
          </a:xfrm>
          <a:prstGeom prst="rect">
            <a:avLst/>
          </a:prstGeom>
          <a:noFill/>
        </p:spPr>
        <p:txBody>
          <a:bodyPr wrap="none" rtlCol="0">
            <a:spAutoFit/>
          </a:bodyPr>
          <a:lstStyle/>
          <a:p>
            <a:pPr algn="ctr">
              <a:lnSpc>
                <a:spcPts val="4000"/>
              </a:lnSpc>
            </a:pPr>
            <a:r>
              <a:rPr lang="ja-JP" altLang="en-US" sz="3600" dirty="0">
                <a:latin typeface="AR丸ゴシック体04M" panose="020F0609000000000000" pitchFamily="49" charset="-128"/>
                <a:ea typeface="AR丸ゴシック体04M" panose="020F0609000000000000" pitchFamily="49" charset="-128"/>
              </a:rPr>
              <a:t>新</a:t>
            </a:r>
            <a:r>
              <a:rPr kumimoji="1" lang="ja-JP" altLang="en-US" sz="3600" dirty="0">
                <a:latin typeface="AR丸ゴシック体04M" panose="020F0609000000000000" pitchFamily="49" charset="-128"/>
                <a:ea typeface="AR丸ゴシック体04M" panose="020F0609000000000000" pitchFamily="49" charset="-128"/>
              </a:rPr>
              <a:t>軍</a:t>
            </a:r>
            <a:endParaRPr kumimoji="1" lang="en-US" altLang="ja-JP" sz="3600" dirty="0">
              <a:latin typeface="AR丸ゴシック体04M" panose="020F0609000000000000" pitchFamily="49" charset="-128"/>
              <a:ea typeface="AR丸ゴシック体04M" panose="020F0609000000000000" pitchFamily="49" charset="-128"/>
            </a:endParaRPr>
          </a:p>
          <a:p>
            <a:pPr algn="ctr">
              <a:lnSpc>
                <a:spcPts val="4000"/>
              </a:lnSpc>
            </a:pPr>
            <a:r>
              <a:rPr kumimoji="1" lang="ko-KR" altLang="en-US" sz="3600" dirty="0">
                <a:latin typeface="AR丸ゴシック体04M" panose="020F0609000000000000" pitchFamily="49" charset="-128"/>
              </a:rPr>
              <a:t>경군</a:t>
            </a:r>
            <a:r>
              <a:rPr lang="ja-JP" altLang="en-US" sz="3600" dirty="0">
                <a:latin typeface="HG丸ｺﾞｼｯｸM-PRO" panose="020F0600000000000000" pitchFamily="50" charset="-128"/>
                <a:ea typeface="HG丸ｺﾞｼｯｸM-PRO" panose="020F0600000000000000" pitchFamily="50" charset="-128"/>
              </a:rPr>
              <a:t>京</a:t>
            </a:r>
            <a:r>
              <a:rPr lang="ko-KR" altLang="en-US" sz="3600" dirty="0">
                <a:latin typeface="HG丸ｺﾞｼｯｸM-PRO" panose="020F0600000000000000" pitchFamily="50" charset="-128"/>
              </a:rPr>
              <a:t>軍</a:t>
            </a:r>
            <a:endParaRPr kumimoji="1" lang="ja-JP" altLang="en-US" dirty="0"/>
          </a:p>
        </p:txBody>
      </p:sp>
      <p:cxnSp>
        <p:nvCxnSpPr>
          <p:cNvPr id="5" name="直線矢印コネクタ 4">
            <a:extLst>
              <a:ext uri="{FF2B5EF4-FFF2-40B4-BE49-F238E27FC236}">
                <a16:creationId xmlns:a16="http://schemas.microsoft.com/office/drawing/2014/main" id="{7CD8472B-6D8A-4959-81E0-3AE8D425FAB5}"/>
              </a:ext>
            </a:extLst>
          </p:cNvPr>
          <p:cNvCxnSpPr>
            <a:cxnSpLocks/>
          </p:cNvCxnSpPr>
          <p:nvPr/>
        </p:nvCxnSpPr>
        <p:spPr>
          <a:xfrm>
            <a:off x="4425866" y="5946749"/>
            <a:ext cx="957318" cy="0"/>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フローチャート: 代替処理 3">
            <a:extLst>
              <a:ext uri="{FF2B5EF4-FFF2-40B4-BE49-F238E27FC236}">
                <a16:creationId xmlns:a16="http://schemas.microsoft.com/office/drawing/2014/main" id="{12EBDD55-29AC-4AEF-B37C-A9064AEB8E69}"/>
              </a:ext>
            </a:extLst>
          </p:cNvPr>
          <p:cNvSpPr/>
          <p:nvPr/>
        </p:nvSpPr>
        <p:spPr>
          <a:xfrm>
            <a:off x="708630" y="518532"/>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lang="en-US" altLang="ja-JP" sz="3200" dirty="0">
                <a:solidFill>
                  <a:srgbClr val="FC035D"/>
                </a:solidFill>
                <a:latin typeface="AR丸ゴシック体04M" panose="020F0609000000000000" pitchFamily="49" charset="-128"/>
                <a:ea typeface="AR丸ゴシック体04M" panose="020F0609000000000000" pitchFamily="49" charset="-128"/>
              </a:rPr>
              <a:t>4-14</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sp>
        <p:nvSpPr>
          <p:cNvPr id="6" name="テキスト ボックス 5">
            <a:extLst>
              <a:ext uri="{FF2B5EF4-FFF2-40B4-BE49-F238E27FC236}">
                <a16:creationId xmlns:a16="http://schemas.microsoft.com/office/drawing/2014/main" id="{086F100C-3184-4A65-904E-95B3821AF981}"/>
              </a:ext>
            </a:extLst>
          </p:cNvPr>
          <p:cNvSpPr txBox="1"/>
          <p:nvPr/>
        </p:nvSpPr>
        <p:spPr>
          <a:xfrm>
            <a:off x="7579360" y="4298362"/>
            <a:ext cx="4460238" cy="1200329"/>
          </a:xfrm>
          <a:prstGeom prst="rect">
            <a:avLst/>
          </a:prstGeom>
          <a:noFill/>
        </p:spPr>
        <p:txBody>
          <a:bodyPr wrap="square" rtlCol="0">
            <a:spAutoFit/>
          </a:bodyPr>
          <a:lstStyle/>
          <a:p>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大院君の時代の方が良かったと</a:t>
            </a:r>
            <a:r>
              <a:rPr kumimoji="1" lang="ja-JP" altLang="en-US" sz="3600" dirty="0">
                <a:solidFill>
                  <a:srgbClr val="FF0000"/>
                </a:solidFill>
                <a:latin typeface="HGP創英角ﾎﾟｯﾌﾟ体" panose="040B0A00000000000000" pitchFamily="50" charset="-128"/>
                <a:ea typeface="HGP創英角ﾎﾟｯﾌﾟ体" panose="040B0A00000000000000" pitchFamily="50" charset="-128"/>
              </a:rPr>
              <a:t>人々は嘆く</a:t>
            </a:r>
          </a:p>
        </p:txBody>
      </p:sp>
    </p:spTree>
    <p:extLst>
      <p:ext uri="{BB962C8B-B14F-4D97-AF65-F5344CB8AC3E}">
        <p14:creationId xmlns:p14="http://schemas.microsoft.com/office/powerpoint/2010/main" val="3452579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519169" y="198393"/>
            <a:ext cx="11520429"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임오군란 壬午軍亂</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(1882</a:t>
            </a: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3200" dirty="0">
              <a:solidFill>
                <a:schemeClr val="accent1">
                  <a:lumMod val="75000"/>
                </a:schemeClr>
              </a:solidFill>
              <a:latin typeface="ＭＳ 明朝" panose="02020609040205080304" pitchFamily="17" charset="-128"/>
              <a:ea typeface="ＭＳ 明朝" panose="02020609040205080304" pitchFamily="17" charset="-128"/>
            </a:endParaRPr>
          </a:p>
        </p:txBody>
      </p:sp>
      <p:pic>
        <p:nvPicPr>
          <p:cNvPr id="2" name="図 1">
            <a:extLst>
              <a:ext uri="{FF2B5EF4-FFF2-40B4-BE49-F238E27FC236}">
                <a16:creationId xmlns:a16="http://schemas.microsoft.com/office/drawing/2014/main" id="{980E74E3-2650-4C2C-9D21-7D494D3C67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6353" y="1569551"/>
            <a:ext cx="4580937" cy="3124199"/>
          </a:xfrm>
          <a:prstGeom prst="rect">
            <a:avLst/>
          </a:prstGeom>
          <a:noFill/>
          <a:ln>
            <a:noFill/>
          </a:ln>
        </p:spPr>
      </p:pic>
      <p:pic>
        <p:nvPicPr>
          <p:cNvPr id="18" name="図 17">
            <a:extLst>
              <a:ext uri="{FF2B5EF4-FFF2-40B4-BE49-F238E27FC236}">
                <a16:creationId xmlns:a16="http://schemas.microsoft.com/office/drawing/2014/main" id="{8D4E83AD-8625-4F94-A145-1EBAF7DF6B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342937" y="3971924"/>
            <a:ext cx="4849063" cy="2933701"/>
          </a:xfrm>
          <a:prstGeom prst="rect">
            <a:avLst/>
          </a:prstGeom>
          <a:noFill/>
          <a:ln>
            <a:noFill/>
          </a:ln>
        </p:spPr>
      </p:pic>
      <p:grpSp>
        <p:nvGrpSpPr>
          <p:cNvPr id="22" name="グループ化 21">
            <a:extLst>
              <a:ext uri="{FF2B5EF4-FFF2-40B4-BE49-F238E27FC236}">
                <a16:creationId xmlns:a16="http://schemas.microsoft.com/office/drawing/2014/main" id="{81570F66-4F28-4FC6-85D7-7AFDF6BE3F59}"/>
              </a:ext>
            </a:extLst>
          </p:cNvPr>
          <p:cNvGrpSpPr/>
          <p:nvPr/>
        </p:nvGrpSpPr>
        <p:grpSpPr>
          <a:xfrm>
            <a:off x="8785046" y="2085055"/>
            <a:ext cx="3254552" cy="2338221"/>
            <a:chOff x="7934325" y="2013529"/>
            <a:chExt cx="2972559" cy="2135624"/>
          </a:xfrm>
        </p:grpSpPr>
        <p:pic>
          <p:nvPicPr>
            <p:cNvPr id="23" name="グラフィックス 22">
              <a:extLst>
                <a:ext uri="{FF2B5EF4-FFF2-40B4-BE49-F238E27FC236}">
                  <a16:creationId xmlns:a16="http://schemas.microsoft.com/office/drawing/2014/main" id="{E74B8759-FBBE-454D-B683-A3B4D1D116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34325" y="2013529"/>
              <a:ext cx="2972559" cy="2135624"/>
            </a:xfrm>
            <a:prstGeom prst="rect">
              <a:avLst/>
            </a:prstGeom>
          </p:spPr>
        </p:pic>
        <p:sp>
          <p:nvSpPr>
            <p:cNvPr id="25" name="テキスト ボックス 24">
              <a:extLst>
                <a:ext uri="{FF2B5EF4-FFF2-40B4-BE49-F238E27FC236}">
                  <a16:creationId xmlns:a16="http://schemas.microsoft.com/office/drawing/2014/main" id="{FB558EF5-2B1B-4C4F-A8B1-1A178393A898}"/>
                </a:ext>
              </a:extLst>
            </p:cNvPr>
            <p:cNvSpPr txBox="1"/>
            <p:nvPr/>
          </p:nvSpPr>
          <p:spPr>
            <a:xfrm>
              <a:off x="8306572" y="2366860"/>
              <a:ext cx="2036679" cy="980624"/>
            </a:xfrm>
            <a:prstGeom prst="rect">
              <a:avLst/>
            </a:prstGeom>
            <a:noFill/>
          </p:spPr>
          <p:txBody>
            <a:bodyPr wrap="none" rtlCol="0">
              <a:spAutoFit/>
            </a:bodyPr>
            <a:lstStyle/>
            <a:p>
              <a:r>
                <a:rPr lang="ko-KR" altLang="en-US" sz="3600" b="1" i="0" dirty="0">
                  <a:solidFill>
                    <a:srgbClr val="00B050"/>
                  </a:solidFill>
                  <a:effectLst/>
                  <a:latin typeface="Batang" panose="02030600000101010101" pitchFamily="18" charset="-127"/>
                  <a:ea typeface="Batang" panose="02030600000101010101" pitchFamily="18" charset="-127"/>
                </a:rPr>
                <a:t>제물포조약</a:t>
              </a:r>
              <a:endParaRPr lang="en-US" altLang="ko-KR" sz="3600" b="1" i="0" dirty="0">
                <a:solidFill>
                  <a:srgbClr val="00B050"/>
                </a:solidFill>
                <a:effectLst/>
                <a:latin typeface="Batang" panose="02030600000101010101" pitchFamily="18" charset="-127"/>
                <a:ea typeface="Batang" panose="02030600000101010101" pitchFamily="18" charset="-127"/>
              </a:endParaRPr>
            </a:p>
            <a:p>
              <a:r>
                <a:rPr lang="ja-JP" altLang="en-US" sz="3600" b="1" i="0" dirty="0">
                  <a:solidFill>
                    <a:srgbClr val="00B050"/>
                  </a:solidFill>
                  <a:effectLst/>
                  <a:latin typeface="HGP平成明朝体W9" panose="02020A00000000000000" pitchFamily="18" charset="-128"/>
                  <a:ea typeface="HGP平成明朝体W9" panose="02020A00000000000000" pitchFamily="18" charset="-128"/>
                </a:rPr>
                <a:t>済物浦条約</a:t>
              </a:r>
              <a:endParaRPr kumimoji="1" lang="ja-JP" altLang="en-US" sz="3600" dirty="0">
                <a:solidFill>
                  <a:srgbClr val="00B050"/>
                </a:solidFill>
                <a:latin typeface="HGP平成明朝体W9" panose="02020A00000000000000" pitchFamily="18" charset="-128"/>
                <a:ea typeface="HGP平成明朝体W9" panose="02020A00000000000000" pitchFamily="18" charset="-128"/>
              </a:endParaRPr>
            </a:p>
          </p:txBody>
        </p:sp>
      </p:grpSp>
      <p:grpSp>
        <p:nvGrpSpPr>
          <p:cNvPr id="3" name="グループ化 2">
            <a:extLst>
              <a:ext uri="{FF2B5EF4-FFF2-40B4-BE49-F238E27FC236}">
                <a16:creationId xmlns:a16="http://schemas.microsoft.com/office/drawing/2014/main" id="{7B226626-CA6B-4DC4-AC7C-88F658D3036A}"/>
              </a:ext>
            </a:extLst>
          </p:cNvPr>
          <p:cNvGrpSpPr/>
          <p:nvPr/>
        </p:nvGrpSpPr>
        <p:grpSpPr>
          <a:xfrm>
            <a:off x="4284391" y="3558018"/>
            <a:ext cx="4416972" cy="3124199"/>
            <a:chOff x="2912791" y="3733800"/>
            <a:chExt cx="4416972" cy="3124199"/>
          </a:xfrm>
        </p:grpSpPr>
        <p:pic>
          <p:nvPicPr>
            <p:cNvPr id="31" name="グラフィックス 30">
              <a:extLst>
                <a:ext uri="{FF2B5EF4-FFF2-40B4-BE49-F238E27FC236}">
                  <a16:creationId xmlns:a16="http://schemas.microsoft.com/office/drawing/2014/main" id="{92DFA6F4-92EC-426B-9C33-79C5546ED8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12791" y="3733800"/>
              <a:ext cx="4416972" cy="3124199"/>
            </a:xfrm>
            <a:prstGeom prst="rect">
              <a:avLst/>
            </a:prstGeom>
          </p:spPr>
        </p:pic>
        <p:sp>
          <p:nvSpPr>
            <p:cNvPr id="32" name="テキスト ボックス 31">
              <a:extLst>
                <a:ext uri="{FF2B5EF4-FFF2-40B4-BE49-F238E27FC236}">
                  <a16:creationId xmlns:a16="http://schemas.microsoft.com/office/drawing/2014/main" id="{E8F5A5ED-37CC-4F62-8B05-BE2D1EB7DDDF}"/>
                </a:ext>
              </a:extLst>
            </p:cNvPr>
            <p:cNvSpPr txBox="1"/>
            <p:nvPr/>
          </p:nvSpPr>
          <p:spPr>
            <a:xfrm>
              <a:off x="3415545" y="4317694"/>
              <a:ext cx="3570209" cy="2123658"/>
            </a:xfrm>
            <a:prstGeom prst="rect">
              <a:avLst/>
            </a:prstGeom>
            <a:noFill/>
          </p:spPr>
          <p:txBody>
            <a:bodyPr wrap="none" rtlCol="0">
              <a:spAutoFit/>
            </a:bodyPr>
            <a:lstStyle/>
            <a:p>
              <a:pPr algn="ctr"/>
              <a:r>
                <a:rPr lang="ja-JP" altLang="ja-JP" sz="4400" dirty="0">
                  <a:solidFill>
                    <a:srgbClr val="FF0000"/>
                  </a:solidFill>
                  <a:effectLst/>
                  <a:latin typeface="ARUD晶熙ゴシック体_D" panose="020B0709000000000000" pitchFamily="49" charset="-128"/>
                  <a:ea typeface="ARUD晶熙ゴシック体_D" panose="020B0709000000000000" pitchFamily="49" charset="-128"/>
                  <a:cs typeface="Times New Roman" panose="02020603050405020304" pitchFamily="18" charset="0"/>
                </a:rPr>
                <a:t>朝鮮における</a:t>
              </a:r>
              <a:endParaRPr lang="en-US" altLang="ja-JP" sz="4400" dirty="0">
                <a:solidFill>
                  <a:srgbClr val="FF0000"/>
                </a:solidFill>
                <a:effectLst/>
                <a:latin typeface="ARUD晶熙ゴシック体_D" panose="020B0709000000000000" pitchFamily="49" charset="-128"/>
                <a:ea typeface="ARUD晶熙ゴシック体_D" panose="020B0709000000000000" pitchFamily="49" charset="-128"/>
                <a:cs typeface="Times New Roman" panose="02020603050405020304" pitchFamily="18" charset="0"/>
              </a:endParaRPr>
            </a:p>
            <a:p>
              <a:pPr algn="ctr"/>
              <a:r>
                <a:rPr lang="ja-JP" altLang="ja-JP" sz="4400" dirty="0">
                  <a:solidFill>
                    <a:srgbClr val="FF0000"/>
                  </a:solidFill>
                  <a:effectLst/>
                  <a:latin typeface="ARUD晶熙ゴシック体_D" panose="020B0709000000000000" pitchFamily="49" charset="-128"/>
                  <a:ea typeface="ARUD晶熙ゴシック体_D" panose="020B0709000000000000" pitchFamily="49" charset="-128"/>
                  <a:cs typeface="Times New Roman" panose="02020603050405020304" pitchFamily="18" charset="0"/>
                </a:rPr>
                <a:t>親日勢力は</a:t>
              </a:r>
              <a:endParaRPr lang="en-US" altLang="ja-JP" sz="4400" dirty="0">
                <a:solidFill>
                  <a:srgbClr val="FF0000"/>
                </a:solidFill>
                <a:effectLst/>
                <a:latin typeface="ARUD晶熙ゴシック体_D" panose="020B0709000000000000" pitchFamily="49" charset="-128"/>
                <a:ea typeface="ARUD晶熙ゴシック体_D" panose="020B0709000000000000" pitchFamily="49" charset="-128"/>
                <a:cs typeface="Times New Roman" panose="02020603050405020304" pitchFamily="18" charset="0"/>
              </a:endParaRPr>
            </a:p>
            <a:p>
              <a:pPr algn="ctr"/>
              <a:r>
                <a:rPr lang="ja-JP" altLang="ja-JP" sz="4400" dirty="0">
                  <a:solidFill>
                    <a:srgbClr val="FF0000"/>
                  </a:solidFill>
                  <a:effectLst/>
                  <a:latin typeface="ARUD晶熙ゴシック体_D" panose="020B0709000000000000" pitchFamily="49" charset="-128"/>
                  <a:ea typeface="ARUD晶熙ゴシック体_D" panose="020B0709000000000000" pitchFamily="49" charset="-128"/>
                  <a:cs typeface="Times New Roman" panose="02020603050405020304" pitchFamily="18" charset="0"/>
                </a:rPr>
                <a:t>大きく後退</a:t>
              </a:r>
              <a:endParaRPr kumimoji="1" lang="ja-JP" altLang="en-US" sz="4400" dirty="0">
                <a:solidFill>
                  <a:srgbClr val="FF0000"/>
                </a:solidFill>
                <a:latin typeface="ARUD晶熙ゴシック体_D" panose="020B0709000000000000" pitchFamily="49" charset="-128"/>
                <a:ea typeface="ARUD晶熙ゴシック体_D" panose="020B0709000000000000" pitchFamily="49" charset="-128"/>
              </a:endParaRPr>
            </a:p>
          </p:txBody>
        </p:sp>
      </p:grpSp>
      <p:sp>
        <p:nvSpPr>
          <p:cNvPr id="4" name="テキスト ボックス 3">
            <a:extLst>
              <a:ext uri="{FF2B5EF4-FFF2-40B4-BE49-F238E27FC236}">
                <a16:creationId xmlns:a16="http://schemas.microsoft.com/office/drawing/2014/main" id="{8BFF4F37-4AA9-4E0F-9898-9F4F96CEA961}"/>
              </a:ext>
            </a:extLst>
          </p:cNvPr>
          <p:cNvSpPr txBox="1"/>
          <p:nvPr/>
        </p:nvSpPr>
        <p:spPr>
          <a:xfrm>
            <a:off x="4988619" y="2471905"/>
            <a:ext cx="3501280" cy="923330"/>
          </a:xfrm>
          <a:prstGeom prst="rect">
            <a:avLst/>
          </a:prstGeom>
          <a:noFill/>
        </p:spPr>
        <p:txBody>
          <a:bodyPr wrap="none" rtlCol="0">
            <a:spAutoFit/>
          </a:bodyPr>
          <a:lstStyle/>
          <a:p>
            <a:r>
              <a:rPr kumimoji="1" lang="ja-JP" altLang="en-US" sz="5400" dirty="0">
                <a:solidFill>
                  <a:srgbClr val="FF0000"/>
                </a:solidFill>
                <a:latin typeface="HGP創英角ﾎﾟｯﾌﾟ体" panose="040B0A00000000000000" pitchFamily="50" charset="-128"/>
                <a:ea typeface="HGP創英角ﾎﾟｯﾌﾟ体" panose="040B0A00000000000000" pitchFamily="50" charset="-128"/>
              </a:rPr>
              <a:t>日本は焦る</a:t>
            </a:r>
          </a:p>
        </p:txBody>
      </p:sp>
      <p:sp>
        <p:nvSpPr>
          <p:cNvPr id="5" name="テキスト ボックス 4">
            <a:extLst>
              <a:ext uri="{FF2B5EF4-FFF2-40B4-BE49-F238E27FC236}">
                <a16:creationId xmlns:a16="http://schemas.microsoft.com/office/drawing/2014/main" id="{D4B26E82-1361-4D7F-B01F-DD213C20B758}"/>
              </a:ext>
            </a:extLst>
          </p:cNvPr>
          <p:cNvSpPr txBox="1"/>
          <p:nvPr/>
        </p:nvSpPr>
        <p:spPr>
          <a:xfrm>
            <a:off x="286353" y="4801995"/>
            <a:ext cx="2646878" cy="584775"/>
          </a:xfrm>
          <a:prstGeom prst="rect">
            <a:avLst/>
          </a:prstGeom>
          <a:noFill/>
        </p:spPr>
        <p:txBody>
          <a:bodyPr wrap="none" rtlCol="0">
            <a:spAutoFit/>
          </a:bodyPr>
          <a:lstStyle/>
          <a:p>
            <a:r>
              <a:rPr lang="ko-KR" altLang="ja-JP" sz="3200" dirty="0">
                <a:solidFill>
                  <a:srgbClr val="00B050"/>
                </a:solidFill>
                <a:effectLst/>
                <a:ea typeface="Batang" panose="02030600000101010101" pitchFamily="18" charset="-127"/>
                <a:cs typeface="Batang" panose="02030600000101010101" pitchFamily="18" charset="-127"/>
              </a:rPr>
              <a:t>홍계훈</a:t>
            </a:r>
            <a:r>
              <a:rPr lang="ko-KR" altLang="ja-JP" sz="3200" dirty="0">
                <a:solidFill>
                  <a:srgbClr val="00B050"/>
                </a:solidFill>
                <a:effectLst/>
                <a:ea typeface="ＭＳ 明朝" panose="02020609040205080304" pitchFamily="17" charset="-128"/>
                <a:cs typeface="Times New Roman" panose="02020603050405020304" pitchFamily="18" charset="0"/>
              </a:rPr>
              <a:t>洪啓薰</a:t>
            </a:r>
            <a:endParaRPr kumimoji="1" lang="ja-JP" altLang="en-US" sz="3200" dirty="0">
              <a:solidFill>
                <a:srgbClr val="00B050"/>
              </a:solidFill>
            </a:endParaRPr>
          </a:p>
        </p:txBody>
      </p:sp>
      <p:sp>
        <p:nvSpPr>
          <p:cNvPr id="13" name="テキスト ボックス 12">
            <a:extLst>
              <a:ext uri="{FF2B5EF4-FFF2-40B4-BE49-F238E27FC236}">
                <a16:creationId xmlns:a16="http://schemas.microsoft.com/office/drawing/2014/main" id="{BCA3D605-C5F5-4EFC-9AF8-634E6FA9FF76}"/>
              </a:ext>
            </a:extLst>
          </p:cNvPr>
          <p:cNvSpPr txBox="1"/>
          <p:nvPr/>
        </p:nvSpPr>
        <p:spPr>
          <a:xfrm>
            <a:off x="142299" y="5651394"/>
            <a:ext cx="4280339" cy="923330"/>
          </a:xfrm>
          <a:prstGeom prst="rect">
            <a:avLst/>
          </a:prstGeom>
          <a:noFill/>
        </p:spPr>
        <p:txBody>
          <a:bodyPr wrap="none" rtlCol="0">
            <a:spAutoFit/>
          </a:bodyPr>
          <a:lstStyle/>
          <a:p>
            <a:r>
              <a:rPr lang="ja-JP" altLang="en-US" sz="5400" dirty="0">
                <a:solidFill>
                  <a:srgbClr val="FF0000"/>
                </a:solidFill>
                <a:latin typeface="HGP創英角ﾎﾟｯﾌﾟ体" panose="040B0A00000000000000" pitchFamily="50" charset="-128"/>
                <a:ea typeface="HGP創英角ﾎﾟｯﾌﾟ体" panose="040B0A00000000000000" pitchFamily="50" charset="-128"/>
              </a:rPr>
              <a:t>清に援軍要請</a:t>
            </a:r>
            <a:endParaRPr kumimoji="1" lang="ja-JP" altLang="en-US" sz="54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904786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519169" y="157753"/>
            <a:ext cx="11520429"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6000" dirty="0">
                <a:solidFill>
                  <a:schemeClr val="accent1">
                    <a:lumMod val="75000"/>
                  </a:schemeClr>
                </a:solidFill>
                <a:latin typeface="ＭＳ 明朝" panose="02020609040205080304" pitchFamily="17" charset="-128"/>
                <a:ea typeface="ＭＳ 明朝" panose="02020609040205080304" pitchFamily="17" charset="-128"/>
              </a:rPr>
              <a:t>甲申 政變</a:t>
            </a:r>
            <a:r>
              <a:rPr kumimoji="1" lang="en-US" altLang="ko-KR" sz="6000" dirty="0">
                <a:solidFill>
                  <a:schemeClr val="accent1">
                    <a:lumMod val="75000"/>
                  </a:schemeClr>
                </a:solidFill>
                <a:latin typeface="ＭＳ 明朝" panose="02020609040205080304" pitchFamily="17" charset="-128"/>
                <a:ea typeface="ＭＳ 明朝" panose="02020609040205080304" pitchFamily="17" charset="-128"/>
              </a:rPr>
              <a:t>(1884</a:t>
            </a:r>
            <a:r>
              <a:rPr kumimoji="1" lang="ko-KR" altLang="en-US" sz="60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ko-KR" sz="60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6000" dirty="0">
              <a:solidFill>
                <a:schemeClr val="accent1">
                  <a:lumMod val="75000"/>
                </a:schemeClr>
              </a:solidFill>
              <a:latin typeface="ＭＳ 明朝" panose="02020609040205080304" pitchFamily="17" charset="-128"/>
              <a:ea typeface="ＭＳ 明朝" panose="02020609040205080304" pitchFamily="17" charset="-128"/>
            </a:endParaRPr>
          </a:p>
        </p:txBody>
      </p:sp>
      <p:pic>
        <p:nvPicPr>
          <p:cNvPr id="8" name="図 7">
            <a:extLst>
              <a:ext uri="{FF2B5EF4-FFF2-40B4-BE49-F238E27FC236}">
                <a16:creationId xmlns:a16="http://schemas.microsoft.com/office/drawing/2014/main" id="{0C77C55D-9C98-4803-AE84-6C5B5CF934C2}"/>
              </a:ext>
            </a:extLst>
          </p:cNvPr>
          <p:cNvPicPr>
            <a:picLocks noChangeAspect="1"/>
          </p:cNvPicPr>
          <p:nvPr/>
        </p:nvPicPr>
        <p:blipFill>
          <a:blip r:embed="rId2"/>
          <a:stretch>
            <a:fillRect/>
          </a:stretch>
        </p:blipFill>
        <p:spPr>
          <a:xfrm>
            <a:off x="7626286" y="3864177"/>
            <a:ext cx="4495566" cy="2500183"/>
          </a:xfrm>
          <a:prstGeom prst="rect">
            <a:avLst/>
          </a:prstGeom>
        </p:spPr>
      </p:pic>
      <p:pic>
        <p:nvPicPr>
          <p:cNvPr id="9" name="図 8">
            <a:extLst>
              <a:ext uri="{FF2B5EF4-FFF2-40B4-BE49-F238E27FC236}">
                <a16:creationId xmlns:a16="http://schemas.microsoft.com/office/drawing/2014/main" id="{F1D7DF94-461F-42FD-A063-4BF8FE4C10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151290" y="1599477"/>
            <a:ext cx="3779974" cy="2132616"/>
          </a:xfrm>
          <a:prstGeom prst="rect">
            <a:avLst/>
          </a:prstGeom>
          <a:noFill/>
          <a:ln>
            <a:noFill/>
          </a:ln>
        </p:spPr>
      </p:pic>
      <p:pic>
        <p:nvPicPr>
          <p:cNvPr id="2" name="グラフィックス 1">
            <a:extLst>
              <a:ext uri="{FF2B5EF4-FFF2-40B4-BE49-F238E27FC236}">
                <a16:creationId xmlns:a16="http://schemas.microsoft.com/office/drawing/2014/main" id="{474DC6B0-55BD-4FFD-BCB6-3306E388203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3408" t="7325" r="10771" b="50757"/>
          <a:stretch/>
        </p:blipFill>
        <p:spPr>
          <a:xfrm>
            <a:off x="260736" y="1493797"/>
            <a:ext cx="7365550" cy="3327480"/>
          </a:xfrm>
          <a:prstGeom prst="rect">
            <a:avLst/>
          </a:prstGeom>
        </p:spPr>
      </p:pic>
      <p:pic>
        <p:nvPicPr>
          <p:cNvPr id="5" name="グラフィックス 4">
            <a:extLst>
              <a:ext uri="{FF2B5EF4-FFF2-40B4-BE49-F238E27FC236}">
                <a16:creationId xmlns:a16="http://schemas.microsoft.com/office/drawing/2014/main" id="{7EE3BA25-49FF-4B33-95EA-5DA1701230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05470" y="4441277"/>
            <a:ext cx="3181221" cy="2184693"/>
          </a:xfrm>
          <a:prstGeom prst="rect">
            <a:avLst/>
          </a:prstGeom>
        </p:spPr>
      </p:pic>
      <p:sp>
        <p:nvSpPr>
          <p:cNvPr id="6" name="正方形/長方形 5">
            <a:extLst>
              <a:ext uri="{FF2B5EF4-FFF2-40B4-BE49-F238E27FC236}">
                <a16:creationId xmlns:a16="http://schemas.microsoft.com/office/drawing/2014/main" id="{BB84B5A3-DFE2-4837-A713-0B3F0E39F498}"/>
              </a:ext>
            </a:extLst>
          </p:cNvPr>
          <p:cNvSpPr/>
          <p:nvPr/>
        </p:nvSpPr>
        <p:spPr>
          <a:xfrm>
            <a:off x="7694431" y="3221239"/>
            <a:ext cx="2179638" cy="53213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600"/>
              </a:lnSpc>
            </a:pPr>
            <a:r>
              <a:rPr lang="ja-JP" sz="2000" kern="100" dirty="0">
                <a:solidFill>
                  <a:srgbClr val="2F5597"/>
                </a:solidFill>
                <a:effectLst/>
                <a:ea typeface="Batang" panose="02030600000101010101" pitchFamily="18" charset="-127"/>
                <a:cs typeface="Batang" panose="02030600000101010101" pitchFamily="18" charset="-127"/>
              </a:rPr>
              <a:t>민영익</a:t>
            </a:r>
            <a:r>
              <a:rPr lang="en-US" sz="2000" kern="100" dirty="0">
                <a:solidFill>
                  <a:srgbClr val="2F5597"/>
                </a:solidFill>
                <a:effectLst/>
                <a:latin typeface="Batang" panose="02030600000101010101" pitchFamily="18" charset="-127"/>
                <a:ea typeface="游明朝" panose="02020400000000000000" pitchFamily="18" charset="-128"/>
                <a:cs typeface="Batang" panose="02030600000101010101" pitchFamily="18" charset="-127"/>
              </a:rPr>
              <a:t>[</a:t>
            </a:r>
            <a:r>
              <a:rPr lang="ja-JP" sz="2000" kern="100" dirty="0">
                <a:solidFill>
                  <a:srgbClr val="2F5597"/>
                </a:solidFill>
                <a:effectLst/>
                <a:ea typeface="游明朝" panose="02020400000000000000" pitchFamily="18" charset="-128"/>
                <a:cs typeface="Times New Roman" panose="02020603050405020304" pitchFamily="18" charset="0"/>
              </a:rPr>
              <a:t>閔泳翊</a:t>
            </a:r>
            <a:r>
              <a:rPr lang="en-US" sz="2000" kern="100" dirty="0">
                <a:solidFill>
                  <a:srgbClr val="2F5597"/>
                </a:solidFill>
                <a:effectLst/>
                <a:ea typeface="游明朝" panose="02020400000000000000" pitchFamily="18" charset="-128"/>
                <a:cs typeface="Times New Roman" panose="02020603050405020304" pitchFamily="18" charset="0"/>
              </a:rPr>
              <a:t>]</a:t>
            </a:r>
            <a:endParaRPr lang="ja-JP" sz="2000" kern="100" dirty="0">
              <a:effectLst/>
              <a:ea typeface="游明朝" panose="02020400000000000000" pitchFamily="18"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4B96FF36-6E9B-47C1-8C58-665021AE2320}"/>
              </a:ext>
            </a:extLst>
          </p:cNvPr>
          <p:cNvSpPr txBox="1"/>
          <p:nvPr/>
        </p:nvSpPr>
        <p:spPr>
          <a:xfrm>
            <a:off x="5786691" y="5331208"/>
            <a:ext cx="2339102" cy="523220"/>
          </a:xfrm>
          <a:prstGeom prst="rect">
            <a:avLst/>
          </a:prstGeom>
          <a:noFill/>
        </p:spPr>
        <p:txBody>
          <a:bodyPr wrap="none" rtlCol="0">
            <a:spAutoFit/>
          </a:bodyPr>
          <a:lstStyle/>
          <a:p>
            <a:r>
              <a:rPr lang="ko-KR" altLang="ja-JP" sz="2800" kern="100" dirty="0">
                <a:solidFill>
                  <a:srgbClr val="00B050"/>
                </a:solidFill>
                <a:effectLst/>
                <a:latin typeface="游明朝" panose="02020400000000000000" pitchFamily="18" charset="-128"/>
                <a:ea typeface="Batang" panose="02030600000101010101" pitchFamily="18" charset="-127"/>
                <a:cs typeface="Batang" panose="02030600000101010101" pitchFamily="18" charset="-127"/>
              </a:rPr>
              <a:t>제중원</a:t>
            </a:r>
            <a:r>
              <a:rPr lang="ja-JP" altLang="ja-JP" sz="2800" kern="100" dirty="0">
                <a:solidFill>
                  <a:srgbClr val="00B050"/>
                </a:solidFill>
                <a:effectLst/>
                <a:latin typeface="Batang" panose="02030600000101010101" pitchFamily="18" charset="-127"/>
                <a:ea typeface="游明朝" panose="02020400000000000000" pitchFamily="18" charset="-128"/>
                <a:cs typeface="Times New Roman" panose="02020603050405020304" pitchFamily="18" charset="0"/>
              </a:rPr>
              <a:t>済衆院</a:t>
            </a:r>
            <a:endParaRPr lang="ja-JP" altLang="ja-JP" sz="2800" kern="100" dirty="0">
              <a:solidFill>
                <a:srgbClr val="00B05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フローチャート: 代替処理 6">
            <a:extLst>
              <a:ext uri="{FF2B5EF4-FFF2-40B4-BE49-F238E27FC236}">
                <a16:creationId xmlns:a16="http://schemas.microsoft.com/office/drawing/2014/main" id="{3B090A7A-5891-4A8F-99F6-444ECFE71704}"/>
              </a:ext>
            </a:extLst>
          </p:cNvPr>
          <p:cNvSpPr/>
          <p:nvPr/>
        </p:nvSpPr>
        <p:spPr>
          <a:xfrm>
            <a:off x="812077" y="536240"/>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kumimoji="1" lang="en-US" altLang="ja-JP" sz="3200" dirty="0">
                <a:solidFill>
                  <a:srgbClr val="FC035D"/>
                </a:solidFill>
                <a:latin typeface="AR丸ゴシック体04M" panose="020F0609000000000000" pitchFamily="49" charset="-128"/>
                <a:ea typeface="AR丸ゴシック体04M" panose="020F0609000000000000" pitchFamily="49" charset="-128"/>
              </a:rPr>
              <a:t>4-15</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spTree>
    <p:extLst>
      <p:ext uri="{BB962C8B-B14F-4D97-AF65-F5344CB8AC3E}">
        <p14:creationId xmlns:p14="http://schemas.microsoft.com/office/powerpoint/2010/main" val="3778740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519169" y="198393"/>
            <a:ext cx="11520429"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     갑신 정변 甲申 政變</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(1884</a:t>
            </a: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3200" dirty="0">
              <a:solidFill>
                <a:schemeClr val="accent1">
                  <a:lumMod val="75000"/>
                </a:schemeClr>
              </a:solidFill>
              <a:latin typeface="ＭＳ 明朝" panose="02020609040205080304" pitchFamily="17" charset="-128"/>
              <a:ea typeface="ＭＳ 明朝" panose="02020609040205080304" pitchFamily="17" charset="-128"/>
            </a:endParaRPr>
          </a:p>
        </p:txBody>
      </p:sp>
      <p:pic>
        <p:nvPicPr>
          <p:cNvPr id="8" name="図 7">
            <a:extLst>
              <a:ext uri="{FF2B5EF4-FFF2-40B4-BE49-F238E27FC236}">
                <a16:creationId xmlns:a16="http://schemas.microsoft.com/office/drawing/2014/main" id="{0C77C55D-9C98-4803-AE84-6C5B5CF934C2}"/>
              </a:ext>
            </a:extLst>
          </p:cNvPr>
          <p:cNvPicPr>
            <a:picLocks noChangeAspect="1"/>
          </p:cNvPicPr>
          <p:nvPr/>
        </p:nvPicPr>
        <p:blipFill>
          <a:blip r:embed="rId2"/>
          <a:stretch>
            <a:fillRect/>
          </a:stretch>
        </p:blipFill>
        <p:spPr>
          <a:xfrm>
            <a:off x="7626286" y="3864177"/>
            <a:ext cx="4495566" cy="2500183"/>
          </a:xfrm>
          <a:prstGeom prst="rect">
            <a:avLst/>
          </a:prstGeom>
        </p:spPr>
      </p:pic>
      <p:pic>
        <p:nvPicPr>
          <p:cNvPr id="9" name="図 8">
            <a:extLst>
              <a:ext uri="{FF2B5EF4-FFF2-40B4-BE49-F238E27FC236}">
                <a16:creationId xmlns:a16="http://schemas.microsoft.com/office/drawing/2014/main" id="{F1D7DF94-461F-42FD-A063-4BF8FE4C10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151290" y="1599477"/>
            <a:ext cx="3779974" cy="2132616"/>
          </a:xfrm>
          <a:prstGeom prst="rect">
            <a:avLst/>
          </a:prstGeom>
          <a:noFill/>
          <a:ln>
            <a:noFill/>
          </a:ln>
        </p:spPr>
      </p:pic>
      <p:pic>
        <p:nvPicPr>
          <p:cNvPr id="2" name="グラフィックス 1">
            <a:extLst>
              <a:ext uri="{FF2B5EF4-FFF2-40B4-BE49-F238E27FC236}">
                <a16:creationId xmlns:a16="http://schemas.microsoft.com/office/drawing/2014/main" id="{474DC6B0-55BD-4FFD-BCB6-3306E388203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3408" t="7325" r="10771" b="50757"/>
          <a:stretch/>
        </p:blipFill>
        <p:spPr>
          <a:xfrm>
            <a:off x="260736" y="1493797"/>
            <a:ext cx="7365550" cy="3327480"/>
          </a:xfrm>
          <a:prstGeom prst="rect">
            <a:avLst/>
          </a:prstGeom>
        </p:spPr>
      </p:pic>
      <p:pic>
        <p:nvPicPr>
          <p:cNvPr id="5" name="グラフィックス 4">
            <a:extLst>
              <a:ext uri="{FF2B5EF4-FFF2-40B4-BE49-F238E27FC236}">
                <a16:creationId xmlns:a16="http://schemas.microsoft.com/office/drawing/2014/main" id="{7EE3BA25-49FF-4B33-95EA-5DA1701230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88527" y="4572000"/>
            <a:ext cx="3181221" cy="2184693"/>
          </a:xfrm>
          <a:prstGeom prst="rect">
            <a:avLst/>
          </a:prstGeom>
        </p:spPr>
      </p:pic>
      <p:sp>
        <p:nvSpPr>
          <p:cNvPr id="6" name="正方形/長方形 5">
            <a:extLst>
              <a:ext uri="{FF2B5EF4-FFF2-40B4-BE49-F238E27FC236}">
                <a16:creationId xmlns:a16="http://schemas.microsoft.com/office/drawing/2014/main" id="{BB84B5A3-DFE2-4837-A713-0B3F0E39F498}"/>
              </a:ext>
            </a:extLst>
          </p:cNvPr>
          <p:cNvSpPr/>
          <p:nvPr/>
        </p:nvSpPr>
        <p:spPr>
          <a:xfrm>
            <a:off x="7694431" y="3221239"/>
            <a:ext cx="2179638" cy="53213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600"/>
              </a:lnSpc>
            </a:pPr>
            <a:r>
              <a:rPr lang="ja-JP" sz="2000" kern="100" dirty="0">
                <a:solidFill>
                  <a:srgbClr val="2F5597"/>
                </a:solidFill>
                <a:effectLst/>
                <a:ea typeface="Batang" panose="02030600000101010101" pitchFamily="18" charset="-127"/>
                <a:cs typeface="Batang" panose="02030600000101010101" pitchFamily="18" charset="-127"/>
              </a:rPr>
              <a:t>민영익</a:t>
            </a:r>
            <a:r>
              <a:rPr lang="en-US" sz="2000" kern="100" dirty="0">
                <a:solidFill>
                  <a:srgbClr val="2F5597"/>
                </a:solidFill>
                <a:effectLst/>
                <a:latin typeface="Batang" panose="02030600000101010101" pitchFamily="18" charset="-127"/>
                <a:ea typeface="游明朝" panose="02020400000000000000" pitchFamily="18" charset="-128"/>
                <a:cs typeface="Batang" panose="02030600000101010101" pitchFamily="18" charset="-127"/>
              </a:rPr>
              <a:t>[</a:t>
            </a:r>
            <a:r>
              <a:rPr lang="ja-JP" sz="2000" kern="100" dirty="0">
                <a:solidFill>
                  <a:srgbClr val="2F5597"/>
                </a:solidFill>
                <a:effectLst/>
                <a:ea typeface="游明朝" panose="02020400000000000000" pitchFamily="18" charset="-128"/>
                <a:cs typeface="Times New Roman" panose="02020603050405020304" pitchFamily="18" charset="0"/>
              </a:rPr>
              <a:t>閔泳翊</a:t>
            </a:r>
            <a:r>
              <a:rPr lang="en-US" sz="2000" kern="100" dirty="0">
                <a:solidFill>
                  <a:srgbClr val="2F5597"/>
                </a:solidFill>
                <a:effectLst/>
                <a:ea typeface="游明朝" panose="02020400000000000000" pitchFamily="18" charset="-128"/>
                <a:cs typeface="Times New Roman" panose="02020603050405020304" pitchFamily="18" charset="0"/>
              </a:rPr>
              <a:t>]</a:t>
            </a:r>
            <a:endParaRPr lang="ja-JP" sz="2000" kern="100" dirty="0">
              <a:effectLst/>
              <a:ea typeface="游明朝" panose="02020400000000000000" pitchFamily="18" charset="-128"/>
              <a:cs typeface="Times New Roman" panose="02020603050405020304" pitchFamily="18" charset="0"/>
            </a:endParaRPr>
          </a:p>
        </p:txBody>
      </p:sp>
      <p:sp>
        <p:nvSpPr>
          <p:cNvPr id="3" name="フローチャート: 代替処理 2">
            <a:extLst>
              <a:ext uri="{FF2B5EF4-FFF2-40B4-BE49-F238E27FC236}">
                <a16:creationId xmlns:a16="http://schemas.microsoft.com/office/drawing/2014/main" id="{2288670F-AE61-4F98-96D8-60CE193F3D84}"/>
              </a:ext>
            </a:extLst>
          </p:cNvPr>
          <p:cNvSpPr/>
          <p:nvPr/>
        </p:nvSpPr>
        <p:spPr>
          <a:xfrm>
            <a:off x="631102" y="470957"/>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kumimoji="1" lang="en-US" altLang="ja-JP" sz="3200" dirty="0">
                <a:solidFill>
                  <a:srgbClr val="FC035D"/>
                </a:solidFill>
                <a:latin typeface="AR丸ゴシック体04M" panose="020F0609000000000000" pitchFamily="49" charset="-128"/>
                <a:ea typeface="AR丸ゴシック体04M" panose="020F0609000000000000" pitchFamily="49" charset="-128"/>
              </a:rPr>
              <a:t>4-15</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spTree>
    <p:extLst>
      <p:ext uri="{BB962C8B-B14F-4D97-AF65-F5344CB8AC3E}">
        <p14:creationId xmlns:p14="http://schemas.microsoft.com/office/powerpoint/2010/main" val="3824412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6477265-DDFA-4DBA-9835-60CABEE0D69C}"/>
              </a:ext>
            </a:extLst>
          </p:cNvPr>
          <p:cNvPicPr>
            <a:picLocks noChangeAspect="1"/>
          </p:cNvPicPr>
          <p:nvPr/>
        </p:nvPicPr>
        <p:blipFill>
          <a:blip r:embed="rId2"/>
          <a:stretch>
            <a:fillRect/>
          </a:stretch>
        </p:blipFill>
        <p:spPr>
          <a:xfrm>
            <a:off x="-59780" y="1513840"/>
            <a:ext cx="12251780" cy="3596640"/>
          </a:xfrm>
          <a:prstGeom prst="rect">
            <a:avLst/>
          </a:prstGeom>
        </p:spPr>
      </p:pic>
      <p:sp>
        <p:nvSpPr>
          <p:cNvPr id="7" name="正方形/長方形 6">
            <a:extLst>
              <a:ext uri="{FF2B5EF4-FFF2-40B4-BE49-F238E27FC236}">
                <a16:creationId xmlns:a16="http://schemas.microsoft.com/office/drawing/2014/main" id="{082C037E-6303-480D-920A-8EFACF6F526E}"/>
              </a:ext>
            </a:extLst>
          </p:cNvPr>
          <p:cNvSpPr/>
          <p:nvPr/>
        </p:nvSpPr>
        <p:spPr>
          <a:xfrm>
            <a:off x="336289" y="178073"/>
            <a:ext cx="10494271" cy="1163320"/>
          </a:xfrm>
          <a:prstGeom prst="rect">
            <a:avLst/>
          </a:prstGeom>
          <a:solidFill>
            <a:schemeClr val="accent6">
              <a:lumMod val="20000"/>
              <a:lumOff val="80000"/>
            </a:schemeClr>
          </a:solidFill>
          <a:ln w="31750" cap="rnd" cmpd="sng">
            <a:solidFill>
              <a:schemeClr val="accent6">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6000" dirty="0">
                <a:solidFill>
                  <a:schemeClr val="accent6">
                    <a:lumMod val="50000"/>
                  </a:schemeClr>
                </a:solidFill>
                <a:latin typeface="ＭＳ 明朝" panose="02020609040205080304" pitchFamily="17" charset="-128"/>
                <a:ea typeface="ＭＳ 明朝" panose="02020609040205080304" pitchFamily="17" charset="-128"/>
              </a:rPr>
              <a:t>갑신 정변 甲申 政變</a:t>
            </a:r>
            <a:r>
              <a:rPr kumimoji="1" lang="en-US" altLang="ko-KR" sz="6000" dirty="0">
                <a:solidFill>
                  <a:schemeClr val="accent6">
                    <a:lumMod val="50000"/>
                  </a:schemeClr>
                </a:solidFill>
                <a:latin typeface="ＭＳ 明朝" panose="02020609040205080304" pitchFamily="17" charset="-128"/>
                <a:ea typeface="ＭＳ 明朝" panose="02020609040205080304" pitchFamily="17" charset="-128"/>
              </a:rPr>
              <a:t>(1884</a:t>
            </a:r>
            <a:r>
              <a:rPr kumimoji="1" lang="ko-KR" altLang="en-US" sz="6000" dirty="0">
                <a:solidFill>
                  <a:schemeClr val="accent6">
                    <a:lumMod val="50000"/>
                  </a:schemeClr>
                </a:solidFill>
                <a:latin typeface="ＭＳ 明朝" panose="02020609040205080304" pitchFamily="17" charset="-128"/>
                <a:ea typeface="ＭＳ 明朝" panose="02020609040205080304" pitchFamily="17" charset="-128"/>
              </a:rPr>
              <a:t>年</a:t>
            </a:r>
            <a:r>
              <a:rPr kumimoji="1" lang="en-US" altLang="ko-KR" sz="6000" dirty="0">
                <a:solidFill>
                  <a:schemeClr val="accent6">
                    <a:lumMod val="50000"/>
                  </a:schemeClr>
                </a:solidFill>
                <a:latin typeface="ＭＳ 明朝" panose="02020609040205080304" pitchFamily="17" charset="-128"/>
                <a:ea typeface="ＭＳ 明朝" panose="02020609040205080304" pitchFamily="17" charset="-128"/>
              </a:rPr>
              <a:t>)</a:t>
            </a:r>
            <a:endParaRPr kumimoji="1" lang="ja-JP" altLang="en-US" sz="6000" dirty="0">
              <a:solidFill>
                <a:schemeClr val="accent6">
                  <a:lumMod val="50000"/>
                </a:schemeClr>
              </a:solidFill>
              <a:latin typeface="ＭＳ 明朝" panose="02020609040205080304" pitchFamily="17" charset="-128"/>
              <a:ea typeface="ＭＳ 明朝" panose="02020609040205080304" pitchFamily="17" charset="-128"/>
            </a:endParaRPr>
          </a:p>
        </p:txBody>
      </p:sp>
      <p:grpSp>
        <p:nvGrpSpPr>
          <p:cNvPr id="8" name="グループ化 7">
            <a:extLst>
              <a:ext uri="{FF2B5EF4-FFF2-40B4-BE49-F238E27FC236}">
                <a16:creationId xmlns:a16="http://schemas.microsoft.com/office/drawing/2014/main" id="{20B24CF9-27E3-42AE-A725-9A4E2C14C4C1}"/>
              </a:ext>
            </a:extLst>
          </p:cNvPr>
          <p:cNvGrpSpPr/>
          <p:nvPr/>
        </p:nvGrpSpPr>
        <p:grpSpPr>
          <a:xfrm>
            <a:off x="8171816" y="4596492"/>
            <a:ext cx="4424700" cy="1666875"/>
            <a:chOff x="4063366" y="4752975"/>
            <a:chExt cx="4424700" cy="1666875"/>
          </a:xfrm>
        </p:grpSpPr>
        <p:pic>
          <p:nvPicPr>
            <p:cNvPr id="9" name="グラフィックス 8">
              <a:extLst>
                <a:ext uri="{FF2B5EF4-FFF2-40B4-BE49-F238E27FC236}">
                  <a16:creationId xmlns:a16="http://schemas.microsoft.com/office/drawing/2014/main" id="{BCDF8F3B-DA2B-4460-BFAA-6637F2129A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63366" y="4752975"/>
              <a:ext cx="4424700" cy="1666875"/>
            </a:xfrm>
            <a:prstGeom prst="rect">
              <a:avLst/>
            </a:prstGeom>
          </p:spPr>
        </p:pic>
        <p:sp>
          <p:nvSpPr>
            <p:cNvPr id="10" name="テキスト ボックス 9">
              <a:extLst>
                <a:ext uri="{FF2B5EF4-FFF2-40B4-BE49-F238E27FC236}">
                  <a16:creationId xmlns:a16="http://schemas.microsoft.com/office/drawing/2014/main" id="{6D58CA74-3508-4A74-9017-3193EB4BE097}"/>
                </a:ext>
              </a:extLst>
            </p:cNvPr>
            <p:cNvSpPr txBox="1"/>
            <p:nvPr/>
          </p:nvSpPr>
          <p:spPr>
            <a:xfrm>
              <a:off x="4604078" y="5238750"/>
              <a:ext cx="3343275" cy="461665"/>
            </a:xfrm>
            <a:prstGeom prst="rect">
              <a:avLst/>
            </a:prstGeom>
            <a:noFill/>
          </p:spPr>
          <p:txBody>
            <a:bodyPr wrap="square" rtlCol="0">
              <a:spAutoFit/>
            </a:bodyPr>
            <a:lstStyle/>
            <a:p>
              <a:r>
                <a:rPr kumimoji="1" lang="ja-JP" altLang="en-US" sz="2400" dirty="0">
                  <a:solidFill>
                    <a:srgbClr val="002060"/>
                  </a:solidFill>
                  <a:latin typeface="HG丸ｺﾞｼｯｸM-PRO" panose="020F0600000000000000" pitchFamily="50" charset="-128"/>
                  <a:ea typeface="HG丸ｺﾞｼｯｸM-PRO" panose="020F0600000000000000" pitchFamily="50" charset="-128"/>
                </a:rPr>
                <a:t>韓国の近代史</a:t>
              </a:r>
              <a:r>
                <a:rPr lang="en-US" altLang="ja-JP" sz="2400" dirty="0">
                  <a:solidFill>
                    <a:srgbClr val="002060"/>
                  </a:solidFill>
                  <a:latin typeface="HG丸ｺﾞｼｯｸM-PRO" panose="020F0600000000000000" pitchFamily="50" charset="-128"/>
                  <a:ea typeface="HG丸ｺﾞｼｯｸM-PRO" panose="020F0600000000000000" pitchFamily="50" charset="-128"/>
                </a:rPr>
                <a:t>5</a:t>
              </a:r>
              <a:r>
                <a:rPr kumimoji="1" lang="ja-JP" altLang="en-US" sz="2400" dirty="0">
                  <a:solidFill>
                    <a:srgbClr val="002060"/>
                  </a:solidFill>
                  <a:latin typeface="HG丸ｺﾞｼｯｸM-PRO" panose="020F0600000000000000" pitchFamily="50" charset="-128"/>
                  <a:ea typeface="HG丸ｺﾞｼｯｸM-PRO" panose="020F0600000000000000" pitchFamily="50" charset="-128"/>
                </a:rPr>
                <a:t>ページ</a:t>
              </a:r>
            </a:p>
          </p:txBody>
        </p:sp>
      </p:grpSp>
    </p:spTree>
    <p:extLst>
      <p:ext uri="{BB962C8B-B14F-4D97-AF65-F5344CB8AC3E}">
        <p14:creationId xmlns:p14="http://schemas.microsoft.com/office/powerpoint/2010/main" val="240797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684EB923-52AB-4CB2-A8BB-CDD5BF9F3E21}"/>
              </a:ext>
            </a:extLst>
          </p:cNvPr>
          <p:cNvGrpSpPr/>
          <p:nvPr/>
        </p:nvGrpSpPr>
        <p:grpSpPr>
          <a:xfrm>
            <a:off x="8044816" y="5440111"/>
            <a:ext cx="4481842" cy="1738610"/>
            <a:chOff x="4987291" y="1852315"/>
            <a:chExt cx="4481842" cy="1738610"/>
          </a:xfrm>
        </p:grpSpPr>
        <p:pic>
          <p:nvPicPr>
            <p:cNvPr id="5" name="グラフィックス 4">
              <a:extLst>
                <a:ext uri="{FF2B5EF4-FFF2-40B4-BE49-F238E27FC236}">
                  <a16:creationId xmlns:a16="http://schemas.microsoft.com/office/drawing/2014/main" id="{EBB0C4D1-84A8-445C-8F43-4996631005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87291" y="1852315"/>
              <a:ext cx="4481842" cy="1738610"/>
            </a:xfrm>
            <a:prstGeom prst="rect">
              <a:avLst/>
            </a:prstGeom>
          </p:spPr>
        </p:pic>
        <p:sp>
          <p:nvSpPr>
            <p:cNvPr id="6" name="テキスト ボックス 5">
              <a:extLst>
                <a:ext uri="{FF2B5EF4-FFF2-40B4-BE49-F238E27FC236}">
                  <a16:creationId xmlns:a16="http://schemas.microsoft.com/office/drawing/2014/main" id="{5C09D482-A2C5-4A7D-A30A-02FDE90390BC}"/>
                </a:ext>
              </a:extLst>
            </p:cNvPr>
            <p:cNvSpPr txBox="1"/>
            <p:nvPr/>
          </p:nvSpPr>
          <p:spPr>
            <a:xfrm>
              <a:off x="5762625" y="2371725"/>
              <a:ext cx="2260555" cy="461665"/>
            </a:xfrm>
            <a:prstGeom prst="rect">
              <a:avLst/>
            </a:prstGeom>
            <a:noFill/>
          </p:spPr>
          <p:txBody>
            <a:bodyPr wrap="none" rtlCol="0">
              <a:spAutoFit/>
            </a:bodyPr>
            <a:lstStyle/>
            <a:p>
              <a:r>
                <a:rPr kumimoji="1" lang="ja-JP" altLang="en-US" sz="2400" dirty="0">
                  <a:solidFill>
                    <a:srgbClr val="002060"/>
                  </a:solidFill>
                  <a:latin typeface="HG丸ｺﾞｼｯｸM-PRO" panose="020F0600000000000000" pitchFamily="50" charset="-128"/>
                  <a:ea typeface="HG丸ｺﾞｼｯｸM-PRO" panose="020F0600000000000000" pitchFamily="50" charset="-128"/>
                </a:rPr>
                <a:t>絵本　</a:t>
              </a:r>
              <a:r>
                <a:rPr lang="en-US" altLang="ja-JP" sz="2400" dirty="0">
                  <a:solidFill>
                    <a:srgbClr val="002060"/>
                  </a:solidFill>
                  <a:latin typeface="HG丸ｺﾞｼｯｸM-PRO" panose="020F0600000000000000" pitchFamily="50" charset="-128"/>
                  <a:ea typeface="HG丸ｺﾞｼｯｸM-PRO" panose="020F0600000000000000" pitchFamily="50" charset="-128"/>
                </a:rPr>
                <a:t>9</a:t>
              </a:r>
              <a:r>
                <a:rPr kumimoji="1" lang="ja-JP" altLang="en-US" sz="2400" dirty="0">
                  <a:solidFill>
                    <a:srgbClr val="002060"/>
                  </a:solidFill>
                  <a:latin typeface="HG丸ｺﾞｼｯｸM-PRO" panose="020F0600000000000000" pitchFamily="50" charset="-128"/>
                  <a:ea typeface="HG丸ｺﾞｼｯｸM-PRO" panose="020F0600000000000000" pitchFamily="50" charset="-128"/>
                </a:rPr>
                <a:t>ページ</a:t>
              </a:r>
            </a:p>
          </p:txBody>
        </p:sp>
      </p:grpSp>
      <p:sp>
        <p:nvSpPr>
          <p:cNvPr id="8" name="正方形/長方形 7">
            <a:extLst>
              <a:ext uri="{FF2B5EF4-FFF2-40B4-BE49-F238E27FC236}">
                <a16:creationId xmlns:a16="http://schemas.microsoft.com/office/drawing/2014/main" id="{AC857746-E8F4-4E16-97FA-638C1527F0D0}"/>
              </a:ext>
            </a:extLst>
          </p:cNvPr>
          <p:cNvSpPr/>
          <p:nvPr/>
        </p:nvSpPr>
        <p:spPr>
          <a:xfrm>
            <a:off x="471546" y="172228"/>
            <a:ext cx="5624454" cy="945372"/>
          </a:xfrm>
          <a:prstGeom prst="rect">
            <a:avLst/>
          </a:prstGeom>
          <a:solidFill>
            <a:schemeClr val="accent6">
              <a:lumMod val="20000"/>
              <a:lumOff val="80000"/>
            </a:schemeClr>
          </a:solidFill>
          <a:ln w="31750" cap="rnd" cmpd="sng">
            <a:solidFill>
              <a:schemeClr val="accent6">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b="1" dirty="0">
                <a:solidFill>
                  <a:schemeClr val="accent6">
                    <a:lumMod val="50000"/>
                  </a:schemeClr>
                </a:solidFill>
                <a:latin typeface="Batang" panose="02030600000101010101" pitchFamily="18" charset="-127"/>
                <a:ea typeface="Batang" panose="02030600000101010101" pitchFamily="18" charset="-127"/>
              </a:rPr>
              <a:t>수원화성</a:t>
            </a:r>
            <a:r>
              <a:rPr lang="en-US" altLang="ko-KR" sz="4800" b="1" dirty="0">
                <a:solidFill>
                  <a:schemeClr val="accent6">
                    <a:lumMod val="50000"/>
                  </a:schemeClr>
                </a:solidFill>
                <a:latin typeface="ＭＳ 明朝" panose="02020609040205080304" pitchFamily="17" charset="-128"/>
                <a:ea typeface="ＭＳ 明朝" panose="02020609040205080304" pitchFamily="17" charset="-128"/>
              </a:rPr>
              <a:t> </a:t>
            </a:r>
            <a:r>
              <a:rPr kumimoji="1" lang="ko-KR" altLang="en-US" sz="4800" b="1" dirty="0">
                <a:solidFill>
                  <a:schemeClr val="accent6">
                    <a:lumMod val="50000"/>
                  </a:schemeClr>
                </a:solidFill>
                <a:latin typeface="Batang" panose="02030600000101010101" pitchFamily="18" charset="-127"/>
                <a:ea typeface="Batang" panose="02030600000101010101" pitchFamily="18" charset="-127"/>
              </a:rPr>
              <a:t>水原華城</a:t>
            </a:r>
            <a:endParaRPr kumimoji="1" lang="ja-JP" altLang="en-US" sz="4800" b="1" dirty="0">
              <a:solidFill>
                <a:schemeClr val="accent6">
                  <a:lumMod val="50000"/>
                </a:schemeClr>
              </a:solidFill>
              <a:latin typeface="ＭＳ 明朝" panose="02020609040205080304" pitchFamily="17" charset="-128"/>
              <a:ea typeface="ＭＳ 明朝" panose="02020609040205080304" pitchFamily="17" charset="-128"/>
            </a:endParaRPr>
          </a:p>
        </p:txBody>
      </p:sp>
      <p:sp>
        <p:nvSpPr>
          <p:cNvPr id="10" name="テキスト ボックス 9">
            <a:extLst>
              <a:ext uri="{FF2B5EF4-FFF2-40B4-BE49-F238E27FC236}">
                <a16:creationId xmlns:a16="http://schemas.microsoft.com/office/drawing/2014/main" id="{7848F8DC-2151-4E92-8D0E-561112D7999B}"/>
              </a:ext>
            </a:extLst>
          </p:cNvPr>
          <p:cNvSpPr txBox="1"/>
          <p:nvPr/>
        </p:nvSpPr>
        <p:spPr>
          <a:xfrm>
            <a:off x="78968" y="1124367"/>
            <a:ext cx="12034064" cy="2451953"/>
          </a:xfrm>
          <a:prstGeom prst="rect">
            <a:avLst/>
          </a:prstGeom>
          <a:noFill/>
        </p:spPr>
        <p:txBody>
          <a:bodyPr wrap="none" rtlCol="0">
            <a:spAutoFit/>
          </a:bodyPr>
          <a:lstStyle/>
          <a:p>
            <a:pPr>
              <a:lnSpc>
                <a:spcPts val="4600"/>
              </a:lnSpc>
            </a:pPr>
            <a:r>
              <a:rPr kumimoji="1" lang="ja-JP" altLang="en-US" sz="4400" dirty="0">
                <a:latin typeface="ＭＳ 明朝" panose="02020609040205080304" pitchFamily="17" charset="-128"/>
                <a:ea typeface="ＭＳ 明朝" panose="02020609040205080304" pitchFamily="17" charset="-128"/>
              </a:rPr>
              <a:t>李氏朝鮮第</a:t>
            </a:r>
            <a:r>
              <a:rPr kumimoji="1" lang="en-US" altLang="ja-JP" sz="4400" dirty="0">
                <a:latin typeface="ＭＳ 明朝" panose="02020609040205080304" pitchFamily="17" charset="-128"/>
                <a:ea typeface="ＭＳ 明朝" panose="02020609040205080304" pitchFamily="17" charset="-128"/>
              </a:rPr>
              <a:t>22</a:t>
            </a:r>
            <a:r>
              <a:rPr kumimoji="1" lang="ja-JP" altLang="en-US" sz="4400" dirty="0">
                <a:latin typeface="ＭＳ 明朝" panose="02020609040205080304" pitchFamily="17" charset="-128"/>
                <a:ea typeface="ＭＳ 明朝" panose="02020609040205080304" pitchFamily="17" charset="-128"/>
              </a:rPr>
              <a:t>代国王・正祖が、老論派の陰謀に</a:t>
            </a:r>
            <a:endParaRPr kumimoji="1" lang="en-US" altLang="ja-JP" sz="4400" dirty="0">
              <a:latin typeface="ＭＳ 明朝" panose="02020609040205080304" pitchFamily="17" charset="-128"/>
              <a:ea typeface="ＭＳ 明朝" panose="02020609040205080304" pitchFamily="17" charset="-128"/>
            </a:endParaRPr>
          </a:p>
          <a:p>
            <a:pPr>
              <a:lnSpc>
                <a:spcPts val="4600"/>
              </a:lnSpc>
            </a:pPr>
            <a:r>
              <a:rPr kumimoji="1" lang="ja-JP" altLang="en-US" sz="4400" dirty="0">
                <a:latin typeface="ＭＳ 明朝" panose="02020609040205080304" pitchFamily="17" charset="-128"/>
                <a:ea typeface="ＭＳ 明朝" panose="02020609040205080304" pitchFamily="17" charset="-128"/>
              </a:rPr>
              <a:t>より横死した父思悼世子の墓を、楊州から水原</a:t>
            </a:r>
            <a:endParaRPr kumimoji="1" lang="en-US" altLang="ja-JP" sz="4400" dirty="0">
              <a:latin typeface="ＭＳ 明朝" panose="02020609040205080304" pitchFamily="17" charset="-128"/>
              <a:ea typeface="ＭＳ 明朝" panose="02020609040205080304" pitchFamily="17" charset="-128"/>
            </a:endParaRPr>
          </a:p>
          <a:p>
            <a:pPr>
              <a:lnSpc>
                <a:spcPts val="4600"/>
              </a:lnSpc>
            </a:pPr>
            <a:r>
              <a:rPr kumimoji="1" lang="ja-JP" altLang="en-US" sz="4400" dirty="0">
                <a:latin typeface="ＭＳ 明朝" panose="02020609040205080304" pitchFamily="17" charset="-128"/>
                <a:ea typeface="ＭＳ 明朝" panose="02020609040205080304" pitchFamily="17" charset="-128"/>
              </a:rPr>
              <a:t>の顕隆園（隆陵）に移して、その周囲に城壁や</a:t>
            </a:r>
            <a:endParaRPr kumimoji="1" lang="en-US" altLang="ja-JP" sz="4400" dirty="0">
              <a:latin typeface="ＭＳ 明朝" panose="02020609040205080304" pitchFamily="17" charset="-128"/>
              <a:ea typeface="ＭＳ 明朝" panose="02020609040205080304" pitchFamily="17" charset="-128"/>
            </a:endParaRPr>
          </a:p>
          <a:p>
            <a:pPr>
              <a:lnSpc>
                <a:spcPts val="4600"/>
              </a:lnSpc>
            </a:pPr>
            <a:r>
              <a:rPr kumimoji="1" lang="ja-JP" altLang="en-US" sz="4400" dirty="0">
                <a:latin typeface="ＭＳ 明朝" panose="02020609040205080304" pitchFamily="17" charset="-128"/>
                <a:ea typeface="ＭＳ 明朝" panose="02020609040205080304" pitchFamily="17" charset="-128"/>
              </a:rPr>
              <a:t>塔、楼閣や城門を築いて防護を固めた</a:t>
            </a:r>
            <a:r>
              <a:rPr lang="ja-JP" altLang="en-US" sz="4400" dirty="0">
                <a:latin typeface="ＭＳ 明朝" panose="02020609040205080304" pitchFamily="17" charset="-128"/>
                <a:ea typeface="ＭＳ 明朝" panose="02020609040205080304" pitchFamily="17" charset="-128"/>
              </a:rPr>
              <a:t>。</a:t>
            </a:r>
            <a:endParaRPr kumimoji="1" lang="ja-JP" altLang="en-US" sz="4400" dirty="0">
              <a:latin typeface="ＭＳ 明朝" panose="02020609040205080304" pitchFamily="17" charset="-128"/>
              <a:ea typeface="ＭＳ 明朝" panose="02020609040205080304" pitchFamily="17" charset="-128"/>
            </a:endParaRPr>
          </a:p>
        </p:txBody>
      </p:sp>
      <p:pic>
        <p:nvPicPr>
          <p:cNvPr id="12" name="図 11">
            <a:extLst>
              <a:ext uri="{FF2B5EF4-FFF2-40B4-BE49-F238E27FC236}">
                <a16:creationId xmlns:a16="http://schemas.microsoft.com/office/drawing/2014/main" id="{FE634AB8-EE55-49EB-A2E8-D83FF83406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2992" y="3576320"/>
            <a:ext cx="5843953" cy="3279592"/>
          </a:xfrm>
          <a:prstGeom prst="rect">
            <a:avLst/>
          </a:prstGeom>
        </p:spPr>
      </p:pic>
    </p:spTree>
    <p:extLst>
      <p:ext uri="{BB962C8B-B14F-4D97-AF65-F5344CB8AC3E}">
        <p14:creationId xmlns:p14="http://schemas.microsoft.com/office/powerpoint/2010/main" val="4008000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519169" y="157753"/>
            <a:ext cx="11520429"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갑신 정변 甲申 政變</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(1884</a:t>
            </a: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3200" dirty="0">
              <a:solidFill>
                <a:schemeClr val="accent1">
                  <a:lumMod val="75000"/>
                </a:schemeClr>
              </a:solidFill>
              <a:latin typeface="ＭＳ 明朝" panose="02020609040205080304" pitchFamily="17" charset="-128"/>
              <a:ea typeface="ＭＳ 明朝" panose="02020609040205080304" pitchFamily="17" charset="-128"/>
            </a:endParaRPr>
          </a:p>
        </p:txBody>
      </p:sp>
      <p:sp>
        <p:nvSpPr>
          <p:cNvPr id="14" name="四角形: 角を丸くする 13">
            <a:extLst>
              <a:ext uri="{FF2B5EF4-FFF2-40B4-BE49-F238E27FC236}">
                <a16:creationId xmlns:a16="http://schemas.microsoft.com/office/drawing/2014/main" id="{815D97A5-B190-40B7-A6D2-7575B2A3445E}"/>
              </a:ext>
            </a:extLst>
          </p:cNvPr>
          <p:cNvSpPr/>
          <p:nvPr/>
        </p:nvSpPr>
        <p:spPr>
          <a:xfrm>
            <a:off x="450299" y="1480185"/>
            <a:ext cx="11520000" cy="2160000"/>
          </a:xfrm>
          <a:prstGeom prst="roundRect">
            <a:avLst/>
          </a:prstGeom>
          <a:solidFill>
            <a:schemeClr val="accent6">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7200" kern="100" dirty="0">
                <a:solidFill>
                  <a:srgbClr val="FF0000"/>
                </a:solidFill>
                <a:effectLst/>
                <a:ea typeface="HG丸ｺﾞｼｯｸM-PRO" panose="020F0600000000000000" pitchFamily="50" charset="-128"/>
                <a:cs typeface="Times New Roman" panose="02020603050405020304" pitchFamily="18" charset="0"/>
              </a:rPr>
              <a:t>事大党</a:t>
            </a:r>
            <a:endParaRPr lang="ja-JP" sz="7200" kern="100" dirty="0">
              <a:effectLst/>
              <a:ea typeface="游明朝" panose="02020400000000000000" pitchFamily="18" charset="-128"/>
              <a:cs typeface="Times New Roman" panose="02020603050405020304" pitchFamily="18" charset="0"/>
            </a:endParaRPr>
          </a:p>
          <a:p>
            <a:pPr algn="ctr"/>
            <a:r>
              <a:rPr lang="ja-JP" sz="3200" kern="100" dirty="0">
                <a:solidFill>
                  <a:srgbClr val="2F5597"/>
                </a:solidFill>
                <a:effectLst/>
                <a:ea typeface="HG丸ｺﾞｼｯｸM-PRO" panose="020F0600000000000000" pitchFamily="50" charset="-128"/>
                <a:cs typeface="Times New Roman" panose="02020603050405020304" pitchFamily="18" charset="0"/>
              </a:rPr>
              <a:t>清の冊封国としての立場の維持に重きをおいて事大交隣を主義とする守旧派</a:t>
            </a:r>
            <a:endParaRPr lang="ja-JP" sz="3200" kern="100" dirty="0">
              <a:effectLst/>
              <a:ea typeface="游明朝" panose="02020400000000000000" pitchFamily="18" charset="-128"/>
              <a:cs typeface="Times New Roman" panose="02020603050405020304" pitchFamily="18" charset="0"/>
            </a:endParaRPr>
          </a:p>
        </p:txBody>
      </p:sp>
      <p:sp>
        <p:nvSpPr>
          <p:cNvPr id="15" name="四角形: 角を丸くする 14">
            <a:extLst>
              <a:ext uri="{FF2B5EF4-FFF2-40B4-BE49-F238E27FC236}">
                <a16:creationId xmlns:a16="http://schemas.microsoft.com/office/drawing/2014/main" id="{3E8A7C2A-B391-437A-BC58-6AD7C16A362D}"/>
              </a:ext>
            </a:extLst>
          </p:cNvPr>
          <p:cNvSpPr/>
          <p:nvPr/>
        </p:nvSpPr>
        <p:spPr>
          <a:xfrm>
            <a:off x="450299" y="4499607"/>
            <a:ext cx="11520000" cy="2160000"/>
          </a:xfrm>
          <a:prstGeom prst="roundRect">
            <a:avLst/>
          </a:prstGeom>
          <a:solidFill>
            <a:schemeClr val="accent4">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7200" kern="100" dirty="0">
                <a:solidFill>
                  <a:srgbClr val="FF0000"/>
                </a:solidFill>
                <a:effectLst/>
                <a:ea typeface="HG丸ｺﾞｼｯｸM-PRO" panose="020F0600000000000000" pitchFamily="50" charset="-128"/>
                <a:cs typeface="Times New Roman" panose="02020603050405020304" pitchFamily="18" charset="0"/>
              </a:rPr>
              <a:t>開化派</a:t>
            </a:r>
            <a:endParaRPr lang="ja-JP" sz="7200" kern="100" dirty="0">
              <a:effectLst/>
              <a:ea typeface="游明朝" panose="02020400000000000000" pitchFamily="18" charset="-128"/>
              <a:cs typeface="Times New Roman" panose="02020603050405020304" pitchFamily="18" charset="0"/>
            </a:endParaRPr>
          </a:p>
          <a:p>
            <a:pPr algn="ctr"/>
            <a:r>
              <a:rPr lang="ja-JP" sz="3200" kern="100" dirty="0">
                <a:solidFill>
                  <a:srgbClr val="2F5597"/>
                </a:solidFill>
                <a:effectLst/>
                <a:ea typeface="HG丸ｺﾞｼｯｸM-PRO" panose="020F0600000000000000" pitchFamily="50" charset="-128"/>
                <a:cs typeface="Times New Roman" panose="02020603050405020304" pitchFamily="18" charset="0"/>
              </a:rPr>
              <a:t>朝鮮の近代化を目指し、清朝間の宗属関係に依拠せず打破して独立近代国家の形成を図る</a:t>
            </a:r>
            <a:endParaRPr lang="ja-JP" sz="3200" kern="100" dirty="0">
              <a:effectLst/>
              <a:ea typeface="游明朝" panose="02020400000000000000" pitchFamily="18" charset="-128"/>
              <a:cs typeface="Times New Roman" panose="02020603050405020304" pitchFamily="18" charset="0"/>
            </a:endParaRPr>
          </a:p>
        </p:txBody>
      </p:sp>
      <p:cxnSp>
        <p:nvCxnSpPr>
          <p:cNvPr id="16" name="直線矢印コネクタ 15">
            <a:extLst>
              <a:ext uri="{FF2B5EF4-FFF2-40B4-BE49-F238E27FC236}">
                <a16:creationId xmlns:a16="http://schemas.microsoft.com/office/drawing/2014/main" id="{10A7C7C3-F2C5-4E84-B8D7-49D69E046C47}"/>
              </a:ext>
            </a:extLst>
          </p:cNvPr>
          <p:cNvCxnSpPr>
            <a:cxnSpLocks/>
          </p:cNvCxnSpPr>
          <p:nvPr/>
        </p:nvCxnSpPr>
        <p:spPr>
          <a:xfrm rot="5400000">
            <a:off x="5646000" y="4051266"/>
            <a:ext cx="900000" cy="1397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759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519169" y="198393"/>
            <a:ext cx="11520429"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chemeClr val="accent1">
                    <a:lumMod val="75000"/>
                  </a:schemeClr>
                </a:solidFill>
                <a:latin typeface="ＭＳ 明朝" panose="02020609040205080304" pitchFamily="17" charset="-128"/>
                <a:ea typeface="ＭＳ 明朝" panose="02020609040205080304" pitchFamily="17" charset="-128"/>
              </a:rPr>
              <a:t>갑신 정변 甲申 政變</a:t>
            </a:r>
            <a:r>
              <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rPr>
              <a:t>後</a:t>
            </a:r>
            <a:endParaRPr kumimoji="1" lang="ja-JP" altLang="en-US" sz="3200" dirty="0">
              <a:solidFill>
                <a:schemeClr val="accent1">
                  <a:lumMod val="75000"/>
                </a:schemeClr>
              </a:solidFill>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9AAD7023-E6FF-4A50-8351-44E5938C0756}"/>
              </a:ext>
            </a:extLst>
          </p:cNvPr>
          <p:cNvSpPr txBox="1"/>
          <p:nvPr/>
        </p:nvSpPr>
        <p:spPr>
          <a:xfrm>
            <a:off x="914400" y="1905000"/>
            <a:ext cx="10572125" cy="4056431"/>
          </a:xfrm>
          <a:prstGeom prst="rect">
            <a:avLst/>
          </a:prstGeom>
          <a:noFill/>
        </p:spPr>
        <p:txBody>
          <a:bodyPr wrap="none" rtlCol="0">
            <a:spAutoFit/>
          </a:bodyPr>
          <a:lstStyle/>
          <a:p>
            <a:pPr>
              <a:lnSpc>
                <a:spcPts val="8000"/>
              </a:lnSpc>
            </a:pPr>
            <a:r>
              <a:rPr kumimoji="1" lang="ja-JP" altLang="en-US" sz="5400" dirty="0">
                <a:solidFill>
                  <a:srgbClr val="FF0000"/>
                </a:solidFill>
                <a:latin typeface="HG丸ｺﾞｼｯｸM-PRO" panose="020F0600000000000000" pitchFamily="50" charset="-128"/>
                <a:ea typeface="HG丸ｺﾞｼｯｸM-PRO" panose="020F0600000000000000" pitchFamily="50" charset="-128"/>
              </a:rPr>
              <a:t>①日本と清国の関係はさらに悪化</a:t>
            </a:r>
          </a:p>
          <a:p>
            <a:pPr>
              <a:lnSpc>
                <a:spcPts val="8000"/>
              </a:lnSpc>
            </a:pPr>
            <a:r>
              <a:rPr kumimoji="1" lang="ja-JP" altLang="en-US" sz="5400" dirty="0">
                <a:solidFill>
                  <a:srgbClr val="FF0000"/>
                </a:solidFill>
                <a:latin typeface="HG丸ｺﾞｼｯｸM-PRO" panose="020F0600000000000000" pitchFamily="50" charset="-128"/>
                <a:ea typeface="HG丸ｺﾞｼｯｸM-PRO" panose="020F0600000000000000" pitchFamily="50" charset="-128"/>
              </a:rPr>
              <a:t>②東学農民戦争</a:t>
            </a:r>
            <a:r>
              <a:rPr kumimoji="1" lang="en-US" altLang="ja-JP" sz="5400" dirty="0">
                <a:solidFill>
                  <a:srgbClr val="FF0000"/>
                </a:solidFill>
                <a:latin typeface="HG丸ｺﾞｼｯｸM-PRO" panose="020F0600000000000000" pitchFamily="50" charset="-128"/>
                <a:ea typeface="HG丸ｺﾞｼｯｸM-PRO" panose="020F0600000000000000" pitchFamily="50" charset="-128"/>
              </a:rPr>
              <a:t>(1894</a:t>
            </a:r>
            <a:r>
              <a:rPr kumimoji="1" lang="ja-JP" altLang="en-US" sz="5400" dirty="0">
                <a:solidFill>
                  <a:srgbClr val="FF0000"/>
                </a:solidFill>
                <a:latin typeface="HG丸ｺﾞｼｯｸM-PRO" panose="020F0600000000000000" pitchFamily="50" charset="-128"/>
                <a:ea typeface="HG丸ｺﾞｼｯｸM-PRO" panose="020F0600000000000000" pitchFamily="50" charset="-128"/>
              </a:rPr>
              <a:t>年</a:t>
            </a:r>
            <a:r>
              <a:rPr kumimoji="1" lang="en-US" altLang="ja-JP" sz="5400" dirty="0">
                <a:solidFill>
                  <a:srgbClr val="FF0000"/>
                </a:solidFill>
                <a:latin typeface="HG丸ｺﾞｼｯｸM-PRO" panose="020F0600000000000000" pitchFamily="50" charset="-128"/>
                <a:ea typeface="HG丸ｺﾞｼｯｸM-PRO" panose="020F0600000000000000" pitchFamily="50" charset="-128"/>
              </a:rPr>
              <a:t>)</a:t>
            </a:r>
          </a:p>
          <a:p>
            <a:pPr>
              <a:lnSpc>
                <a:spcPts val="8000"/>
              </a:lnSpc>
            </a:pPr>
            <a:r>
              <a:rPr kumimoji="1" lang="en-US" altLang="ja-JP" sz="5400" dirty="0">
                <a:solidFill>
                  <a:srgbClr val="FF0000"/>
                </a:solidFill>
                <a:latin typeface="HG丸ｺﾞｼｯｸM-PRO" panose="020F0600000000000000" pitchFamily="50" charset="-128"/>
                <a:ea typeface="HG丸ｺﾞｼｯｸM-PRO" panose="020F0600000000000000" pitchFamily="50" charset="-128"/>
              </a:rPr>
              <a:t>③</a:t>
            </a:r>
            <a:r>
              <a:rPr kumimoji="1" lang="ja-JP" altLang="en-US" sz="5400" dirty="0">
                <a:solidFill>
                  <a:srgbClr val="FF0000"/>
                </a:solidFill>
                <a:latin typeface="HG丸ｺﾞｼｯｸM-PRO" panose="020F0600000000000000" pitchFamily="50" charset="-128"/>
                <a:ea typeface="HG丸ｺﾞｼｯｸM-PRO" panose="020F0600000000000000" pitchFamily="50" charset="-128"/>
              </a:rPr>
              <a:t>日清戦争</a:t>
            </a:r>
            <a:r>
              <a:rPr kumimoji="1" lang="en-US" altLang="ja-JP" sz="5400" dirty="0">
                <a:solidFill>
                  <a:srgbClr val="FF0000"/>
                </a:solidFill>
                <a:latin typeface="HG丸ｺﾞｼｯｸM-PRO" panose="020F0600000000000000" pitchFamily="50" charset="-128"/>
                <a:ea typeface="HG丸ｺﾞｼｯｸM-PRO" panose="020F0600000000000000" pitchFamily="50" charset="-128"/>
              </a:rPr>
              <a:t>(1894</a:t>
            </a:r>
            <a:r>
              <a:rPr kumimoji="1" lang="ja-JP" altLang="en-US" sz="5400" dirty="0">
                <a:solidFill>
                  <a:srgbClr val="FF0000"/>
                </a:solidFill>
                <a:latin typeface="HG丸ｺﾞｼｯｸM-PRO" panose="020F0600000000000000" pitchFamily="50" charset="-128"/>
                <a:ea typeface="HG丸ｺﾞｼｯｸM-PRO" panose="020F0600000000000000" pitchFamily="50" charset="-128"/>
              </a:rPr>
              <a:t>年</a:t>
            </a:r>
            <a:r>
              <a:rPr kumimoji="1" lang="en-US" altLang="ja-JP" sz="5400" dirty="0">
                <a:solidFill>
                  <a:srgbClr val="FF0000"/>
                </a:solidFill>
                <a:latin typeface="HG丸ｺﾞｼｯｸM-PRO" panose="020F0600000000000000" pitchFamily="50" charset="-128"/>
                <a:ea typeface="HG丸ｺﾞｼｯｸM-PRO" panose="020F0600000000000000" pitchFamily="50" charset="-128"/>
              </a:rPr>
              <a:t>)</a:t>
            </a:r>
          </a:p>
          <a:p>
            <a:pPr>
              <a:lnSpc>
                <a:spcPts val="8000"/>
              </a:lnSpc>
            </a:pPr>
            <a:r>
              <a:rPr kumimoji="1" lang="en-US" altLang="ja-JP" sz="5400" dirty="0">
                <a:solidFill>
                  <a:srgbClr val="FF0000"/>
                </a:solidFill>
                <a:latin typeface="HG丸ｺﾞｼｯｸM-PRO" panose="020F0600000000000000" pitchFamily="50" charset="-128"/>
                <a:ea typeface="HG丸ｺﾞｼｯｸM-PRO" panose="020F0600000000000000" pitchFamily="50" charset="-128"/>
              </a:rPr>
              <a:t>④</a:t>
            </a:r>
            <a:r>
              <a:rPr kumimoji="1" lang="ja-JP" altLang="en-US" sz="5400" dirty="0">
                <a:solidFill>
                  <a:srgbClr val="FF0000"/>
                </a:solidFill>
                <a:latin typeface="HG丸ｺﾞｼｯｸM-PRO" panose="020F0600000000000000" pitchFamily="50" charset="-128"/>
                <a:ea typeface="HG丸ｺﾞｼｯｸM-PRO" panose="020F0600000000000000" pitchFamily="50" charset="-128"/>
              </a:rPr>
              <a:t>閔妃暗殺</a:t>
            </a:r>
            <a:r>
              <a:rPr kumimoji="1" lang="en-US" altLang="ja-JP" sz="5400" dirty="0">
                <a:solidFill>
                  <a:srgbClr val="FF0000"/>
                </a:solidFill>
                <a:latin typeface="HG丸ｺﾞｼｯｸM-PRO" panose="020F0600000000000000" pitchFamily="50" charset="-128"/>
                <a:ea typeface="HG丸ｺﾞｼｯｸM-PRO" panose="020F0600000000000000" pitchFamily="50" charset="-128"/>
              </a:rPr>
              <a:t>(1895</a:t>
            </a:r>
            <a:r>
              <a:rPr kumimoji="1" lang="ja-JP" altLang="en-US" sz="5400" dirty="0">
                <a:solidFill>
                  <a:srgbClr val="FF0000"/>
                </a:solidFill>
                <a:latin typeface="HG丸ｺﾞｼｯｸM-PRO" panose="020F0600000000000000" pitchFamily="50" charset="-128"/>
                <a:ea typeface="HG丸ｺﾞｼｯｸM-PRO" panose="020F0600000000000000" pitchFamily="50" charset="-128"/>
              </a:rPr>
              <a:t>年</a:t>
            </a:r>
            <a:r>
              <a:rPr kumimoji="1" lang="en-US" altLang="ja-JP" sz="54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5400">
                <a:solidFill>
                  <a:srgbClr val="FF0000"/>
                </a:solidFill>
                <a:latin typeface="HG丸ｺﾞｼｯｸM-PRO" panose="020F0600000000000000" pitchFamily="50" charset="-128"/>
                <a:ea typeface="HG丸ｺﾞｼｯｸM-PRO" panose="020F0600000000000000" pitchFamily="50" charset="-128"/>
              </a:rPr>
              <a:t>と続く</a:t>
            </a:r>
            <a:endParaRPr kumimoji="1"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88069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519169" y="157753"/>
            <a:ext cx="3199391" cy="1163320"/>
          </a:xfrm>
          <a:prstGeom prst="rect">
            <a:avLst/>
          </a:prstGeom>
          <a:solidFill>
            <a:schemeClr val="accent6">
              <a:lumMod val="20000"/>
              <a:lumOff val="80000"/>
            </a:schemeClr>
          </a:solidFill>
          <a:ln w="31750" cap="rnd" cmpd="sng">
            <a:solidFill>
              <a:schemeClr val="accent6">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b="1" dirty="0">
                <a:solidFill>
                  <a:schemeClr val="accent6">
                    <a:lumMod val="50000"/>
                  </a:schemeClr>
                </a:solidFill>
                <a:latin typeface="ＭＳ 明朝" panose="02020609040205080304" pitchFamily="17" charset="-128"/>
                <a:ea typeface="ＭＳ 明朝" panose="02020609040205080304" pitchFamily="17" charset="-128"/>
              </a:rPr>
              <a:t>정읍 井邑</a:t>
            </a:r>
            <a:endParaRPr kumimoji="1" lang="ja-JP" altLang="en-US" sz="3200" b="1" dirty="0">
              <a:solidFill>
                <a:schemeClr val="accent6">
                  <a:lumMod val="50000"/>
                </a:schemeClr>
              </a:solidFill>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9AAD7023-E6FF-4A50-8351-44E5938C0756}"/>
              </a:ext>
            </a:extLst>
          </p:cNvPr>
          <p:cNvSpPr txBox="1"/>
          <p:nvPr/>
        </p:nvSpPr>
        <p:spPr>
          <a:xfrm>
            <a:off x="3718560" y="446439"/>
            <a:ext cx="4339650" cy="1006814"/>
          </a:xfrm>
          <a:prstGeom prst="rect">
            <a:avLst/>
          </a:prstGeom>
          <a:noFill/>
        </p:spPr>
        <p:txBody>
          <a:bodyPr wrap="none" rtlCol="0">
            <a:spAutoFit/>
          </a:bodyPr>
          <a:lstStyle/>
          <a:p>
            <a:pPr>
              <a:lnSpc>
                <a:spcPts val="8000"/>
              </a:lnSpc>
            </a:pPr>
            <a:r>
              <a:rPr kumimoji="1" lang="ko-KR" altLang="en-US" sz="5400" dirty="0">
                <a:solidFill>
                  <a:srgbClr val="FF0000"/>
                </a:solidFill>
                <a:latin typeface="HG丸ｺﾞｼｯｸM-PRO" panose="020F0600000000000000" pitchFamily="50" charset="-128"/>
                <a:ea typeface="HG丸ｺﾞｼｯｸM-PRO" panose="020F0600000000000000" pitchFamily="50" charset="-128"/>
              </a:rPr>
              <a:t>조병갑趙秉甲</a:t>
            </a:r>
            <a:endParaRPr kumimoji="1"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5F1707E7-C2C4-4A34-8DA8-0F33C24A61C9}"/>
              </a:ext>
            </a:extLst>
          </p:cNvPr>
          <p:cNvSpPr txBox="1"/>
          <p:nvPr/>
        </p:nvSpPr>
        <p:spPr>
          <a:xfrm>
            <a:off x="127058" y="1544793"/>
            <a:ext cx="12120626" cy="3323987"/>
          </a:xfrm>
          <a:prstGeom prst="rect">
            <a:avLst/>
          </a:prstGeom>
          <a:noFill/>
        </p:spPr>
        <p:txBody>
          <a:bodyPr wrap="none" rtlCol="0">
            <a:spAutoFit/>
          </a:bodyPr>
          <a:lstStyle/>
          <a:p>
            <a:r>
              <a:rPr lang="en-US" altLang="ja-JP" sz="3000" dirty="0">
                <a:solidFill>
                  <a:srgbClr val="000000"/>
                </a:solidFill>
                <a:effectLst/>
                <a:latin typeface="ＭＳ 明朝" panose="02020609040205080304" pitchFamily="17" charset="-128"/>
                <a:cs typeface="Times New Roman" panose="02020603050405020304" pitchFamily="18" charset="0"/>
              </a:rPr>
              <a:t>1892</a:t>
            </a:r>
            <a:r>
              <a:rPr lang="ko-KR" altLang="ja-JP" sz="3000" dirty="0">
                <a:solidFill>
                  <a:srgbClr val="000000"/>
                </a:solidFill>
                <a:effectLst/>
                <a:ea typeface="Batang" panose="02030600000101010101" pitchFamily="18" charset="-127"/>
                <a:cs typeface="Batang" panose="02030600000101010101" pitchFamily="18" charset="-127"/>
              </a:rPr>
              <a:t>년</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고부</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군수</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재직</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중</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농민들을</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강제로</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동원해</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만석보를</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쌓았다</a:t>
            </a:r>
            <a:r>
              <a:rPr lang="en-US" altLang="ja-JP" sz="3000" dirty="0">
                <a:solidFill>
                  <a:srgbClr val="000000"/>
                </a:solidFill>
                <a:effectLst/>
                <a:latin typeface="ＭＳ 明朝" panose="02020609040205080304" pitchFamily="17" charset="-128"/>
                <a:cs typeface="Times New Roman" panose="02020603050405020304" pitchFamily="18" charset="0"/>
              </a:rPr>
              <a:t>. </a:t>
            </a:r>
          </a:p>
          <a:p>
            <a:r>
              <a:rPr lang="ko-KR" altLang="ja-JP" sz="3000" dirty="0">
                <a:solidFill>
                  <a:srgbClr val="000000"/>
                </a:solidFill>
                <a:effectLst/>
                <a:ea typeface="Batang" panose="02030600000101010101" pitchFamily="18" charset="-127"/>
                <a:cs typeface="Batang" panose="02030600000101010101" pitchFamily="18" charset="-127"/>
              </a:rPr>
              <a:t>그는</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이곳의</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물을</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받는</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논에</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첫해에는</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수세를</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물리</a:t>
            </a:r>
            <a:r>
              <a:rPr lang="ko-KR" altLang="en-US" sz="3000" dirty="0">
                <a:solidFill>
                  <a:srgbClr val="000000"/>
                </a:solidFill>
                <a:effectLst/>
                <a:ea typeface="Batang" panose="02030600000101010101" pitchFamily="18" charset="-127"/>
                <a:cs typeface="Batang" panose="02030600000101010101" pitchFamily="18" charset="-127"/>
              </a:rPr>
              <a:t>지</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않겠다는</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약속을</a:t>
            </a:r>
            <a:endParaRPr lang="en-US" altLang="ko-KR" sz="3000" dirty="0">
              <a:solidFill>
                <a:srgbClr val="000000"/>
              </a:solidFill>
              <a:effectLst/>
              <a:ea typeface="Batang" panose="02030600000101010101" pitchFamily="18" charset="-127"/>
              <a:cs typeface="Batang" panose="02030600000101010101" pitchFamily="18" charset="-127"/>
            </a:endParaRPr>
          </a:p>
          <a:p>
            <a:r>
              <a:rPr lang="ko-KR" altLang="ja-JP" sz="3000" dirty="0">
                <a:solidFill>
                  <a:srgbClr val="000000"/>
                </a:solidFill>
                <a:effectLst/>
                <a:ea typeface="Batang" panose="02030600000101010101" pitchFamily="18" charset="-127"/>
                <a:cs typeface="Batang" panose="02030600000101010101" pitchFamily="18" charset="-127"/>
              </a:rPr>
              <a:t>어기고</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이를</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징수하였다</a:t>
            </a:r>
            <a:r>
              <a:rPr lang="en-US" altLang="ja-JP" sz="3000" dirty="0">
                <a:solidFill>
                  <a:srgbClr val="000000"/>
                </a:solidFill>
                <a:effectLst/>
                <a:latin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약속을</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어긴</a:t>
            </a:r>
            <a:r>
              <a:rPr lang="ja-JP" altLang="en-US" sz="3000" dirty="0">
                <a:solidFill>
                  <a:srgbClr val="000000"/>
                </a:solidFill>
                <a:ea typeface="Batang" panose="02030600000101010101" pitchFamily="18" charset="-127"/>
                <a:cs typeface="Batang" panose="02030600000101010101" pitchFamily="18" charset="-127"/>
              </a:rPr>
              <a:t> </a:t>
            </a:r>
            <a:r>
              <a:rPr lang="ko-KR" altLang="ja-JP" sz="3000" dirty="0">
                <a:solidFill>
                  <a:srgbClr val="000000"/>
                </a:solidFill>
                <a:effectLst/>
                <a:ea typeface="Batang" panose="02030600000101010101" pitchFamily="18" charset="-127"/>
                <a:cs typeface="Batang" panose="02030600000101010101" pitchFamily="18" charset="-127"/>
              </a:rPr>
              <a:t>것에</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격분한</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농민들은</a:t>
            </a:r>
            <a:r>
              <a:rPr lang="en-US" altLang="ja-JP" sz="3000" dirty="0">
                <a:solidFill>
                  <a:srgbClr val="000000"/>
                </a:solidFill>
                <a:effectLst/>
                <a:latin typeface="ＭＳ 明朝" panose="02020609040205080304" pitchFamily="17" charset="-128"/>
                <a:cs typeface="Times New Roman" panose="02020603050405020304" pitchFamily="18" charset="0"/>
              </a:rPr>
              <a:t> 1894</a:t>
            </a:r>
            <a:r>
              <a:rPr lang="ko-KR" altLang="ja-JP" sz="3000" dirty="0">
                <a:solidFill>
                  <a:srgbClr val="000000"/>
                </a:solidFill>
                <a:effectLst/>
                <a:ea typeface="Batang" panose="02030600000101010101" pitchFamily="18" charset="-127"/>
                <a:cs typeface="Batang" panose="02030600000101010101" pitchFamily="18" charset="-127"/>
              </a:rPr>
              <a:t>년</a:t>
            </a:r>
            <a:r>
              <a:rPr lang="en-US" altLang="ja-JP" sz="3000" dirty="0">
                <a:solidFill>
                  <a:srgbClr val="000000"/>
                </a:solidFill>
                <a:effectLst/>
                <a:latin typeface="ＭＳ 明朝" panose="02020609040205080304" pitchFamily="17" charset="-128"/>
                <a:cs typeface="Times New Roman" panose="02020603050405020304" pitchFamily="18" charset="0"/>
              </a:rPr>
              <a:t> </a:t>
            </a:r>
          </a:p>
          <a:p>
            <a:r>
              <a:rPr lang="en-US" altLang="ja-JP" sz="3000" dirty="0">
                <a:solidFill>
                  <a:srgbClr val="000000"/>
                </a:solidFill>
                <a:effectLst/>
                <a:latin typeface="ＭＳ 明朝" panose="02020609040205080304" pitchFamily="17" charset="-128"/>
                <a:cs typeface="Times New Roman" panose="02020603050405020304" pitchFamily="18" charset="0"/>
              </a:rPr>
              <a:t>1</a:t>
            </a:r>
            <a:r>
              <a:rPr lang="ko-KR" altLang="ja-JP" sz="3000" dirty="0">
                <a:solidFill>
                  <a:srgbClr val="000000"/>
                </a:solidFill>
                <a:effectLst/>
                <a:ea typeface="Batang" panose="02030600000101010101" pitchFamily="18" charset="-127"/>
                <a:cs typeface="Batang" panose="02030600000101010101" pitchFamily="18" charset="-127"/>
              </a:rPr>
              <a:t>월</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관아를</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습격하고</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헐어버렸다</a:t>
            </a:r>
            <a:r>
              <a:rPr lang="en-US" altLang="ja-JP" sz="3000" dirty="0">
                <a:solidFill>
                  <a:srgbClr val="000000"/>
                </a:solidFill>
                <a:effectLst/>
                <a:latin typeface="ＭＳ 明朝" panose="02020609040205080304" pitchFamily="17" charset="-128"/>
                <a:cs typeface="Times New Roman" panose="02020603050405020304" pitchFamily="18" charset="0"/>
              </a:rPr>
              <a:t>.</a:t>
            </a:r>
            <a:r>
              <a:rPr lang="ko-KR" altLang="en-US" sz="3000" dirty="0">
                <a:solidFill>
                  <a:srgbClr val="000000"/>
                </a:solidFill>
                <a:ea typeface="Batang" panose="02030600000101010101" pitchFamily="18" charset="-127"/>
              </a:rPr>
              <a:t>조병갑이 모친상을 당하고 </a:t>
            </a:r>
            <a:endParaRPr lang="en-US" altLang="ko-KR" sz="3000" dirty="0">
              <a:solidFill>
                <a:srgbClr val="000000"/>
              </a:solidFill>
              <a:ea typeface="Batang" panose="02030600000101010101" pitchFamily="18" charset="-127"/>
            </a:endParaRPr>
          </a:p>
          <a:p>
            <a:r>
              <a:rPr lang="ko-KR" altLang="en-US" sz="3000" dirty="0">
                <a:solidFill>
                  <a:srgbClr val="000000"/>
                </a:solidFill>
                <a:ea typeface="Batang" panose="02030600000101010101" pitchFamily="18" charset="-127"/>
              </a:rPr>
              <a:t>부조금으로 </a:t>
            </a:r>
            <a:r>
              <a:rPr lang="en-US" altLang="ko-KR" sz="3000" dirty="0">
                <a:solidFill>
                  <a:srgbClr val="000000"/>
                </a:solidFill>
                <a:latin typeface="ＭＳ 明朝" panose="02020609040205080304" pitchFamily="17" charset="-128"/>
                <a:ea typeface="ＭＳ 明朝" panose="02020609040205080304" pitchFamily="17" charset="-128"/>
              </a:rPr>
              <a:t>2000</a:t>
            </a:r>
            <a:r>
              <a:rPr lang="ko-KR" altLang="en-US" sz="3000" dirty="0">
                <a:solidFill>
                  <a:srgbClr val="000000"/>
                </a:solidFill>
                <a:ea typeface="Batang" panose="02030600000101010101" pitchFamily="18" charset="-127"/>
              </a:rPr>
              <a:t>냥을 </a:t>
            </a:r>
            <a:r>
              <a:rPr lang="ko-KR" altLang="en-US" sz="3000" dirty="0">
                <a:solidFill>
                  <a:srgbClr val="000000"/>
                </a:solidFill>
                <a:effectLst/>
                <a:latin typeface="Batang" panose="02030600000101010101" pitchFamily="18" charset="-127"/>
                <a:ea typeface="Batang" panose="02030600000101010101" pitchFamily="18" charset="-127"/>
                <a:cs typeface="Times New Roman" panose="02020603050405020304" pitchFamily="18" charset="0"/>
              </a:rPr>
              <a:t>거둬오라는 요구에</a:t>
            </a:r>
            <a:r>
              <a:rPr lang="en-US" altLang="ko-KR" sz="3000" dirty="0">
                <a:solidFill>
                  <a:srgbClr val="000000"/>
                </a:solidFill>
                <a:effectLst/>
                <a:latin typeface="Batang" panose="02030600000101010101" pitchFamily="18" charset="-127"/>
                <a:ea typeface="Batang" panose="02030600000101010101" pitchFamily="18" charset="-127"/>
                <a:cs typeface="Times New Roman" panose="02020603050405020304" pitchFamily="18" charset="0"/>
              </a:rPr>
              <a:t>, </a:t>
            </a:r>
            <a:r>
              <a:rPr lang="ko-KR" altLang="en-US" sz="3000" dirty="0">
                <a:solidFill>
                  <a:srgbClr val="000000"/>
                </a:solidFill>
                <a:effectLst/>
                <a:latin typeface="Batang" panose="02030600000101010101" pitchFamily="18" charset="-127"/>
                <a:ea typeface="Batang" panose="02030600000101010101" pitchFamily="18" charset="-127"/>
                <a:cs typeface="Times New Roman" panose="02020603050405020304" pitchFamily="18" charset="0"/>
              </a:rPr>
              <a:t>전창혁이</a:t>
            </a:r>
            <a:r>
              <a:rPr lang="en-US" altLang="ja-JP" sz="3000" dirty="0">
                <a:solidFill>
                  <a:srgbClr val="000000"/>
                </a:solidFill>
                <a:effectLst/>
                <a:latin typeface="ＭＳ 明朝" panose="02020609040205080304" pitchFamily="17" charset="-128"/>
                <a:cs typeface="Times New Roman" panose="02020603050405020304" pitchFamily="18" charset="0"/>
              </a:rPr>
              <a:t>(</a:t>
            </a:r>
            <a:r>
              <a:rPr lang="ko-KR" altLang="ja-JP" sz="3000" dirty="0">
                <a:solidFill>
                  <a:srgbClr val="000000"/>
                </a:solidFill>
                <a:effectLst/>
                <a:ea typeface="Batang" panose="02030600000101010101" pitchFamily="18" charset="-127"/>
                <a:cs typeface="Batang" panose="02030600000101010101" pitchFamily="18" charset="-127"/>
              </a:rPr>
              <a:t>전봉준의</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아버지</a:t>
            </a:r>
            <a:r>
              <a:rPr lang="en-US" altLang="ja-JP" sz="3000" dirty="0">
                <a:solidFill>
                  <a:srgbClr val="000000"/>
                </a:solidFill>
                <a:effectLst/>
                <a:latin typeface="ＭＳ 明朝" panose="02020609040205080304" pitchFamily="17" charset="-128"/>
                <a:cs typeface="Times New Roman" panose="02020603050405020304" pitchFamily="18" charset="0"/>
              </a:rPr>
              <a:t>)</a:t>
            </a:r>
          </a:p>
          <a:p>
            <a:r>
              <a:rPr lang="ko-KR" altLang="en-US" sz="3000" dirty="0">
                <a:solidFill>
                  <a:srgbClr val="000000"/>
                </a:solidFill>
                <a:effectLst/>
                <a:latin typeface="Batang" panose="02030600000101010101" pitchFamily="18" charset="-127"/>
                <a:ea typeface="Batang" panose="02030600000101010101" pitchFamily="18" charset="-127"/>
                <a:cs typeface="Times New Roman" panose="02020603050405020304" pitchFamily="18" charset="0"/>
              </a:rPr>
              <a:t>이에 마을 대표로 나서다가 </a:t>
            </a:r>
            <a:r>
              <a:rPr lang="ko-KR" altLang="en-US" sz="3000" dirty="0">
                <a:solidFill>
                  <a:srgbClr val="000000"/>
                </a:solidFill>
                <a:ea typeface="Batang" panose="02030600000101010101" pitchFamily="18" charset="-127"/>
              </a:rPr>
              <a:t>조병갑은 </a:t>
            </a:r>
            <a:r>
              <a:rPr lang="ko-KR" altLang="ja-JP" sz="3000" dirty="0">
                <a:solidFill>
                  <a:srgbClr val="000000"/>
                </a:solidFill>
                <a:effectLst/>
                <a:ea typeface="Batang" panose="02030600000101010101" pitchFamily="18" charset="-127"/>
                <a:cs typeface="Batang" panose="02030600000101010101" pitchFamily="18" charset="-127"/>
              </a:rPr>
              <a:t>전창혁에게</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곤장형을</a:t>
            </a:r>
            <a:r>
              <a:rPr lang="ko-KR" altLang="ja-JP" sz="3000" dirty="0">
                <a:solidFill>
                  <a:srgbClr val="000000"/>
                </a:solidFill>
                <a:effectLst/>
                <a:ea typeface="ＭＳ 明朝" panose="02020609040205080304" pitchFamily="17" charset="-128"/>
                <a:cs typeface="Times New Roman" panose="02020603050405020304" pitchFamily="18" charset="0"/>
              </a:rPr>
              <a:t> </a:t>
            </a:r>
            <a:endParaRPr lang="en-US" altLang="ko-KR" sz="3000" dirty="0">
              <a:solidFill>
                <a:srgbClr val="000000"/>
              </a:solidFill>
              <a:effectLst/>
              <a:ea typeface="ＭＳ 明朝" panose="02020609040205080304" pitchFamily="17" charset="-128"/>
              <a:cs typeface="Times New Roman" panose="02020603050405020304" pitchFamily="18" charset="0"/>
            </a:endParaRPr>
          </a:p>
          <a:p>
            <a:r>
              <a:rPr lang="ko-KR" altLang="ja-JP" sz="3000" dirty="0">
                <a:solidFill>
                  <a:srgbClr val="000000"/>
                </a:solidFill>
                <a:effectLst/>
                <a:ea typeface="Batang" panose="02030600000101010101" pitchFamily="18" charset="-127"/>
                <a:cs typeface="Batang" panose="02030600000101010101" pitchFamily="18" charset="-127"/>
              </a:rPr>
              <a:t>가하여</a:t>
            </a:r>
            <a:r>
              <a:rPr lang="ko-KR" altLang="ja-JP" sz="3000" dirty="0">
                <a:solidFill>
                  <a:srgbClr val="000000"/>
                </a:solidFill>
                <a:effectLst/>
                <a:ea typeface="ＭＳ 明朝" panose="02020609040205080304" pitchFamily="17" charset="-128"/>
                <a:cs typeface="Times New Roman" panose="02020603050405020304" pitchFamily="18" charset="0"/>
              </a:rPr>
              <a:t> </a:t>
            </a:r>
            <a:r>
              <a:rPr lang="ko-KR" altLang="ja-JP" sz="3000" dirty="0">
                <a:solidFill>
                  <a:srgbClr val="000000"/>
                </a:solidFill>
                <a:effectLst/>
                <a:ea typeface="Batang" panose="02030600000101010101" pitchFamily="18" charset="-127"/>
                <a:cs typeface="Batang" panose="02030600000101010101" pitchFamily="18" charset="-127"/>
              </a:rPr>
              <a:t>때려죽였다</a:t>
            </a:r>
            <a:r>
              <a:rPr lang="en-US" altLang="ja-JP" sz="3000" dirty="0">
                <a:solidFill>
                  <a:srgbClr val="000000"/>
                </a:solidFill>
                <a:effectLst/>
                <a:latin typeface="Batang" panose="02030600000101010101" pitchFamily="18" charset="-127"/>
                <a:ea typeface="游明朝" panose="02020400000000000000" pitchFamily="18" charset="-128"/>
                <a:cs typeface="Batang" panose="02030600000101010101" pitchFamily="18" charset="-127"/>
              </a:rPr>
              <a:t>.</a:t>
            </a:r>
            <a:endParaRPr kumimoji="1" lang="ja-JP" altLang="en-US" sz="3000" dirty="0"/>
          </a:p>
        </p:txBody>
      </p:sp>
      <p:pic>
        <p:nvPicPr>
          <p:cNvPr id="5" name="図 4">
            <a:extLst>
              <a:ext uri="{FF2B5EF4-FFF2-40B4-BE49-F238E27FC236}">
                <a16:creationId xmlns:a16="http://schemas.microsoft.com/office/drawing/2014/main" id="{C9E1DB71-A951-4770-B83C-80705ECEBDF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3965" y="4299253"/>
            <a:ext cx="2260977" cy="2416036"/>
          </a:xfrm>
          <a:prstGeom prst="rect">
            <a:avLst/>
          </a:prstGeom>
          <a:noFill/>
          <a:ln>
            <a:noFill/>
          </a:ln>
        </p:spPr>
      </p:pic>
      <p:grpSp>
        <p:nvGrpSpPr>
          <p:cNvPr id="6" name="グループ化 5">
            <a:extLst>
              <a:ext uri="{FF2B5EF4-FFF2-40B4-BE49-F238E27FC236}">
                <a16:creationId xmlns:a16="http://schemas.microsoft.com/office/drawing/2014/main" id="{90777793-F0C2-4212-BFD1-6ACEB51EC7B5}"/>
              </a:ext>
            </a:extLst>
          </p:cNvPr>
          <p:cNvGrpSpPr/>
          <p:nvPr/>
        </p:nvGrpSpPr>
        <p:grpSpPr>
          <a:xfrm>
            <a:off x="6187371" y="5117629"/>
            <a:ext cx="4424700" cy="1666875"/>
            <a:chOff x="4063366" y="4752975"/>
            <a:chExt cx="4424700" cy="1666875"/>
          </a:xfrm>
        </p:grpSpPr>
        <p:pic>
          <p:nvPicPr>
            <p:cNvPr id="8" name="グラフィックス 7">
              <a:extLst>
                <a:ext uri="{FF2B5EF4-FFF2-40B4-BE49-F238E27FC236}">
                  <a16:creationId xmlns:a16="http://schemas.microsoft.com/office/drawing/2014/main" id="{B9A73B48-B04A-45F8-A3E5-430BD49455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63366" y="4752975"/>
              <a:ext cx="4424700" cy="1666875"/>
            </a:xfrm>
            <a:prstGeom prst="rect">
              <a:avLst/>
            </a:prstGeom>
          </p:spPr>
        </p:pic>
        <p:sp>
          <p:nvSpPr>
            <p:cNvPr id="9" name="テキスト ボックス 8">
              <a:extLst>
                <a:ext uri="{FF2B5EF4-FFF2-40B4-BE49-F238E27FC236}">
                  <a16:creationId xmlns:a16="http://schemas.microsoft.com/office/drawing/2014/main" id="{34F0A132-3E14-44FB-BD60-FC85664B87F0}"/>
                </a:ext>
              </a:extLst>
            </p:cNvPr>
            <p:cNvSpPr txBox="1"/>
            <p:nvPr/>
          </p:nvSpPr>
          <p:spPr>
            <a:xfrm>
              <a:off x="4604078" y="5238750"/>
              <a:ext cx="3343275" cy="461665"/>
            </a:xfrm>
            <a:prstGeom prst="rect">
              <a:avLst/>
            </a:prstGeom>
            <a:noFill/>
          </p:spPr>
          <p:txBody>
            <a:bodyPr wrap="square" rtlCol="0">
              <a:spAutoFit/>
            </a:bodyPr>
            <a:lstStyle/>
            <a:p>
              <a:r>
                <a:rPr kumimoji="1" lang="ja-JP" altLang="en-US" sz="2400" dirty="0">
                  <a:solidFill>
                    <a:srgbClr val="002060"/>
                  </a:solidFill>
                  <a:latin typeface="HG丸ｺﾞｼｯｸM-PRO" panose="020F0600000000000000" pitchFamily="50" charset="-128"/>
                  <a:ea typeface="HG丸ｺﾞｼｯｸM-PRO" panose="020F0600000000000000" pitchFamily="50" charset="-128"/>
                </a:rPr>
                <a:t>韓国の近代史</a:t>
              </a:r>
              <a:r>
                <a:rPr lang="ja-JP" altLang="en-US" sz="2400" dirty="0">
                  <a:solidFill>
                    <a:srgbClr val="002060"/>
                  </a:solidFill>
                  <a:latin typeface="HG丸ｺﾞｼｯｸM-PRO" panose="020F0600000000000000" pitchFamily="50" charset="-128"/>
                  <a:ea typeface="HG丸ｺﾞｼｯｸM-PRO" panose="020F0600000000000000" pitchFamily="50" charset="-128"/>
                </a:rPr>
                <a:t>７</a:t>
              </a:r>
              <a:r>
                <a:rPr kumimoji="1" lang="ja-JP" altLang="en-US" sz="2400" dirty="0">
                  <a:solidFill>
                    <a:srgbClr val="002060"/>
                  </a:solidFill>
                  <a:latin typeface="HG丸ｺﾞｼｯｸM-PRO" panose="020F0600000000000000" pitchFamily="50" charset="-128"/>
                  <a:ea typeface="HG丸ｺﾞｼｯｸM-PRO" panose="020F0600000000000000" pitchFamily="50" charset="-128"/>
                </a:rPr>
                <a:t>ページ</a:t>
              </a:r>
            </a:p>
          </p:txBody>
        </p:sp>
      </p:grpSp>
      <p:sp>
        <p:nvSpPr>
          <p:cNvPr id="3" name="テキスト ボックス 2">
            <a:extLst>
              <a:ext uri="{FF2B5EF4-FFF2-40B4-BE49-F238E27FC236}">
                <a16:creationId xmlns:a16="http://schemas.microsoft.com/office/drawing/2014/main" id="{035F7EEC-1698-4285-9765-55F09DA72B35}"/>
              </a:ext>
            </a:extLst>
          </p:cNvPr>
          <p:cNvSpPr txBox="1"/>
          <p:nvPr/>
        </p:nvSpPr>
        <p:spPr>
          <a:xfrm>
            <a:off x="212266" y="4750738"/>
            <a:ext cx="7830990" cy="1200329"/>
          </a:xfrm>
          <a:prstGeom prst="rect">
            <a:avLst/>
          </a:prstGeom>
          <a:noFill/>
        </p:spPr>
        <p:txBody>
          <a:bodyPr wrap="none" rtlCol="0">
            <a:spAutoFit/>
          </a:bodyPr>
          <a:lstStyle/>
          <a:p>
            <a:r>
              <a:rPr lang="ko-KR" altLang="ja-JP" sz="3600" dirty="0">
                <a:solidFill>
                  <a:srgbClr val="000000"/>
                </a:solidFill>
                <a:effectLst/>
                <a:ea typeface="Batang" panose="02030600000101010101" pitchFamily="18" charset="-127"/>
                <a:cs typeface="Batang" panose="02030600000101010101" pitchFamily="18" charset="-127"/>
              </a:rPr>
              <a:t>고부 </a:t>
            </a:r>
            <a:r>
              <a:rPr lang="ja-JP" altLang="en-US" sz="3600" dirty="0">
                <a:solidFill>
                  <a:srgbClr val="000000"/>
                </a:solidFill>
                <a:effectLst/>
                <a:ea typeface="Batang" panose="02030600000101010101" pitchFamily="18" charset="-127"/>
                <a:cs typeface="Batang" panose="02030600000101010101" pitchFamily="18" charset="-127"/>
              </a:rPr>
              <a:t>古</a:t>
            </a:r>
            <a:r>
              <a:rPr lang="ko-KR" altLang="en-US" sz="3600" dirty="0">
                <a:solidFill>
                  <a:srgbClr val="000000"/>
                </a:solidFill>
                <a:effectLst/>
                <a:ea typeface="Batang" panose="02030600000101010101" pitchFamily="18" charset="-127"/>
                <a:cs typeface="Batang" panose="02030600000101010101" pitchFamily="18" charset="-127"/>
              </a:rPr>
              <a:t>阜  관아 官衙  부조금 扶助金  </a:t>
            </a:r>
            <a:endParaRPr lang="en-US" altLang="ko-KR" sz="3600" dirty="0">
              <a:solidFill>
                <a:srgbClr val="000000"/>
              </a:solidFill>
              <a:effectLst/>
              <a:ea typeface="Batang" panose="02030600000101010101" pitchFamily="18" charset="-127"/>
              <a:cs typeface="Batang" panose="02030600000101010101" pitchFamily="18" charset="-127"/>
            </a:endParaRPr>
          </a:p>
          <a:p>
            <a:r>
              <a:rPr lang="ko-KR" altLang="ja-JP" sz="3600" dirty="0">
                <a:solidFill>
                  <a:srgbClr val="000000"/>
                </a:solidFill>
                <a:effectLst/>
                <a:ea typeface="Batang" panose="02030600000101010101" pitchFamily="18" charset="-127"/>
                <a:cs typeface="Batang" panose="02030600000101010101" pitchFamily="18" charset="-127"/>
              </a:rPr>
              <a:t>전창혁 </a:t>
            </a:r>
            <a:r>
              <a:rPr lang="ko-KR" altLang="en-US" sz="3600" dirty="0">
                <a:solidFill>
                  <a:srgbClr val="000000"/>
                </a:solidFill>
                <a:effectLst/>
                <a:ea typeface="Batang" panose="02030600000101010101" pitchFamily="18" charset="-127"/>
                <a:cs typeface="Batang" panose="02030600000101010101" pitchFamily="18" charset="-127"/>
              </a:rPr>
              <a:t>全</a:t>
            </a:r>
            <a:r>
              <a:rPr lang="ja-JP" altLang="en-US" sz="3600" b="0" i="0" dirty="0">
                <a:solidFill>
                  <a:srgbClr val="4D5156"/>
                </a:solidFill>
                <a:effectLst/>
                <a:latin typeface="arial" panose="020B0604020202020204" pitchFamily="34" charset="0"/>
              </a:rPr>
              <a:t>彰赫  </a:t>
            </a:r>
            <a:r>
              <a:rPr lang="ko-KR" altLang="ja-JP" sz="3600" dirty="0">
                <a:solidFill>
                  <a:srgbClr val="000000"/>
                </a:solidFill>
                <a:effectLst/>
                <a:ea typeface="Batang" panose="02030600000101010101" pitchFamily="18" charset="-127"/>
                <a:cs typeface="Batang" panose="02030600000101010101" pitchFamily="18" charset="-127"/>
              </a:rPr>
              <a:t>곤장형</a:t>
            </a:r>
            <a:r>
              <a:rPr lang="ko-KR" altLang="en-US" sz="3600" dirty="0">
                <a:solidFill>
                  <a:srgbClr val="000000"/>
                </a:solidFill>
                <a:effectLst/>
                <a:ea typeface="Batang" panose="02030600000101010101" pitchFamily="18" charset="-127"/>
                <a:cs typeface="Batang" panose="02030600000101010101" pitchFamily="18" charset="-127"/>
              </a:rPr>
              <a:t>棍杖刑</a:t>
            </a:r>
            <a:endParaRPr kumimoji="1" lang="ja-JP" altLang="en-US" sz="3600" dirty="0"/>
          </a:p>
        </p:txBody>
      </p:sp>
      <p:sp>
        <p:nvSpPr>
          <p:cNvPr id="4" name="テキスト ボックス 3">
            <a:extLst>
              <a:ext uri="{FF2B5EF4-FFF2-40B4-BE49-F238E27FC236}">
                <a16:creationId xmlns:a16="http://schemas.microsoft.com/office/drawing/2014/main" id="{536368CF-AAD7-4695-8FEB-03810AB20563}"/>
              </a:ext>
            </a:extLst>
          </p:cNvPr>
          <p:cNvSpPr txBox="1"/>
          <p:nvPr/>
        </p:nvSpPr>
        <p:spPr>
          <a:xfrm>
            <a:off x="8033069" y="626680"/>
            <a:ext cx="4031873" cy="646331"/>
          </a:xfrm>
          <a:prstGeom prst="rect">
            <a:avLst/>
          </a:prstGeom>
          <a:noFill/>
        </p:spPr>
        <p:txBody>
          <a:bodyPr wrap="none" rtlCol="0">
            <a:spAutoFit/>
          </a:bodyPr>
          <a:lstStyle/>
          <a:p>
            <a:r>
              <a:rPr lang="ko-KR" altLang="en-US" sz="3600" b="0" i="0" dirty="0">
                <a:solidFill>
                  <a:srgbClr val="00B050"/>
                </a:solidFill>
                <a:effectLst/>
                <a:latin typeface="HGP創英角ﾎﾟｯﾌﾟ体" panose="040B0A00000000000000" pitchFamily="50" charset="-128"/>
              </a:rPr>
              <a:t> </a:t>
            </a:r>
            <a:r>
              <a:rPr lang="ko-KR" altLang="en-US" sz="3600" b="0" i="0" dirty="0">
                <a:solidFill>
                  <a:srgbClr val="00B050"/>
                </a:solidFill>
                <a:effectLst/>
                <a:latin typeface="HG丸ｺﾞｼｯｸM-PRO" panose="020F0600000000000000" pitchFamily="50" charset="-128"/>
              </a:rPr>
              <a:t>탐관오리貪官汚吏</a:t>
            </a:r>
            <a:endParaRPr kumimoji="1" lang="ja-JP" altLang="en-US" sz="3600" dirty="0">
              <a:solidFill>
                <a:srgbClr val="00B05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99215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519169" y="198393"/>
            <a:ext cx="11520429"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0"/>
              </a:lnSpc>
            </a:pPr>
            <a:r>
              <a:rPr kumimoji="1" lang="ko-KR" altLang="en-US" sz="5400" b="1" dirty="0">
                <a:solidFill>
                  <a:srgbClr val="002060"/>
                </a:solidFill>
                <a:latin typeface="HG丸ｺﾞｼｯｸM-PRO" panose="020F0600000000000000" pitchFamily="50" charset="-128"/>
                <a:ea typeface="Batang" panose="02030600000101010101" pitchFamily="18" charset="-127"/>
              </a:rPr>
              <a:t>만석보 </a:t>
            </a:r>
            <a:r>
              <a:rPr kumimoji="1" lang="ko-KR" altLang="en-US" sz="5400" dirty="0">
                <a:solidFill>
                  <a:srgbClr val="002060"/>
                </a:solidFill>
                <a:latin typeface="HG丸ｺﾞｼｯｸM-PRO" panose="020F0600000000000000" pitchFamily="50" charset="-128"/>
                <a:ea typeface="HG丸ｺﾞｼｯｸM-PRO" panose="020F0600000000000000" pitchFamily="50" charset="-128"/>
              </a:rPr>
              <a:t>萬石洑</a:t>
            </a:r>
            <a:endParaRPr kumimoji="1" lang="ja-JP" altLang="en-US" sz="5400" dirty="0">
              <a:solidFill>
                <a:srgbClr val="002060"/>
              </a:solidFill>
              <a:latin typeface="HG丸ｺﾞｼｯｸM-PRO" panose="020F0600000000000000" pitchFamily="50" charset="-128"/>
              <a:ea typeface="HG丸ｺﾞｼｯｸM-PRO" panose="020F0600000000000000" pitchFamily="50" charset="-128"/>
            </a:endParaRPr>
          </a:p>
        </p:txBody>
      </p:sp>
      <p:pic>
        <p:nvPicPr>
          <p:cNvPr id="3" name="図 2">
            <a:extLst>
              <a:ext uri="{FF2B5EF4-FFF2-40B4-BE49-F238E27FC236}">
                <a16:creationId xmlns:a16="http://schemas.microsoft.com/office/drawing/2014/main" id="{D139EC5E-3637-4337-9752-7AF00F490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8" y="1501283"/>
            <a:ext cx="4321162" cy="2882748"/>
          </a:xfrm>
          <a:prstGeom prst="rect">
            <a:avLst/>
          </a:prstGeom>
        </p:spPr>
      </p:pic>
      <p:pic>
        <p:nvPicPr>
          <p:cNvPr id="4" name="図 3">
            <a:extLst>
              <a:ext uri="{FF2B5EF4-FFF2-40B4-BE49-F238E27FC236}">
                <a16:creationId xmlns:a16="http://schemas.microsoft.com/office/drawing/2014/main" id="{D0A3C829-7DF4-4534-8891-A52F231A1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379" y="1505948"/>
            <a:ext cx="4314170" cy="2878083"/>
          </a:xfrm>
          <a:prstGeom prst="rect">
            <a:avLst/>
          </a:prstGeom>
        </p:spPr>
      </p:pic>
      <p:pic>
        <p:nvPicPr>
          <p:cNvPr id="10" name="図 9">
            <a:extLst>
              <a:ext uri="{FF2B5EF4-FFF2-40B4-BE49-F238E27FC236}">
                <a16:creationId xmlns:a16="http://schemas.microsoft.com/office/drawing/2014/main" id="{921B0729-AF4B-4D89-B117-354C4614B5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9412" y="4013435"/>
            <a:ext cx="5655676" cy="2801244"/>
          </a:xfrm>
          <a:prstGeom prst="rect">
            <a:avLst/>
          </a:prstGeom>
        </p:spPr>
      </p:pic>
    </p:spTree>
    <p:extLst>
      <p:ext uri="{BB962C8B-B14F-4D97-AF65-F5344CB8AC3E}">
        <p14:creationId xmlns:p14="http://schemas.microsoft.com/office/powerpoint/2010/main" val="2934813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9FD4A72-D16D-4D45-8343-3641BE894318}"/>
              </a:ext>
            </a:extLst>
          </p:cNvPr>
          <p:cNvSpPr>
            <a:spLocks noGrp="1"/>
          </p:cNvSpPr>
          <p:nvPr>
            <p:ph idx="1"/>
          </p:nvPr>
        </p:nvSpPr>
        <p:spPr>
          <a:xfrm>
            <a:off x="838200" y="941704"/>
            <a:ext cx="10515600" cy="5774056"/>
          </a:xfrm>
        </p:spPr>
        <p:txBody>
          <a:bodyPr>
            <a:normAutofit fontScale="25000" lnSpcReduction="20000"/>
          </a:bodyPr>
          <a:lstStyle/>
          <a:p>
            <a:pPr marL="0" indent="0" algn="l">
              <a:lnSpc>
                <a:spcPts val="3600"/>
              </a:lnSpc>
              <a:buNone/>
            </a:pP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새야</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새야</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파랑새야  </a:t>
            </a:r>
            <a:r>
              <a:rPr lang="en-US" altLang="ja-JP" sz="14400" kern="100" dirty="0">
                <a:solidFill>
                  <a:srgbClr val="000000"/>
                </a:solidFill>
                <a:effectLst/>
                <a:latin typeface="Batang" panose="02030600000101010101" pitchFamily="18" charset="-127"/>
                <a:ea typeface="游明朝" panose="02020400000000000000" pitchFamily="18"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녹두</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밭에</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앉지</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마라</a:t>
            </a:r>
            <a:endParaRPr lang="ja-JP" altLang="ja-JP" sz="1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l">
              <a:lnSpc>
                <a:spcPts val="3600"/>
              </a:lnSpc>
              <a:buNone/>
            </a:pP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녹두</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꽃이</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떨어지면  </a:t>
            </a:r>
            <a:r>
              <a:rPr lang="en-US" altLang="ja-JP" sz="14400" kern="100" dirty="0">
                <a:solidFill>
                  <a:srgbClr val="000000"/>
                </a:solidFill>
                <a:effectLst/>
                <a:latin typeface="Batang" panose="02030600000101010101" pitchFamily="18" charset="-127"/>
                <a:ea typeface="游明朝" panose="02020400000000000000" pitchFamily="18"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청포장수</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울고</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간다</a:t>
            </a:r>
            <a:endParaRPr lang="ja-JP" altLang="ja-JP" sz="1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l">
              <a:lnSpc>
                <a:spcPts val="3600"/>
              </a:lnSpc>
              <a:buNone/>
            </a:pP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새야</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새야</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파랑새야  </a:t>
            </a:r>
            <a:r>
              <a:rPr lang="en-US" altLang="ja-JP" sz="14400" kern="100" dirty="0">
                <a:solidFill>
                  <a:srgbClr val="000000"/>
                </a:solidFill>
                <a:effectLst/>
                <a:latin typeface="Batang" panose="02030600000101010101" pitchFamily="18" charset="-127"/>
                <a:ea typeface="游明朝" panose="02020400000000000000" pitchFamily="18"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우리</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논에</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앉지</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마라</a:t>
            </a:r>
            <a:endParaRPr lang="ja-JP" altLang="ja-JP" sz="1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l">
              <a:lnSpc>
                <a:spcPts val="3600"/>
              </a:lnSpc>
              <a:buNone/>
            </a:pP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새야</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새야</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파랑새야  </a:t>
            </a:r>
            <a:r>
              <a:rPr lang="en-US" altLang="ja-JP" sz="14400" kern="100" dirty="0">
                <a:solidFill>
                  <a:srgbClr val="000000"/>
                </a:solidFill>
                <a:effectLst/>
                <a:latin typeface="Batang" panose="02030600000101010101" pitchFamily="18" charset="-127"/>
                <a:ea typeface="游明朝" panose="02020400000000000000" pitchFamily="18"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우리</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밭에</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앉지</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마라</a:t>
            </a:r>
            <a:endParaRPr lang="ja-JP" altLang="ja-JP" sz="1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l">
              <a:lnSpc>
                <a:spcPts val="3600"/>
              </a:lnSpc>
              <a:buNone/>
            </a:pP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아랫녘</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새는</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아래로</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가고 </a:t>
            </a:r>
            <a:r>
              <a:rPr lang="en-US" altLang="ja-JP" sz="14400" kern="100" dirty="0">
                <a:solidFill>
                  <a:srgbClr val="000000"/>
                </a:solidFill>
                <a:effectLst/>
                <a:latin typeface="Batang" panose="02030600000101010101" pitchFamily="18" charset="-127"/>
                <a:ea typeface="游明朝" panose="02020400000000000000" pitchFamily="18"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윗녘</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새는</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위로</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가고</a:t>
            </a:r>
            <a:endParaRPr lang="ja-JP" altLang="ja-JP" sz="1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l">
              <a:lnSpc>
                <a:spcPts val="3600"/>
              </a:lnSpc>
              <a:buNone/>
            </a:pP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새야</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새야</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파랑새야 </a:t>
            </a:r>
            <a:r>
              <a:rPr lang="en-US" altLang="ja-JP" sz="14400" kern="100" dirty="0">
                <a:solidFill>
                  <a:srgbClr val="000000"/>
                </a:solidFill>
                <a:effectLst/>
                <a:latin typeface="Batang" panose="02030600000101010101" pitchFamily="18" charset="-127"/>
                <a:ea typeface="游明朝" panose="02020400000000000000" pitchFamily="18"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우리</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밭에</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앉지</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마라</a:t>
            </a:r>
            <a:endParaRPr lang="ja-JP" altLang="ja-JP" sz="1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l">
              <a:lnSpc>
                <a:spcPts val="3600"/>
              </a:lnSpc>
              <a:buNone/>
            </a:pP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새야</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새야</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파랑새야 </a:t>
            </a:r>
            <a:r>
              <a:rPr lang="en-US" altLang="ja-JP" sz="14400" kern="100" dirty="0">
                <a:solidFill>
                  <a:srgbClr val="000000"/>
                </a:solidFill>
                <a:effectLst/>
                <a:latin typeface="Batang" panose="02030600000101010101" pitchFamily="18" charset="-127"/>
                <a:ea typeface="游明朝" panose="02020400000000000000" pitchFamily="18"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녹두</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밭에</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앉지</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마라</a:t>
            </a:r>
            <a:endParaRPr lang="ja-JP" altLang="ja-JP" sz="1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l">
              <a:lnSpc>
                <a:spcPts val="3600"/>
              </a:lnSpc>
              <a:buNone/>
            </a:pP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새야</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새야</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파랑새야 </a:t>
            </a:r>
            <a:r>
              <a:rPr lang="en-US" altLang="ja-JP" sz="14400" kern="100" dirty="0">
                <a:solidFill>
                  <a:srgbClr val="000000"/>
                </a:solidFill>
                <a:effectLst/>
                <a:latin typeface="Batang" panose="02030600000101010101" pitchFamily="18" charset="-127"/>
                <a:ea typeface="游明朝" panose="02020400000000000000" pitchFamily="18"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우리</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밭에</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앉지</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마라</a:t>
            </a:r>
            <a:endParaRPr lang="ja-JP" altLang="ja-JP" sz="1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l">
              <a:lnSpc>
                <a:spcPts val="3600"/>
              </a:lnSpc>
              <a:buNone/>
            </a:pP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새야</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새야</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파랑새야 </a:t>
            </a:r>
            <a:r>
              <a:rPr lang="en-US" altLang="ja-JP" sz="14400" kern="100" dirty="0">
                <a:solidFill>
                  <a:srgbClr val="000000"/>
                </a:solidFill>
                <a:effectLst/>
                <a:latin typeface="Batang" panose="02030600000101010101" pitchFamily="18" charset="-127"/>
                <a:ea typeface="游明朝" panose="02020400000000000000" pitchFamily="18"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녹두</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꽃이</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떨어지면</a:t>
            </a:r>
            <a:endParaRPr lang="ja-JP" altLang="ja-JP" sz="1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l">
              <a:lnSpc>
                <a:spcPts val="3600"/>
              </a:lnSpc>
              <a:buNone/>
            </a:pP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새야</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새야</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파랑새야 </a:t>
            </a:r>
            <a:r>
              <a:rPr lang="en-US" altLang="ja-JP" sz="14400" kern="100" dirty="0">
                <a:solidFill>
                  <a:srgbClr val="000000"/>
                </a:solidFill>
                <a:effectLst/>
                <a:latin typeface="Batang" panose="02030600000101010101" pitchFamily="18" charset="-127"/>
                <a:ea typeface="游明朝" panose="02020400000000000000" pitchFamily="18"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우리</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밭에</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앉지</a:t>
            </a:r>
            <a:r>
              <a:rPr lang="ko-KR" altLang="ja-JP" sz="14400" kern="100" dirty="0">
                <a:solidFill>
                  <a:srgbClr val="000000"/>
                </a:solidFill>
                <a:effectLst/>
                <a:latin typeface="游明朝" panose="02020400000000000000" pitchFamily="18" charset="-128"/>
                <a:ea typeface="ＭＳ 明朝" panose="02020609040205080304" pitchFamily="17" charset="-128"/>
                <a:cs typeface="Batang" panose="02030600000101010101" pitchFamily="18" charset="-127"/>
              </a:rPr>
              <a:t> </a:t>
            </a:r>
            <a:r>
              <a:rPr lang="ko-KR" altLang="ja-JP" sz="1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마라</a:t>
            </a:r>
            <a:endParaRPr lang="ja-JP" altLang="ja-JP" sz="1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nSpc>
                <a:spcPts val="3600"/>
              </a:lnSpc>
              <a:buNone/>
            </a:pPr>
            <a:endParaRPr kumimoji="1" lang="ja-JP" altLang="en-US" dirty="0"/>
          </a:p>
        </p:txBody>
      </p:sp>
      <p:sp>
        <p:nvSpPr>
          <p:cNvPr id="5" name="正方形/長方形 4">
            <a:extLst>
              <a:ext uri="{FF2B5EF4-FFF2-40B4-BE49-F238E27FC236}">
                <a16:creationId xmlns:a16="http://schemas.microsoft.com/office/drawing/2014/main" id="{04557EC1-31EB-4698-8861-FBC603A252CF}"/>
              </a:ext>
            </a:extLst>
          </p:cNvPr>
          <p:cNvSpPr/>
          <p:nvPr/>
        </p:nvSpPr>
        <p:spPr>
          <a:xfrm>
            <a:off x="519169" y="157753"/>
            <a:ext cx="6989071" cy="685527"/>
          </a:xfrm>
          <a:prstGeom prst="rect">
            <a:avLst/>
          </a:prstGeom>
          <a:solidFill>
            <a:schemeClr val="accent6">
              <a:lumMod val="20000"/>
              <a:lumOff val="80000"/>
            </a:schemeClr>
          </a:solidFill>
          <a:ln w="31750" cap="rnd" cmpd="sng">
            <a:solidFill>
              <a:schemeClr val="accent6">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b="1" dirty="0">
                <a:solidFill>
                  <a:schemeClr val="accent6">
                    <a:lumMod val="50000"/>
                  </a:schemeClr>
                </a:solidFill>
                <a:latin typeface="ＭＳ 明朝" panose="02020609040205080304" pitchFamily="17" charset="-128"/>
                <a:ea typeface="ＭＳ 明朝" panose="02020609040205080304" pitchFamily="17" charset="-128"/>
              </a:rPr>
              <a:t>새야 새야 파랑새야</a:t>
            </a:r>
            <a:endParaRPr kumimoji="1" lang="ja-JP" altLang="en-US" sz="3200" b="1" dirty="0">
              <a:solidFill>
                <a:schemeClr val="accent6">
                  <a:lumMod val="50000"/>
                </a:schemeClr>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995261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A06605F-7FFD-4267-BDE5-70E198E2177E}"/>
              </a:ext>
            </a:extLst>
          </p:cNvPr>
          <p:cNvSpPr txBox="1"/>
          <p:nvPr/>
        </p:nvSpPr>
        <p:spPr>
          <a:xfrm>
            <a:off x="467360" y="1403517"/>
            <a:ext cx="11602720" cy="4994829"/>
          </a:xfrm>
          <a:prstGeom prst="rect">
            <a:avLst/>
          </a:prstGeom>
          <a:noFill/>
        </p:spPr>
        <p:txBody>
          <a:bodyPr wrap="square">
            <a:spAutoFit/>
          </a:bodyPr>
          <a:lstStyle/>
          <a:p>
            <a:pPr algn="l">
              <a:lnSpc>
                <a:spcPts val="5500"/>
              </a:lnSpc>
            </a:pP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새야</a:t>
            </a:r>
            <a:r>
              <a:rPr lang="ko-KR" altLang="ja-JP" sz="4400" kern="100" dirty="0">
                <a:solidFill>
                  <a:srgbClr val="000000"/>
                </a:solidFill>
                <a:effectLst/>
                <a:latin typeface="游明朝" panose="02020400000000000000" pitchFamily="18" charset="-128"/>
                <a:ea typeface="Batang" panose="02030600000101010101" pitchFamily="18" charset="-127"/>
                <a:cs typeface="Times New Roman" panose="02020603050405020304" pitchFamily="18" charset="0"/>
              </a:rPr>
              <a:t> </a:t>
            </a: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새야</a:t>
            </a:r>
            <a:r>
              <a:rPr lang="ko-KR" altLang="ja-JP" sz="4400" kern="100" dirty="0">
                <a:solidFill>
                  <a:srgbClr val="000000"/>
                </a:solidFill>
                <a:effectLst/>
                <a:latin typeface="游明朝" panose="02020400000000000000" pitchFamily="18" charset="-128"/>
                <a:ea typeface="Batang" panose="02030600000101010101" pitchFamily="18" charset="-127"/>
                <a:cs typeface="Times New Roman" panose="02020603050405020304" pitchFamily="18" charset="0"/>
              </a:rPr>
              <a:t> </a:t>
            </a: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파랑새야</a:t>
            </a:r>
            <a:r>
              <a:rPr lang="en-US" altLang="ja-JP" sz="4400" kern="100" dirty="0">
                <a:solidFill>
                  <a:srgbClr val="000000"/>
                </a:solidFill>
                <a:effectLst/>
                <a:latin typeface="Batang" panose="02030600000101010101" pitchFamily="18" charset="-127"/>
                <a:ea typeface="游明朝" panose="02020400000000000000" pitchFamily="18" charset="-128"/>
                <a:cs typeface="Times New Roman" panose="02020603050405020304" pitchFamily="18" charset="0"/>
              </a:rPr>
              <a:t> (</a:t>
            </a: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청나라</a:t>
            </a:r>
            <a:r>
              <a:rPr lang="ko-KR" altLang="ja-JP" sz="4400" kern="100" dirty="0">
                <a:solidFill>
                  <a:srgbClr val="000000"/>
                </a:solidFill>
                <a:effectLst/>
                <a:latin typeface="游明朝" panose="02020400000000000000" pitchFamily="18" charset="-128"/>
                <a:ea typeface="Batang" panose="02030600000101010101" pitchFamily="18" charset="-127"/>
                <a:cs typeface="Times New Roman" panose="02020603050405020304" pitchFamily="18" charset="0"/>
              </a:rPr>
              <a:t> </a:t>
            </a: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군대</a:t>
            </a:r>
            <a:r>
              <a:rPr lang="en-US" altLang="ja-JP" sz="4400" kern="100" dirty="0">
                <a:solidFill>
                  <a:srgbClr val="000000"/>
                </a:solidFill>
                <a:effectLst/>
                <a:latin typeface="Batang" panose="02030600000101010101" pitchFamily="18" charset="-127"/>
                <a:ea typeface="游明朝" panose="02020400000000000000" pitchFamily="18" charset="-128"/>
                <a:cs typeface="Times New Roman" panose="02020603050405020304" pitchFamily="18" charset="0"/>
              </a:rPr>
              <a:t>, </a:t>
            </a: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일본군</a:t>
            </a:r>
            <a:r>
              <a:rPr lang="en-US" altLang="ja-JP" sz="4400" kern="100" dirty="0">
                <a:solidFill>
                  <a:srgbClr val="000000"/>
                </a:solidFill>
                <a:effectLst/>
                <a:latin typeface="Batang" panose="02030600000101010101" pitchFamily="18" charset="-127"/>
                <a:ea typeface="游明朝" panose="02020400000000000000" pitchFamily="18" charset="-128"/>
                <a:cs typeface="Times New Roman" panose="02020603050405020304" pitchFamily="18" charset="0"/>
              </a:rPr>
              <a:t>) </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5500"/>
              </a:lnSpc>
            </a:pP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녹두밭에</a:t>
            </a:r>
            <a:r>
              <a:rPr lang="ko-KR" altLang="ja-JP" sz="4400" kern="100" dirty="0">
                <a:solidFill>
                  <a:srgbClr val="000000"/>
                </a:solidFill>
                <a:effectLst/>
                <a:latin typeface="游明朝" panose="02020400000000000000" pitchFamily="18" charset="-128"/>
                <a:ea typeface="Batang" panose="02030600000101010101" pitchFamily="18" charset="-127"/>
                <a:cs typeface="Times New Roman" panose="02020603050405020304" pitchFamily="18" charset="0"/>
              </a:rPr>
              <a:t> </a:t>
            </a: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앉지</a:t>
            </a:r>
            <a:r>
              <a:rPr lang="ko-KR" altLang="ja-JP" sz="4400" kern="100" dirty="0">
                <a:solidFill>
                  <a:srgbClr val="000000"/>
                </a:solidFill>
                <a:effectLst/>
                <a:latin typeface="游明朝" panose="02020400000000000000" pitchFamily="18" charset="-128"/>
                <a:ea typeface="Batang" panose="02030600000101010101" pitchFamily="18" charset="-127"/>
                <a:cs typeface="Times New Roman" panose="02020603050405020304" pitchFamily="18" charset="0"/>
              </a:rPr>
              <a:t> </a:t>
            </a: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마라</a:t>
            </a:r>
            <a:r>
              <a:rPr lang="en-US" altLang="ja-JP" sz="4400" kern="100" dirty="0">
                <a:solidFill>
                  <a:srgbClr val="000000"/>
                </a:solidFill>
                <a:effectLst/>
                <a:latin typeface="Batang" panose="02030600000101010101" pitchFamily="18" charset="-127"/>
                <a:ea typeface="游明朝" panose="02020400000000000000" pitchFamily="18" charset="-128"/>
                <a:cs typeface="Times New Roman" panose="02020603050405020304" pitchFamily="18" charset="0"/>
              </a:rPr>
              <a:t> (</a:t>
            </a: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농민군을</a:t>
            </a:r>
            <a:r>
              <a:rPr lang="ko-KR" altLang="ja-JP" sz="4400" kern="100" dirty="0">
                <a:solidFill>
                  <a:srgbClr val="000000"/>
                </a:solidFill>
                <a:effectLst/>
                <a:latin typeface="游明朝" panose="02020400000000000000" pitchFamily="18" charset="-128"/>
                <a:ea typeface="Batang" panose="02030600000101010101" pitchFamily="18" charset="-127"/>
                <a:cs typeface="Times New Roman" panose="02020603050405020304" pitchFamily="18" charset="0"/>
              </a:rPr>
              <a:t> </a:t>
            </a: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잡지마라</a:t>
            </a:r>
            <a:r>
              <a:rPr lang="en-US" altLang="ja-JP" sz="4400" kern="100" dirty="0">
                <a:solidFill>
                  <a:srgbClr val="000000"/>
                </a:solidFill>
                <a:effectLst/>
                <a:latin typeface="Batang" panose="02030600000101010101" pitchFamily="18" charset="-127"/>
                <a:ea typeface="游明朝" panose="02020400000000000000" pitchFamily="18" charset="-128"/>
                <a:cs typeface="Times New Roman" panose="02020603050405020304" pitchFamily="18" charset="0"/>
              </a:rPr>
              <a:t>)</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5500"/>
              </a:lnSpc>
            </a:pP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녹두</a:t>
            </a:r>
            <a:r>
              <a:rPr lang="ko-KR" altLang="ja-JP" sz="4400" kern="100" dirty="0">
                <a:solidFill>
                  <a:srgbClr val="000000"/>
                </a:solidFill>
                <a:effectLst/>
                <a:latin typeface="游明朝" panose="02020400000000000000" pitchFamily="18" charset="-128"/>
                <a:ea typeface="Batang" panose="02030600000101010101" pitchFamily="18" charset="-127"/>
                <a:cs typeface="Times New Roman" panose="02020603050405020304" pitchFamily="18" charset="0"/>
              </a:rPr>
              <a:t> </a:t>
            </a: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꽃이</a:t>
            </a:r>
            <a:r>
              <a:rPr lang="ko-KR" altLang="ja-JP" sz="4400" kern="100" dirty="0">
                <a:solidFill>
                  <a:srgbClr val="000000"/>
                </a:solidFill>
                <a:effectLst/>
                <a:latin typeface="游明朝" panose="02020400000000000000" pitchFamily="18" charset="-128"/>
                <a:ea typeface="Batang" panose="02030600000101010101" pitchFamily="18" charset="-127"/>
                <a:cs typeface="Times New Roman" panose="02020603050405020304" pitchFamily="18" charset="0"/>
              </a:rPr>
              <a:t> </a:t>
            </a: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떨어지면</a:t>
            </a:r>
            <a:r>
              <a:rPr lang="en-US" altLang="ja-JP" sz="4400" kern="100" dirty="0">
                <a:solidFill>
                  <a:srgbClr val="000000"/>
                </a:solidFill>
                <a:effectLst/>
                <a:latin typeface="Batang" panose="02030600000101010101" pitchFamily="18" charset="-127"/>
                <a:ea typeface="游明朝" panose="02020400000000000000" pitchFamily="18" charset="-128"/>
                <a:cs typeface="Times New Roman" panose="02020603050405020304" pitchFamily="18" charset="0"/>
              </a:rPr>
              <a:t> (</a:t>
            </a: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전봉준이</a:t>
            </a:r>
            <a:r>
              <a:rPr lang="ko-KR" altLang="ja-JP" sz="4400" kern="100" dirty="0">
                <a:solidFill>
                  <a:srgbClr val="000000"/>
                </a:solidFill>
                <a:effectLst/>
                <a:latin typeface="游明朝" panose="02020400000000000000" pitchFamily="18" charset="-128"/>
                <a:ea typeface="Batang" panose="02030600000101010101" pitchFamily="18" charset="-127"/>
                <a:cs typeface="Times New Roman" panose="02020603050405020304" pitchFamily="18" charset="0"/>
              </a:rPr>
              <a:t> </a:t>
            </a: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사망하면</a:t>
            </a:r>
            <a:r>
              <a:rPr lang="en-US" altLang="ja-JP" sz="4400" kern="100" dirty="0">
                <a:solidFill>
                  <a:srgbClr val="000000"/>
                </a:solidFill>
                <a:effectLst/>
                <a:latin typeface="Batang" panose="02030600000101010101" pitchFamily="18" charset="-127"/>
                <a:ea typeface="游明朝" panose="02020400000000000000" pitchFamily="18" charset="-128"/>
                <a:cs typeface="Times New Roman" panose="02020603050405020304" pitchFamily="18" charset="0"/>
              </a:rPr>
              <a:t>) </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5500"/>
              </a:lnSpc>
            </a:pP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청포</a:t>
            </a:r>
            <a:r>
              <a:rPr lang="ko-KR" altLang="ja-JP" sz="4400" kern="100" dirty="0">
                <a:solidFill>
                  <a:srgbClr val="000000"/>
                </a:solidFill>
                <a:effectLst/>
                <a:latin typeface="游明朝" panose="02020400000000000000" pitchFamily="18" charset="-128"/>
                <a:ea typeface="Batang" panose="02030600000101010101" pitchFamily="18" charset="-127"/>
                <a:cs typeface="Times New Roman" panose="02020603050405020304" pitchFamily="18" charset="0"/>
              </a:rPr>
              <a:t> </a:t>
            </a: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장수</a:t>
            </a:r>
            <a:r>
              <a:rPr lang="ko-KR" altLang="ja-JP" sz="4400" kern="100" dirty="0">
                <a:solidFill>
                  <a:srgbClr val="000000"/>
                </a:solidFill>
                <a:effectLst/>
                <a:latin typeface="游明朝" panose="02020400000000000000" pitchFamily="18" charset="-128"/>
                <a:ea typeface="Batang" panose="02030600000101010101" pitchFamily="18" charset="-127"/>
                <a:cs typeface="Times New Roman" panose="02020603050405020304" pitchFamily="18" charset="0"/>
              </a:rPr>
              <a:t> </a:t>
            </a: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울고</a:t>
            </a:r>
            <a:r>
              <a:rPr lang="ko-KR" altLang="ja-JP" sz="4400" kern="100" dirty="0">
                <a:solidFill>
                  <a:srgbClr val="000000"/>
                </a:solidFill>
                <a:effectLst/>
                <a:latin typeface="游明朝" panose="02020400000000000000" pitchFamily="18" charset="-128"/>
                <a:ea typeface="Batang" panose="02030600000101010101" pitchFamily="18" charset="-127"/>
                <a:cs typeface="Times New Roman" panose="02020603050405020304" pitchFamily="18" charset="0"/>
              </a:rPr>
              <a:t> </a:t>
            </a: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간다</a:t>
            </a:r>
            <a:r>
              <a:rPr lang="en-US" altLang="ja-JP" sz="4400" kern="100" dirty="0">
                <a:solidFill>
                  <a:srgbClr val="000000"/>
                </a:solidFill>
                <a:effectLst/>
                <a:latin typeface="Batang" panose="02030600000101010101" pitchFamily="18" charset="-127"/>
                <a:ea typeface="游明朝" panose="02020400000000000000" pitchFamily="18" charset="-128"/>
                <a:cs typeface="Times New Roman" panose="02020603050405020304" pitchFamily="18" charset="0"/>
              </a:rPr>
              <a:t> (</a:t>
            </a: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우리</a:t>
            </a:r>
            <a:r>
              <a:rPr lang="ko-KR" altLang="ja-JP" sz="4400" kern="100" dirty="0">
                <a:solidFill>
                  <a:srgbClr val="000000"/>
                </a:solidFill>
                <a:effectLst/>
                <a:latin typeface="游明朝" panose="02020400000000000000" pitchFamily="18" charset="-128"/>
                <a:ea typeface="Batang" panose="02030600000101010101" pitchFamily="18" charset="-127"/>
                <a:cs typeface="Times New Roman" panose="02020603050405020304" pitchFamily="18" charset="0"/>
              </a:rPr>
              <a:t> </a:t>
            </a: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백성이</a:t>
            </a:r>
            <a:r>
              <a:rPr lang="ko-KR" altLang="ja-JP" sz="4400" kern="100" dirty="0">
                <a:solidFill>
                  <a:srgbClr val="000000"/>
                </a:solidFill>
                <a:effectLst/>
                <a:latin typeface="游明朝" panose="02020400000000000000" pitchFamily="18" charset="-128"/>
                <a:ea typeface="Batang" panose="02030600000101010101" pitchFamily="18" charset="-127"/>
                <a:cs typeface="Times New Roman" panose="02020603050405020304" pitchFamily="18" charset="0"/>
              </a:rPr>
              <a:t> </a:t>
            </a:r>
            <a:r>
              <a:rPr lang="ko-KR" altLang="ja-JP" sz="4400" kern="100" dirty="0">
                <a:solidFill>
                  <a:srgbClr val="000000"/>
                </a:solidFill>
                <a:effectLst/>
                <a:latin typeface="游明朝" panose="02020400000000000000" pitchFamily="18" charset="-128"/>
                <a:ea typeface="Batang" panose="02030600000101010101" pitchFamily="18" charset="-127"/>
                <a:cs typeface="Malgun Gothic" panose="020B0503020000020004" pitchFamily="34" charset="-127"/>
              </a:rPr>
              <a:t>슬퍼한다</a:t>
            </a:r>
            <a:r>
              <a:rPr lang="en-US" altLang="ja-JP" sz="4400" kern="100" dirty="0">
                <a:solidFill>
                  <a:srgbClr val="000000"/>
                </a:solidFill>
                <a:effectLst/>
                <a:latin typeface="Batang" panose="02030600000101010101" pitchFamily="18" charset="-127"/>
                <a:ea typeface="游明朝" panose="02020400000000000000" pitchFamily="18" charset="-128"/>
                <a:cs typeface="Times New Roman" panose="02020603050405020304" pitchFamily="18" charset="0"/>
              </a:rPr>
              <a:t>)</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5500"/>
              </a:lnSpc>
            </a:pPr>
            <a:endParaRPr lang="en-US" altLang="ko-KR" sz="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endParaRPr>
          </a:p>
          <a:p>
            <a:pPr algn="l">
              <a:lnSpc>
                <a:spcPts val="5500"/>
              </a:lnSpc>
            </a:pPr>
            <a:r>
              <a:rPr lang="ko-KR" altLang="ja-JP" sz="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청포</a:t>
            </a:r>
            <a:r>
              <a:rPr lang="en-US" altLang="ja-JP" sz="4400" kern="100" dirty="0">
                <a:solidFill>
                  <a:srgbClr val="000000"/>
                </a:solidFill>
                <a:effectLst/>
                <a:latin typeface="Batang" panose="02030600000101010101" pitchFamily="18" charset="-127"/>
                <a:ea typeface="游明朝" panose="02020400000000000000" pitchFamily="18" charset="-128"/>
                <a:cs typeface="Batang" panose="02030600000101010101" pitchFamily="18" charset="-127"/>
              </a:rPr>
              <a:t>[</a:t>
            </a:r>
            <a:r>
              <a:rPr lang="ja-JP" altLang="ja-JP" sz="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淸泡</a:t>
            </a:r>
            <a:r>
              <a:rPr lang="en-US" altLang="ja-JP" sz="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a:t>
            </a:r>
          </a:p>
          <a:p>
            <a:pPr algn="l">
              <a:lnSpc>
                <a:spcPts val="5500"/>
              </a:lnSpc>
            </a:pPr>
            <a:r>
              <a:rPr lang="ja-JP" altLang="ja-JP" sz="4400" kern="100" dirty="0">
                <a:solidFill>
                  <a:srgbClr val="000000"/>
                </a:solidFill>
                <a:effectLst/>
                <a:latin typeface="游明朝" panose="02020400000000000000" pitchFamily="18" charset="-128"/>
                <a:ea typeface="ＭＳ 明朝" panose="02020609040205080304" pitchFamily="17" charset="-128"/>
                <a:cs typeface="ＭＳ 明朝" panose="02020609040205080304" pitchFamily="17" charset="-128"/>
              </a:rPr>
              <a:t>緑</a:t>
            </a:r>
            <a:r>
              <a:rPr lang="ja-JP" altLang="ja-JP" sz="4400" kern="100" dirty="0">
                <a:solidFill>
                  <a:srgbClr val="000000"/>
                </a:solidFill>
                <a:effectLst/>
                <a:latin typeface="游明朝" panose="02020400000000000000" pitchFamily="18" charset="-128"/>
                <a:ea typeface="Batang" panose="02030600000101010101" pitchFamily="18" charset="-127"/>
                <a:cs typeface="Batang" panose="02030600000101010101" pitchFamily="18" charset="-127"/>
              </a:rPr>
              <a:t>豆の粉をゼリ</a:t>
            </a:r>
            <a:r>
              <a:rPr lang="ja-JP" altLang="ja-JP" sz="4400" kern="100" dirty="0">
                <a:solidFill>
                  <a:srgbClr val="000000"/>
                </a:solidFill>
                <a:effectLst/>
                <a:latin typeface="游明朝" panose="02020400000000000000" pitchFamily="18" charset="-128"/>
                <a:ea typeface="ＭＳ 明朝" panose="02020609040205080304" pitchFamily="17" charset="-128"/>
                <a:cs typeface="ＭＳ 明朝" panose="02020609040205080304" pitchFamily="17" charset="-128"/>
              </a:rPr>
              <a:t>ー状</a:t>
            </a:r>
            <a:r>
              <a:rPr lang="ja-JP" altLang="ja-JP" sz="4400" kern="100" dirty="0">
                <a:solidFill>
                  <a:srgbClr val="000000"/>
                </a:solidFill>
                <a:effectLst/>
                <a:latin typeface="游明朝" panose="02020400000000000000" pitchFamily="18" charset="-128"/>
                <a:ea typeface="Batang" panose="02030600000101010101" pitchFamily="18" charset="-127"/>
                <a:cs typeface="Times New Roman" panose="02020603050405020304" pitchFamily="18" charset="0"/>
              </a:rPr>
              <a:t>に煮固めた食品</a:t>
            </a:r>
            <a:r>
              <a:rPr lang="en-US" altLang="ja-JP" sz="4400" kern="100" dirty="0">
                <a:solidFill>
                  <a:srgbClr val="000000"/>
                </a:solidFill>
                <a:effectLst/>
                <a:latin typeface="游明朝" panose="02020400000000000000" pitchFamily="18" charset="-128"/>
                <a:ea typeface="Batang" panose="02030600000101010101" pitchFamily="18" charset="-127"/>
                <a:cs typeface="Times New Roman" panose="02020603050405020304" pitchFamily="18" charset="0"/>
              </a:rPr>
              <a:t>(</a:t>
            </a:r>
            <a:r>
              <a:rPr lang="ko-KR" altLang="ja-JP" sz="4400" kern="100" dirty="0">
                <a:solidFill>
                  <a:srgbClr val="000000"/>
                </a:solidFill>
                <a:effectLst/>
                <a:latin typeface="游明朝" panose="02020400000000000000" pitchFamily="18" charset="-128"/>
                <a:ea typeface="Batang" panose="02030600000101010101" pitchFamily="18" charset="-127"/>
                <a:cs typeface="Times New Roman" panose="02020603050405020304" pitchFamily="18" charset="0"/>
              </a:rPr>
              <a:t>녹두묵</a:t>
            </a:r>
            <a:r>
              <a:rPr lang="en-US" altLang="ja-JP" sz="4400" kern="100" dirty="0">
                <a:solidFill>
                  <a:srgbClr val="000000"/>
                </a:solidFill>
                <a:effectLst/>
                <a:latin typeface="Batang" panose="02030600000101010101" pitchFamily="18" charset="-127"/>
                <a:ea typeface="游明朝" panose="02020400000000000000" pitchFamily="18" charset="-128"/>
                <a:cs typeface="Times New Roman" panose="02020603050405020304" pitchFamily="18" charset="0"/>
              </a:rPr>
              <a:t>)</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E1830A8F-7113-42EC-B51A-BBEBC92114A7}"/>
              </a:ext>
            </a:extLst>
          </p:cNvPr>
          <p:cNvSpPr/>
          <p:nvPr/>
        </p:nvSpPr>
        <p:spPr>
          <a:xfrm>
            <a:off x="467360" y="188233"/>
            <a:ext cx="6989071" cy="685527"/>
          </a:xfrm>
          <a:prstGeom prst="rect">
            <a:avLst/>
          </a:prstGeom>
          <a:solidFill>
            <a:schemeClr val="accent6">
              <a:lumMod val="20000"/>
              <a:lumOff val="80000"/>
            </a:schemeClr>
          </a:solidFill>
          <a:ln w="31750" cap="rnd" cmpd="sng">
            <a:solidFill>
              <a:schemeClr val="accent6">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b="1" dirty="0">
                <a:solidFill>
                  <a:schemeClr val="accent6">
                    <a:lumMod val="50000"/>
                  </a:schemeClr>
                </a:solidFill>
                <a:latin typeface="ＭＳ 明朝" panose="02020609040205080304" pitchFamily="17" charset="-128"/>
                <a:ea typeface="ＭＳ 明朝" panose="02020609040205080304" pitchFamily="17" charset="-128"/>
              </a:rPr>
              <a:t>새야 새야 파랑새야</a:t>
            </a:r>
            <a:r>
              <a:rPr kumimoji="1" lang="ja-JP" altLang="en-US" sz="3200" b="1" dirty="0">
                <a:solidFill>
                  <a:srgbClr val="FF0000"/>
                </a:solidFill>
                <a:latin typeface="ＭＳ 明朝" panose="02020609040205080304" pitchFamily="17" charset="-128"/>
                <a:ea typeface="ＭＳ 明朝" panose="02020609040205080304" pitchFamily="17" charset="-128"/>
              </a:rPr>
              <a:t>補足</a:t>
            </a:r>
          </a:p>
        </p:txBody>
      </p:sp>
    </p:spTree>
    <p:extLst>
      <p:ext uri="{BB962C8B-B14F-4D97-AF65-F5344CB8AC3E}">
        <p14:creationId xmlns:p14="http://schemas.microsoft.com/office/powerpoint/2010/main" val="1374809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オンライン メディア 3" title="[MV] 포레스텔라(FORESTELLA) - 새야 새야 파랑새야 [녹두꽃 OST Part.1(Nokdu Flower OST Part.1)]">
            <a:hlinkClick r:id="" action="ppaction://media"/>
            <a:extLst>
              <a:ext uri="{FF2B5EF4-FFF2-40B4-BE49-F238E27FC236}">
                <a16:creationId xmlns:a16="http://schemas.microsoft.com/office/drawing/2014/main" id="{DC37549F-7899-4564-9972-9AEE20DC74BF}"/>
              </a:ext>
            </a:extLst>
          </p:cNvPr>
          <p:cNvPicPr>
            <a:picLocks noRot="1" noChangeAspect="1"/>
          </p:cNvPicPr>
          <p:nvPr>
            <a:videoFile r:link="rId1"/>
          </p:nvPr>
        </p:nvPicPr>
        <p:blipFill>
          <a:blip r:embed="rId3"/>
          <a:stretch>
            <a:fillRect/>
          </a:stretch>
        </p:blipFill>
        <p:spPr>
          <a:xfrm>
            <a:off x="0" y="0"/>
            <a:ext cx="12192001" cy="6858000"/>
          </a:xfrm>
          <a:prstGeom prst="rect">
            <a:avLst/>
          </a:prstGeom>
        </p:spPr>
      </p:pic>
    </p:spTree>
    <p:extLst>
      <p:ext uri="{BB962C8B-B14F-4D97-AF65-F5344CB8AC3E}">
        <p14:creationId xmlns:p14="http://schemas.microsoft.com/office/powerpoint/2010/main" val="34564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F365A72A-C579-40BA-8A24-A897529BB6CA}"/>
              </a:ext>
            </a:extLst>
          </p:cNvPr>
          <p:cNvGrpSpPr/>
          <p:nvPr/>
        </p:nvGrpSpPr>
        <p:grpSpPr>
          <a:xfrm>
            <a:off x="6639109" y="3348637"/>
            <a:ext cx="5321263" cy="3509363"/>
            <a:chOff x="200209" y="1586511"/>
            <a:chExt cx="5321263" cy="3509363"/>
          </a:xfrm>
        </p:grpSpPr>
        <p:pic>
          <p:nvPicPr>
            <p:cNvPr id="10" name="グラフィックス 9">
              <a:extLst>
                <a:ext uri="{FF2B5EF4-FFF2-40B4-BE49-F238E27FC236}">
                  <a16:creationId xmlns:a16="http://schemas.microsoft.com/office/drawing/2014/main" id="{7BE703E5-DBCF-4036-B03A-69B9EB2CD0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0209" y="1586511"/>
              <a:ext cx="5321263" cy="3509363"/>
            </a:xfrm>
            <a:prstGeom prst="rect">
              <a:avLst/>
            </a:prstGeom>
          </p:spPr>
        </p:pic>
        <p:sp>
          <p:nvSpPr>
            <p:cNvPr id="11" name="テキスト ボックス 10">
              <a:extLst>
                <a:ext uri="{FF2B5EF4-FFF2-40B4-BE49-F238E27FC236}">
                  <a16:creationId xmlns:a16="http://schemas.microsoft.com/office/drawing/2014/main" id="{7FA3212E-CC42-4A2C-A409-23171EDBC7F5}"/>
                </a:ext>
              </a:extLst>
            </p:cNvPr>
            <p:cNvSpPr txBox="1"/>
            <p:nvPr/>
          </p:nvSpPr>
          <p:spPr>
            <a:xfrm>
              <a:off x="276409" y="2780884"/>
              <a:ext cx="5207486" cy="1754326"/>
            </a:xfrm>
            <a:prstGeom prst="rect">
              <a:avLst/>
            </a:prstGeom>
            <a:noFill/>
          </p:spPr>
          <p:txBody>
            <a:bodyPr wrap="square" rtlCol="0">
              <a:spAutoFit/>
            </a:bodyPr>
            <a:lstStyle/>
            <a:p>
              <a:pPr algn="ctr"/>
              <a:r>
                <a:rPr lang="ja-JP" altLang="en-US" sz="5400" dirty="0">
                  <a:solidFill>
                    <a:srgbClr val="FC035D"/>
                  </a:solidFill>
                  <a:latin typeface="AR丸ゴシック体04M" panose="020F0609000000000000" pitchFamily="49" charset="-128"/>
                  <a:ea typeface="AR丸ゴシック体04M" panose="020F0609000000000000" pitchFamily="49" charset="-128"/>
                </a:rPr>
                <a:t>ハングルで</a:t>
              </a:r>
              <a:endParaRPr lang="en-US" altLang="ja-JP" sz="5400" dirty="0">
                <a:solidFill>
                  <a:srgbClr val="FC035D"/>
                </a:solidFill>
                <a:latin typeface="AR丸ゴシック体04M" panose="020F0609000000000000" pitchFamily="49" charset="-128"/>
                <a:ea typeface="AR丸ゴシック体04M" panose="020F0609000000000000" pitchFamily="49" charset="-128"/>
              </a:endParaRPr>
            </a:p>
            <a:p>
              <a:pPr algn="ctr"/>
              <a:r>
                <a:rPr lang="ja-JP" altLang="en-US" sz="5400" dirty="0">
                  <a:solidFill>
                    <a:srgbClr val="FC035D"/>
                  </a:solidFill>
                  <a:latin typeface="AR丸ゴシック体04M" panose="020F0609000000000000" pitchFamily="49" charset="-128"/>
                  <a:ea typeface="AR丸ゴシック体04M" panose="020F0609000000000000" pitchFamily="49" charset="-128"/>
                </a:rPr>
                <a:t>書くと？</a:t>
              </a:r>
            </a:p>
          </p:txBody>
        </p:sp>
        <p:sp>
          <p:nvSpPr>
            <p:cNvPr id="13" name="フローチャート: 代替処理 12">
              <a:extLst>
                <a:ext uri="{FF2B5EF4-FFF2-40B4-BE49-F238E27FC236}">
                  <a16:creationId xmlns:a16="http://schemas.microsoft.com/office/drawing/2014/main" id="{985AAA29-0600-4928-91D2-A51A46E0BB8E}"/>
                </a:ext>
              </a:extLst>
            </p:cNvPr>
            <p:cNvSpPr/>
            <p:nvPr/>
          </p:nvSpPr>
          <p:spPr>
            <a:xfrm>
              <a:off x="1428750" y="1947522"/>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kumimoji="1" lang="en-US" altLang="ja-JP" sz="3200" dirty="0">
                  <a:solidFill>
                    <a:srgbClr val="FC035D"/>
                  </a:solidFill>
                  <a:latin typeface="AR丸ゴシック体04M" panose="020F0609000000000000" pitchFamily="49" charset="-128"/>
                  <a:ea typeface="AR丸ゴシック体04M" panose="020F0609000000000000" pitchFamily="49" charset="-128"/>
                </a:rPr>
                <a:t>4-2</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grpSp>
      <p:pic>
        <p:nvPicPr>
          <p:cNvPr id="17" name="図 16">
            <a:extLst>
              <a:ext uri="{FF2B5EF4-FFF2-40B4-BE49-F238E27FC236}">
                <a16:creationId xmlns:a16="http://schemas.microsoft.com/office/drawing/2014/main" id="{1939FD36-766B-437D-AB53-1C02E999F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34318"/>
            <a:ext cx="6639109" cy="2766295"/>
          </a:xfrm>
          <a:prstGeom prst="rect">
            <a:avLst/>
          </a:prstGeom>
        </p:spPr>
      </p:pic>
      <p:sp>
        <p:nvSpPr>
          <p:cNvPr id="12" name="正方形/長方形 11">
            <a:extLst>
              <a:ext uri="{FF2B5EF4-FFF2-40B4-BE49-F238E27FC236}">
                <a16:creationId xmlns:a16="http://schemas.microsoft.com/office/drawing/2014/main" id="{8F356C83-1D4B-41FB-9509-7172BE78A777}"/>
              </a:ext>
            </a:extLst>
          </p:cNvPr>
          <p:cNvSpPr/>
          <p:nvPr/>
        </p:nvSpPr>
        <p:spPr>
          <a:xfrm>
            <a:off x="471546" y="172228"/>
            <a:ext cx="10911840"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chemeClr val="accent1">
                    <a:lumMod val="75000"/>
                  </a:schemeClr>
                </a:solidFill>
                <a:latin typeface="Batang" panose="02030600000101010101" pitchFamily="18" charset="-127"/>
                <a:ea typeface="Batang" panose="02030600000101010101" pitchFamily="18" charset="-127"/>
              </a:rPr>
              <a:t>영정시대</a:t>
            </a:r>
            <a:r>
              <a:rPr lang="en-US" altLang="ko-KR" sz="4800" dirty="0">
                <a:solidFill>
                  <a:schemeClr val="accent1">
                    <a:lumMod val="75000"/>
                  </a:schemeClr>
                </a:solidFill>
                <a:latin typeface="ＭＳ 明朝" panose="02020609040205080304" pitchFamily="17" charset="-128"/>
                <a:ea typeface="ＭＳ 明朝" panose="02020609040205080304" pitchFamily="17" charset="-128"/>
              </a:rPr>
              <a:t> </a:t>
            </a:r>
            <a:r>
              <a:rPr kumimoji="1" lang="ko-KR" altLang="en-US" sz="4800" dirty="0">
                <a:solidFill>
                  <a:schemeClr val="accent1">
                    <a:lumMod val="75000"/>
                  </a:schemeClr>
                </a:solidFill>
                <a:latin typeface="ＭＳ 明朝" panose="02020609040205080304" pitchFamily="17" charset="-128"/>
                <a:ea typeface="Batang" panose="02030600000101010101" pitchFamily="18" charset="-127"/>
              </a:rPr>
              <a:t>英正時代</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(1724</a:t>
            </a:r>
            <a:r>
              <a:rPr kumimoji="1" lang="ko-KR" altLang="en-US" sz="4800" dirty="0">
                <a:solidFill>
                  <a:schemeClr val="accent1">
                    <a:lumMod val="75000"/>
                  </a:schemeClr>
                </a:solidFill>
                <a:latin typeface="ＭＳ 明朝" panose="02020609040205080304" pitchFamily="17" charset="-128"/>
                <a:ea typeface="Batang" panose="02030600000101010101" pitchFamily="18" charset="-127"/>
              </a:rPr>
              <a:t>年</a:t>
            </a:r>
            <a:r>
              <a:rPr kumimoji="1" lang="en-US" altLang="ja-JP" sz="4800" dirty="0">
                <a:solidFill>
                  <a:schemeClr val="accent1">
                    <a:lumMod val="75000"/>
                  </a:schemeClr>
                </a:solidFill>
                <a:latin typeface="ＭＳ 明朝" panose="02020609040205080304" pitchFamily="17" charset="-128"/>
                <a:ea typeface="Batang" panose="02030600000101010101" pitchFamily="18" charset="-127"/>
              </a:rPr>
              <a:t>〜</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1800</a:t>
            </a:r>
            <a:r>
              <a:rPr kumimoji="1" lang="ko-KR" altLang="en-US" sz="4800" dirty="0">
                <a:solidFill>
                  <a:schemeClr val="accent1">
                    <a:lumMod val="75000"/>
                  </a:schemeClr>
                </a:solidFill>
                <a:latin typeface="ＭＳ 明朝" panose="02020609040205080304" pitchFamily="17" charset="-128"/>
                <a:ea typeface="Batang" panose="02030600000101010101" pitchFamily="18" charset="-127"/>
              </a:rPr>
              <a:t>年</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8862C4C8-D65E-49FD-9EAD-3B732E41150B}"/>
              </a:ext>
            </a:extLst>
          </p:cNvPr>
          <p:cNvSpPr txBox="1"/>
          <p:nvPr/>
        </p:nvSpPr>
        <p:spPr>
          <a:xfrm>
            <a:off x="1033462" y="1405684"/>
            <a:ext cx="10125075" cy="2464777"/>
          </a:xfrm>
          <a:prstGeom prst="rect">
            <a:avLst/>
          </a:prstGeom>
          <a:noFill/>
        </p:spPr>
        <p:txBody>
          <a:bodyPr wrap="square" rtlCol="0">
            <a:spAutoFit/>
          </a:bodyPr>
          <a:lstStyle/>
          <a:p>
            <a:pPr>
              <a:lnSpc>
                <a:spcPts val="18500"/>
              </a:lnSpc>
            </a:pPr>
            <a:r>
              <a:rPr lang="ko-KR" altLang="en-US" sz="18000" dirty="0">
                <a:solidFill>
                  <a:srgbClr val="FC035D"/>
                </a:solidFill>
                <a:latin typeface="AR丸ゴシック体04M" panose="020F0609000000000000" pitchFamily="49" charset="-128"/>
              </a:rPr>
              <a:t>堯舜時代</a:t>
            </a:r>
            <a:endParaRPr lang="en-US" altLang="ko-KR" sz="18000" dirty="0">
              <a:solidFill>
                <a:srgbClr val="FC035D"/>
              </a:solidFill>
              <a:latin typeface="AR丸ゴシック体04M" panose="020F0609000000000000" pitchFamily="49" charset="-128"/>
              <a:ea typeface="AR丸ゴシック体04M" panose="020F0609000000000000" pitchFamily="49" charset="-128"/>
            </a:endParaRPr>
          </a:p>
        </p:txBody>
      </p:sp>
      <p:sp>
        <p:nvSpPr>
          <p:cNvPr id="8" name="テキスト ボックス 7">
            <a:extLst>
              <a:ext uri="{FF2B5EF4-FFF2-40B4-BE49-F238E27FC236}">
                <a16:creationId xmlns:a16="http://schemas.microsoft.com/office/drawing/2014/main" id="{DEB35198-7EF5-453E-B24A-78A1F9F7CD78}"/>
              </a:ext>
            </a:extLst>
          </p:cNvPr>
          <p:cNvSpPr txBox="1"/>
          <p:nvPr/>
        </p:nvSpPr>
        <p:spPr>
          <a:xfrm>
            <a:off x="1524000" y="4543010"/>
            <a:ext cx="184731"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2592181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471546" y="172228"/>
            <a:ext cx="10911840"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4800" dirty="0">
                <a:solidFill>
                  <a:schemeClr val="accent1">
                    <a:lumMod val="75000"/>
                  </a:schemeClr>
                </a:solidFill>
                <a:latin typeface="Batang" panose="02030600000101010101" pitchFamily="18" charset="-127"/>
                <a:ea typeface="Batang" panose="02030600000101010101" pitchFamily="18" charset="-127"/>
              </a:rPr>
              <a:t>영정시대</a:t>
            </a:r>
            <a:r>
              <a:rPr lang="en-US" altLang="ko-KR" sz="4800" dirty="0">
                <a:solidFill>
                  <a:schemeClr val="accent1">
                    <a:lumMod val="75000"/>
                  </a:schemeClr>
                </a:solidFill>
                <a:latin typeface="ＭＳ 明朝" panose="02020609040205080304" pitchFamily="17" charset="-128"/>
                <a:ea typeface="ＭＳ 明朝" panose="02020609040205080304" pitchFamily="17" charset="-128"/>
              </a:rPr>
              <a:t> </a:t>
            </a:r>
            <a:r>
              <a:rPr kumimoji="1" lang="ko-KR" altLang="en-US" sz="4800" dirty="0">
                <a:solidFill>
                  <a:schemeClr val="accent1">
                    <a:lumMod val="75000"/>
                  </a:schemeClr>
                </a:solidFill>
                <a:latin typeface="ＭＳ 明朝" panose="02020609040205080304" pitchFamily="17" charset="-128"/>
                <a:ea typeface="Batang" panose="02030600000101010101" pitchFamily="18" charset="-127"/>
              </a:rPr>
              <a:t>英正時代</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](1724</a:t>
            </a:r>
            <a:r>
              <a:rPr kumimoji="1" lang="ko-KR" altLang="en-US" sz="4800" dirty="0">
                <a:solidFill>
                  <a:schemeClr val="accent1">
                    <a:lumMod val="75000"/>
                  </a:schemeClr>
                </a:solidFill>
                <a:latin typeface="ＭＳ 明朝" panose="02020609040205080304" pitchFamily="17" charset="-128"/>
                <a:ea typeface="Batang" panose="02030600000101010101" pitchFamily="18" charset="-127"/>
              </a:rPr>
              <a:t>年</a:t>
            </a:r>
            <a:r>
              <a:rPr kumimoji="1" lang="en-US" altLang="ja-JP" sz="4800" dirty="0">
                <a:solidFill>
                  <a:schemeClr val="accent1">
                    <a:lumMod val="75000"/>
                  </a:schemeClr>
                </a:solidFill>
                <a:latin typeface="ＭＳ 明朝" panose="02020609040205080304" pitchFamily="17" charset="-128"/>
                <a:ea typeface="Batang" panose="02030600000101010101" pitchFamily="18" charset="-127"/>
              </a:rPr>
              <a:t>〜</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1800</a:t>
            </a:r>
            <a:r>
              <a:rPr kumimoji="1" lang="ko-KR" altLang="en-US" sz="4800" dirty="0">
                <a:solidFill>
                  <a:schemeClr val="accent1">
                    <a:lumMod val="75000"/>
                  </a:schemeClr>
                </a:solidFill>
                <a:latin typeface="ＭＳ 明朝" panose="02020609040205080304" pitchFamily="17" charset="-128"/>
                <a:ea typeface="Batang" panose="02030600000101010101" pitchFamily="18" charset="-127"/>
              </a:rPr>
              <a:t>年</a:t>
            </a:r>
            <a:r>
              <a:rPr kumimoji="1" lang="en-US" altLang="ko-KR" sz="48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8862C4C8-D65E-49FD-9EAD-3B732E41150B}"/>
              </a:ext>
            </a:extLst>
          </p:cNvPr>
          <p:cNvSpPr txBox="1"/>
          <p:nvPr/>
        </p:nvSpPr>
        <p:spPr>
          <a:xfrm>
            <a:off x="4088123" y="5357521"/>
            <a:ext cx="7976058" cy="1349087"/>
          </a:xfrm>
          <a:prstGeom prst="rect">
            <a:avLst/>
          </a:prstGeom>
          <a:noFill/>
        </p:spPr>
        <p:txBody>
          <a:bodyPr wrap="square" rtlCol="0">
            <a:spAutoFit/>
          </a:bodyPr>
          <a:lstStyle/>
          <a:p>
            <a:pPr>
              <a:lnSpc>
                <a:spcPts val="9800"/>
              </a:lnSpc>
            </a:pPr>
            <a:r>
              <a:rPr lang="ja-JP" altLang="en-US" sz="9600" dirty="0">
                <a:solidFill>
                  <a:srgbClr val="00B050"/>
                </a:solidFill>
                <a:latin typeface="HG丸ｺﾞｼｯｸM-PRO" panose="020F0600000000000000" pitchFamily="50" charset="-128"/>
                <a:ea typeface="HG丸ｺﾞｼｯｸM-PRO" panose="020F0600000000000000" pitchFamily="50" charset="-128"/>
              </a:rPr>
              <a:t>ぎょうしゅん</a:t>
            </a:r>
          </a:p>
        </p:txBody>
      </p:sp>
      <p:grpSp>
        <p:nvGrpSpPr>
          <p:cNvPr id="10" name="グループ化 9">
            <a:extLst>
              <a:ext uri="{FF2B5EF4-FFF2-40B4-BE49-F238E27FC236}">
                <a16:creationId xmlns:a16="http://schemas.microsoft.com/office/drawing/2014/main" id="{C25C9CB7-56A1-4AC0-8DBF-ED9C72EA1DA3}"/>
              </a:ext>
            </a:extLst>
          </p:cNvPr>
          <p:cNvGrpSpPr/>
          <p:nvPr/>
        </p:nvGrpSpPr>
        <p:grpSpPr>
          <a:xfrm>
            <a:off x="424600" y="1500479"/>
            <a:ext cx="5321263" cy="3509363"/>
            <a:chOff x="200209" y="1586511"/>
            <a:chExt cx="5321263" cy="3509363"/>
          </a:xfrm>
        </p:grpSpPr>
        <p:pic>
          <p:nvPicPr>
            <p:cNvPr id="11" name="グラフィックス 10">
              <a:extLst>
                <a:ext uri="{FF2B5EF4-FFF2-40B4-BE49-F238E27FC236}">
                  <a16:creationId xmlns:a16="http://schemas.microsoft.com/office/drawing/2014/main" id="{8517BFE0-309F-4C99-808A-040134C04B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0209" y="1586511"/>
              <a:ext cx="5321263" cy="3509363"/>
            </a:xfrm>
            <a:prstGeom prst="rect">
              <a:avLst/>
            </a:prstGeom>
          </p:spPr>
        </p:pic>
        <p:sp>
          <p:nvSpPr>
            <p:cNvPr id="13" name="テキスト ボックス 12">
              <a:extLst>
                <a:ext uri="{FF2B5EF4-FFF2-40B4-BE49-F238E27FC236}">
                  <a16:creationId xmlns:a16="http://schemas.microsoft.com/office/drawing/2014/main" id="{0C63412B-F77F-4160-8D70-A783484F4F91}"/>
                </a:ext>
              </a:extLst>
            </p:cNvPr>
            <p:cNvSpPr txBox="1"/>
            <p:nvPr/>
          </p:nvSpPr>
          <p:spPr>
            <a:xfrm>
              <a:off x="243517" y="2422092"/>
              <a:ext cx="5038006" cy="2554545"/>
            </a:xfrm>
            <a:prstGeom prst="rect">
              <a:avLst/>
            </a:prstGeom>
            <a:noFill/>
          </p:spPr>
          <p:txBody>
            <a:bodyPr wrap="square" rtlCol="0">
              <a:spAutoFit/>
            </a:bodyPr>
            <a:lstStyle/>
            <a:p>
              <a:pPr algn="ctr"/>
              <a:r>
                <a:rPr lang="ko-KR" altLang="en-US" sz="8000" dirty="0">
                  <a:solidFill>
                    <a:srgbClr val="FC035D"/>
                  </a:solidFill>
                  <a:latin typeface="Glim"/>
                  <a:ea typeface="AR丸ゴシック体04M" panose="020F0609000000000000" pitchFamily="49" charset="-128"/>
                </a:rPr>
                <a:t>요순시대</a:t>
              </a:r>
            </a:p>
            <a:p>
              <a:pPr algn="ctr"/>
              <a:r>
                <a:rPr lang="ja-JP" altLang="en-US" sz="8000" dirty="0">
                  <a:solidFill>
                    <a:srgbClr val="FC035D"/>
                  </a:solidFill>
                  <a:latin typeface="HG丸ｺﾞｼｯｸM-PRO" panose="020F0600000000000000" pitchFamily="50" charset="-128"/>
                  <a:ea typeface="HG丸ｺﾞｼｯｸM-PRO" panose="020F0600000000000000" pitchFamily="50" charset="-128"/>
                </a:rPr>
                <a:t>堯舜時代</a:t>
              </a:r>
            </a:p>
          </p:txBody>
        </p:sp>
        <p:sp>
          <p:nvSpPr>
            <p:cNvPr id="14" name="フローチャート: 代替処理 13">
              <a:extLst>
                <a:ext uri="{FF2B5EF4-FFF2-40B4-BE49-F238E27FC236}">
                  <a16:creationId xmlns:a16="http://schemas.microsoft.com/office/drawing/2014/main" id="{640E8E0E-1CDF-4F6F-85CC-64097F7330D1}"/>
                </a:ext>
              </a:extLst>
            </p:cNvPr>
            <p:cNvSpPr/>
            <p:nvPr/>
          </p:nvSpPr>
          <p:spPr>
            <a:xfrm>
              <a:off x="1428750" y="1947522"/>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答え</a:t>
              </a:r>
              <a:r>
                <a:rPr kumimoji="1" lang="en-US" altLang="ja-JP" sz="3200" dirty="0">
                  <a:solidFill>
                    <a:srgbClr val="FC035D"/>
                  </a:solidFill>
                  <a:latin typeface="AR丸ゴシック体04M" panose="020F0609000000000000" pitchFamily="49" charset="-128"/>
                  <a:ea typeface="AR丸ゴシック体04M" panose="020F0609000000000000" pitchFamily="49" charset="-128"/>
                </a:rPr>
                <a:t>4-</a:t>
              </a:r>
              <a:r>
                <a:rPr lang="ja-JP" altLang="en-US" sz="3200" dirty="0">
                  <a:solidFill>
                    <a:srgbClr val="FC035D"/>
                  </a:solidFill>
                  <a:latin typeface="AR丸ゴシック体04M" panose="020F0609000000000000" pitchFamily="49" charset="-128"/>
                  <a:ea typeface="AR丸ゴシック体04M" panose="020F0609000000000000" pitchFamily="49" charset="-128"/>
                </a:rPr>
                <a:t>２</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grpSp>
      <p:pic>
        <p:nvPicPr>
          <p:cNvPr id="9" name="図 8">
            <a:extLst>
              <a:ext uri="{FF2B5EF4-FFF2-40B4-BE49-F238E27FC236}">
                <a16:creationId xmlns:a16="http://schemas.microsoft.com/office/drawing/2014/main" id="{1EB1FFD6-0013-47E4-8121-0CA57C1A9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5351" y="1703228"/>
            <a:ext cx="5645556" cy="2352315"/>
          </a:xfrm>
          <a:prstGeom prst="rect">
            <a:avLst/>
          </a:prstGeom>
        </p:spPr>
      </p:pic>
    </p:spTree>
    <p:extLst>
      <p:ext uri="{BB962C8B-B14F-4D97-AF65-F5344CB8AC3E}">
        <p14:creationId xmlns:p14="http://schemas.microsoft.com/office/powerpoint/2010/main" val="65440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471546" y="172228"/>
            <a:ext cx="10911840"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rPr>
              <a:t>空白の</a:t>
            </a:r>
            <a:r>
              <a:rPr kumimoji="1" lang="en-US" altLang="ja-JP" sz="4800" dirty="0">
                <a:solidFill>
                  <a:schemeClr val="accent1">
                    <a:lumMod val="75000"/>
                  </a:schemeClr>
                </a:solidFill>
                <a:latin typeface="ＭＳ 明朝" panose="02020609040205080304" pitchFamily="17" charset="-128"/>
                <a:ea typeface="ＭＳ 明朝" panose="02020609040205080304" pitchFamily="17" charset="-128"/>
              </a:rPr>
              <a:t>80</a:t>
            </a:r>
            <a:r>
              <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ja-JP" sz="4800" dirty="0">
                <a:solidFill>
                  <a:schemeClr val="accent1">
                    <a:lumMod val="75000"/>
                  </a:schemeClr>
                </a:solidFill>
                <a:latin typeface="ＭＳ 明朝" panose="02020609040205080304" pitchFamily="17" charset="-128"/>
                <a:ea typeface="ＭＳ 明朝" panose="02020609040205080304" pitchFamily="17" charset="-128"/>
              </a:rPr>
              <a:t>(1800</a:t>
            </a:r>
            <a:r>
              <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ja-JP" sz="4800" dirty="0">
                <a:solidFill>
                  <a:schemeClr val="accent1">
                    <a:lumMod val="75000"/>
                  </a:schemeClr>
                </a:solidFill>
                <a:latin typeface="ＭＳ 明朝" panose="02020609040205080304" pitchFamily="17" charset="-128"/>
                <a:ea typeface="ＭＳ 明朝" panose="02020609040205080304" pitchFamily="17" charset="-128"/>
              </a:rPr>
              <a:t>1863</a:t>
            </a:r>
            <a:r>
              <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ja-JP" sz="48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endParaRPr>
          </a:p>
        </p:txBody>
      </p:sp>
      <p:grpSp>
        <p:nvGrpSpPr>
          <p:cNvPr id="5" name="グループ化 4">
            <a:extLst>
              <a:ext uri="{FF2B5EF4-FFF2-40B4-BE49-F238E27FC236}">
                <a16:creationId xmlns:a16="http://schemas.microsoft.com/office/drawing/2014/main" id="{427E78D8-30D0-4118-ACCA-719105A03D34}"/>
              </a:ext>
            </a:extLst>
          </p:cNvPr>
          <p:cNvGrpSpPr/>
          <p:nvPr/>
        </p:nvGrpSpPr>
        <p:grpSpPr>
          <a:xfrm>
            <a:off x="1781175" y="4383908"/>
            <a:ext cx="10205725" cy="2493141"/>
            <a:chOff x="159836" y="1596021"/>
            <a:chExt cx="11781801" cy="2878158"/>
          </a:xfrm>
        </p:grpSpPr>
        <p:pic>
          <p:nvPicPr>
            <p:cNvPr id="24" name="図 23">
              <a:extLst>
                <a:ext uri="{FF2B5EF4-FFF2-40B4-BE49-F238E27FC236}">
                  <a16:creationId xmlns:a16="http://schemas.microsoft.com/office/drawing/2014/main" id="{3671CF77-C92C-406B-9750-2BF447638A0E}"/>
                </a:ext>
              </a:extLst>
            </p:cNvPr>
            <p:cNvPicPr>
              <a:picLocks noChangeAspect="1"/>
            </p:cNvPicPr>
            <p:nvPr/>
          </p:nvPicPr>
          <p:blipFill rotWithShape="1">
            <a:blip r:embed="rId2">
              <a:extLst>
                <a:ext uri="{28A0092B-C50C-407E-A947-70E740481C1C}">
                  <a14:useLocalDpi xmlns:a14="http://schemas.microsoft.com/office/drawing/2010/main" val="0"/>
                </a:ext>
              </a:extLst>
            </a:blip>
            <a:srcRect l="16016" r="-8210"/>
            <a:stretch/>
          </p:blipFill>
          <p:spPr bwMode="auto">
            <a:xfrm>
              <a:off x="4589449" y="1608930"/>
              <a:ext cx="4388784" cy="2814740"/>
            </a:xfrm>
            <a:prstGeom prst="rect">
              <a:avLst/>
            </a:prstGeom>
            <a:noFill/>
            <a:ln>
              <a:noFill/>
            </a:ln>
            <a:extLst>
              <a:ext uri="{53640926-AAD7-44D8-BBD7-CCE9431645EC}">
                <a14:shadowObscured xmlns:a14="http://schemas.microsoft.com/office/drawing/2010/main"/>
              </a:ext>
            </a:extLst>
          </p:spPr>
        </p:pic>
        <p:pic>
          <p:nvPicPr>
            <p:cNvPr id="25" name="図 24">
              <a:extLst>
                <a:ext uri="{FF2B5EF4-FFF2-40B4-BE49-F238E27FC236}">
                  <a16:creationId xmlns:a16="http://schemas.microsoft.com/office/drawing/2014/main" id="{F57839C1-F930-4623-91AB-82BAFB83A0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836" y="1596021"/>
              <a:ext cx="4097889" cy="2820077"/>
            </a:xfrm>
            <a:prstGeom prst="rect">
              <a:avLst/>
            </a:prstGeom>
            <a:noFill/>
            <a:ln>
              <a:noFill/>
            </a:ln>
          </p:spPr>
        </p:pic>
        <p:pic>
          <p:nvPicPr>
            <p:cNvPr id="26" name="図 25">
              <a:extLst>
                <a:ext uri="{FF2B5EF4-FFF2-40B4-BE49-F238E27FC236}">
                  <a16:creationId xmlns:a16="http://schemas.microsoft.com/office/drawing/2014/main" id="{D3C00A66-8AAF-417F-AC7C-D8D41DC683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5884" y="1626088"/>
              <a:ext cx="3075753" cy="2848091"/>
            </a:xfrm>
            <a:prstGeom prst="rect">
              <a:avLst/>
            </a:prstGeom>
            <a:noFill/>
            <a:ln>
              <a:noFill/>
            </a:ln>
          </p:spPr>
        </p:pic>
        <p:sp>
          <p:nvSpPr>
            <p:cNvPr id="23" name="正方形/長方形 22">
              <a:extLst>
                <a:ext uri="{FF2B5EF4-FFF2-40B4-BE49-F238E27FC236}">
                  <a16:creationId xmlns:a16="http://schemas.microsoft.com/office/drawing/2014/main" id="{0BC49899-1182-492A-AF8B-FD20F6F6A808}"/>
                </a:ext>
              </a:extLst>
            </p:cNvPr>
            <p:cNvSpPr/>
            <p:nvPr/>
          </p:nvSpPr>
          <p:spPr>
            <a:xfrm>
              <a:off x="1539679" y="3682524"/>
              <a:ext cx="2718045" cy="715123"/>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ko-KR" sz="3200" b="1" kern="100" dirty="0">
                  <a:solidFill>
                    <a:srgbClr val="2F5496"/>
                  </a:solidFill>
                  <a:effectLst/>
                  <a:ea typeface="Gulim" panose="020B0600000101010101" pitchFamily="34" charset="-127"/>
                  <a:cs typeface="Batang" panose="02030600000101010101" pitchFamily="18" charset="-127"/>
                </a:rPr>
                <a:t>순조</a:t>
              </a:r>
              <a:r>
                <a:rPr lang="en-US" sz="3200" b="1" kern="100" dirty="0">
                  <a:solidFill>
                    <a:srgbClr val="2F5496"/>
                  </a:solidFill>
                  <a:effectLst/>
                  <a:latin typeface="Gulim" panose="020B0600000101010101" pitchFamily="34" charset="-127"/>
                  <a:ea typeface="游明朝" panose="02020400000000000000" pitchFamily="18" charset="-128"/>
                  <a:cs typeface="Batang" panose="02030600000101010101" pitchFamily="18" charset="-127"/>
                </a:rPr>
                <a:t>[</a:t>
              </a:r>
              <a:r>
                <a:rPr lang="ko-KR" sz="3200" b="1" kern="100" dirty="0">
                  <a:solidFill>
                    <a:srgbClr val="2F5496"/>
                  </a:solidFill>
                  <a:effectLst/>
                  <a:ea typeface="Gulim" panose="020B0600000101010101" pitchFamily="34" charset="-127"/>
                  <a:cs typeface="Batang" panose="02030600000101010101" pitchFamily="18" charset="-127"/>
                </a:rPr>
                <a:t>純祖</a:t>
              </a:r>
              <a:r>
                <a:rPr lang="en-US" sz="3200" b="1" kern="100" dirty="0">
                  <a:solidFill>
                    <a:srgbClr val="2F5496"/>
                  </a:solidFill>
                  <a:effectLst/>
                  <a:latin typeface="Gulim" panose="020B0600000101010101" pitchFamily="34" charset="-127"/>
                  <a:ea typeface="游明朝" panose="02020400000000000000" pitchFamily="18" charset="-128"/>
                  <a:cs typeface="Batang" panose="02030600000101010101" pitchFamily="18" charset="-127"/>
                </a:rPr>
                <a:t>]</a:t>
              </a:r>
              <a:endParaRPr lang="ja-JP" sz="3200" kern="100" dirty="0">
                <a:effectLst/>
                <a:ea typeface="游明朝" panose="02020400000000000000" pitchFamily="18"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B7A57BCE-590F-455E-8E57-5294E52F5D18}"/>
                </a:ext>
              </a:extLst>
            </p:cNvPr>
            <p:cNvSpPr/>
            <p:nvPr/>
          </p:nvSpPr>
          <p:spPr>
            <a:xfrm>
              <a:off x="5807567" y="3708547"/>
              <a:ext cx="2809294" cy="715123"/>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ko-KR" sz="3200" b="1" kern="100" dirty="0">
                  <a:solidFill>
                    <a:srgbClr val="2F5496"/>
                  </a:solidFill>
                  <a:effectLst/>
                  <a:ea typeface="Gulim" panose="020B0600000101010101" pitchFamily="34" charset="-127"/>
                  <a:cs typeface="Batang" panose="02030600000101010101" pitchFamily="18" charset="-127"/>
                </a:rPr>
                <a:t>현종</a:t>
              </a:r>
              <a:r>
                <a:rPr lang="en-US" sz="3200" b="1" kern="100" dirty="0">
                  <a:solidFill>
                    <a:srgbClr val="2F5496"/>
                  </a:solidFill>
                  <a:effectLst/>
                  <a:latin typeface="Gulim" panose="020B0600000101010101" pitchFamily="34" charset="-127"/>
                  <a:ea typeface="游明朝" panose="02020400000000000000" pitchFamily="18" charset="-128"/>
                  <a:cs typeface="Batang" panose="02030600000101010101" pitchFamily="18" charset="-127"/>
                </a:rPr>
                <a:t>[</a:t>
              </a:r>
              <a:r>
                <a:rPr lang="ko-KR" sz="3200" b="1" kern="100" dirty="0">
                  <a:solidFill>
                    <a:srgbClr val="2F5496"/>
                  </a:solidFill>
                  <a:effectLst/>
                  <a:ea typeface="Gulim" panose="020B0600000101010101" pitchFamily="34" charset="-127"/>
                  <a:cs typeface="Batang" panose="02030600000101010101" pitchFamily="18" charset="-127"/>
                </a:rPr>
                <a:t>顯宗</a:t>
              </a:r>
              <a:r>
                <a:rPr lang="en-US" sz="3200" b="1" kern="100" dirty="0">
                  <a:solidFill>
                    <a:srgbClr val="2F5496"/>
                  </a:solidFill>
                  <a:effectLst/>
                  <a:latin typeface="Gulim" panose="020B0600000101010101" pitchFamily="34" charset="-127"/>
                  <a:ea typeface="游明朝" panose="02020400000000000000" pitchFamily="18" charset="-128"/>
                  <a:cs typeface="Batang" panose="02030600000101010101" pitchFamily="18" charset="-127"/>
                </a:rPr>
                <a:t>]</a:t>
              </a:r>
              <a:endParaRPr lang="ja-JP" sz="3200" kern="100" dirty="0">
                <a:effectLst/>
                <a:ea typeface="游明朝" panose="02020400000000000000" pitchFamily="18" charset="-128"/>
                <a:cs typeface="Times New Roman" panose="02020603050405020304" pitchFamily="18" charset="0"/>
              </a:endParaRPr>
            </a:p>
          </p:txBody>
        </p:sp>
        <p:sp>
          <p:nvSpPr>
            <p:cNvPr id="22" name="正方形/長方形 21">
              <a:extLst>
                <a:ext uri="{FF2B5EF4-FFF2-40B4-BE49-F238E27FC236}">
                  <a16:creationId xmlns:a16="http://schemas.microsoft.com/office/drawing/2014/main" id="{BDBBE803-3D99-4015-843D-03C09FB8B474}"/>
                </a:ext>
              </a:extLst>
            </p:cNvPr>
            <p:cNvSpPr/>
            <p:nvPr/>
          </p:nvSpPr>
          <p:spPr>
            <a:xfrm>
              <a:off x="9175460" y="3765697"/>
              <a:ext cx="2766177" cy="657973"/>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ko-KR" sz="3200" b="1" kern="100" dirty="0">
                  <a:solidFill>
                    <a:srgbClr val="2F5496"/>
                  </a:solidFill>
                  <a:effectLst/>
                  <a:ea typeface="Gulim" panose="020B0600000101010101" pitchFamily="34" charset="-127"/>
                  <a:cs typeface="Batang" panose="02030600000101010101" pitchFamily="18" charset="-127"/>
                </a:rPr>
                <a:t>철종</a:t>
              </a:r>
              <a:r>
                <a:rPr lang="en-US" sz="3200" b="1" kern="100" dirty="0">
                  <a:solidFill>
                    <a:srgbClr val="2F5496"/>
                  </a:solidFill>
                  <a:effectLst/>
                  <a:latin typeface="Gulim" panose="020B0600000101010101" pitchFamily="34" charset="-127"/>
                  <a:ea typeface="游明朝" panose="02020400000000000000" pitchFamily="18" charset="-128"/>
                  <a:cs typeface="Batang" panose="02030600000101010101" pitchFamily="18" charset="-127"/>
                </a:rPr>
                <a:t>[</a:t>
              </a:r>
              <a:r>
                <a:rPr lang="ko-KR" sz="3200" b="1" kern="100" dirty="0">
                  <a:solidFill>
                    <a:srgbClr val="2F5496"/>
                  </a:solidFill>
                  <a:effectLst/>
                  <a:ea typeface="Gulim" panose="020B0600000101010101" pitchFamily="34" charset="-127"/>
                  <a:cs typeface="Batang" panose="02030600000101010101" pitchFamily="18" charset="-127"/>
                </a:rPr>
                <a:t>哲宗</a:t>
              </a:r>
              <a:r>
                <a:rPr lang="en-US" sz="3200" b="1" kern="100" dirty="0">
                  <a:solidFill>
                    <a:srgbClr val="2F5496"/>
                  </a:solidFill>
                  <a:effectLst/>
                  <a:latin typeface="Gulim" panose="020B0600000101010101" pitchFamily="34" charset="-127"/>
                  <a:ea typeface="游明朝" panose="02020400000000000000" pitchFamily="18" charset="-128"/>
                  <a:cs typeface="Batang" panose="02030600000101010101" pitchFamily="18" charset="-127"/>
                </a:rPr>
                <a:t>]</a:t>
              </a:r>
              <a:endParaRPr lang="ja-JP" sz="3200" kern="100" dirty="0">
                <a:effectLst/>
                <a:ea typeface="游明朝" panose="02020400000000000000" pitchFamily="18" charset="-128"/>
                <a:cs typeface="Times New Roman" panose="02020603050405020304" pitchFamily="18" charset="0"/>
              </a:endParaRPr>
            </a:p>
          </p:txBody>
        </p:sp>
      </p:grpSp>
      <p:pic>
        <p:nvPicPr>
          <p:cNvPr id="2" name="グラフィックス 1">
            <a:extLst>
              <a:ext uri="{FF2B5EF4-FFF2-40B4-BE49-F238E27FC236}">
                <a16:creationId xmlns:a16="http://schemas.microsoft.com/office/drawing/2014/main" id="{55730295-B5B7-4F0D-9AFF-7498160D47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29048" y="1471578"/>
            <a:ext cx="3443287" cy="2462169"/>
          </a:xfrm>
          <a:prstGeom prst="rect">
            <a:avLst/>
          </a:prstGeom>
        </p:spPr>
      </p:pic>
      <p:sp>
        <p:nvSpPr>
          <p:cNvPr id="6" name="テキスト ボックス 5">
            <a:extLst>
              <a:ext uri="{FF2B5EF4-FFF2-40B4-BE49-F238E27FC236}">
                <a16:creationId xmlns:a16="http://schemas.microsoft.com/office/drawing/2014/main" id="{626876D4-1D28-4E66-B706-770FE1EFDECB}"/>
              </a:ext>
            </a:extLst>
          </p:cNvPr>
          <p:cNvSpPr txBox="1"/>
          <p:nvPr/>
        </p:nvSpPr>
        <p:spPr>
          <a:xfrm>
            <a:off x="5664022" y="1955486"/>
            <a:ext cx="3262432" cy="1200329"/>
          </a:xfrm>
          <a:prstGeom prst="rect">
            <a:avLst/>
          </a:prstGeom>
          <a:noFill/>
        </p:spPr>
        <p:txBody>
          <a:bodyPr wrap="none" rtlCol="0">
            <a:spAutoFit/>
          </a:bodyPr>
          <a:lstStyle/>
          <a:p>
            <a:pPr algn="ctr"/>
            <a:r>
              <a:rPr lang="ja-JP" altLang="ja-JP" sz="2400" dirty="0">
                <a:solidFill>
                  <a:schemeClr val="accent4">
                    <a:lumMod val="20000"/>
                    <a:lumOff val="80000"/>
                  </a:schemeClr>
                </a:solidFill>
                <a:effectLst/>
                <a:ea typeface="ＭＳ 明朝" panose="02020609040205080304" pitchFamily="17" charset="-128"/>
                <a:cs typeface="Times New Roman" panose="02020603050405020304" pitchFamily="18" charset="0"/>
              </a:rPr>
              <a:t>実学者</a:t>
            </a:r>
            <a:endParaRPr lang="en-US" altLang="ja-JP" sz="2400" dirty="0">
              <a:solidFill>
                <a:schemeClr val="accent4">
                  <a:lumMod val="20000"/>
                  <a:lumOff val="80000"/>
                </a:schemeClr>
              </a:solidFill>
              <a:effectLst/>
              <a:ea typeface="ＭＳ 明朝" panose="02020609040205080304" pitchFamily="17" charset="-128"/>
              <a:cs typeface="Times New Roman" panose="02020603050405020304" pitchFamily="18" charset="0"/>
            </a:endParaRPr>
          </a:p>
          <a:p>
            <a:r>
              <a:rPr lang="ja-JP" altLang="ja-JP" sz="2400" dirty="0">
                <a:solidFill>
                  <a:schemeClr val="accent4">
                    <a:lumMod val="20000"/>
                    <a:lumOff val="80000"/>
                  </a:schemeClr>
                </a:solidFill>
                <a:effectLst/>
                <a:ea typeface="ＭＳ 明朝" panose="02020609040205080304" pitchFamily="17" charset="-128"/>
                <a:cs typeface="Times New Roman" panose="02020603050405020304" pitchFamily="18" charset="0"/>
              </a:rPr>
              <a:t>天主教（キリスト教）</a:t>
            </a:r>
            <a:endParaRPr lang="en-US" altLang="ja-JP" sz="2400" dirty="0">
              <a:solidFill>
                <a:schemeClr val="accent4">
                  <a:lumMod val="20000"/>
                  <a:lumOff val="80000"/>
                </a:schemeClr>
              </a:solidFill>
              <a:effectLst/>
              <a:ea typeface="ＭＳ 明朝" panose="02020609040205080304" pitchFamily="17" charset="-128"/>
              <a:cs typeface="Times New Roman" panose="02020603050405020304" pitchFamily="18" charset="0"/>
            </a:endParaRPr>
          </a:p>
          <a:p>
            <a:pPr algn="ctr"/>
            <a:r>
              <a:rPr lang="ja-JP" altLang="ja-JP" sz="2400" dirty="0">
                <a:solidFill>
                  <a:schemeClr val="accent4">
                    <a:lumMod val="20000"/>
                    <a:lumOff val="80000"/>
                  </a:schemeClr>
                </a:solidFill>
                <a:effectLst/>
                <a:ea typeface="ＭＳ 明朝" panose="02020609040205080304" pitchFamily="17" charset="-128"/>
                <a:cs typeface="Times New Roman" panose="02020603050405020304" pitchFamily="18" charset="0"/>
              </a:rPr>
              <a:t>弾圧。</a:t>
            </a:r>
            <a:endParaRPr kumimoji="1" lang="ja-JP" altLang="en-US" sz="2400" dirty="0">
              <a:solidFill>
                <a:schemeClr val="accent4">
                  <a:lumMod val="20000"/>
                  <a:lumOff val="80000"/>
                </a:schemeClr>
              </a:solidFill>
            </a:endParaRPr>
          </a:p>
        </p:txBody>
      </p:sp>
      <p:grpSp>
        <p:nvGrpSpPr>
          <p:cNvPr id="14" name="グループ化 13">
            <a:extLst>
              <a:ext uri="{FF2B5EF4-FFF2-40B4-BE49-F238E27FC236}">
                <a16:creationId xmlns:a16="http://schemas.microsoft.com/office/drawing/2014/main" id="{FD68E2D3-3BE1-4232-8E2E-9D20AA83FEB8}"/>
              </a:ext>
            </a:extLst>
          </p:cNvPr>
          <p:cNvGrpSpPr/>
          <p:nvPr/>
        </p:nvGrpSpPr>
        <p:grpSpPr>
          <a:xfrm>
            <a:off x="64522" y="1367742"/>
            <a:ext cx="5321263" cy="3509363"/>
            <a:chOff x="200209" y="1586511"/>
            <a:chExt cx="5321263" cy="3509363"/>
          </a:xfrm>
        </p:grpSpPr>
        <p:pic>
          <p:nvPicPr>
            <p:cNvPr id="15" name="グラフィックス 14">
              <a:extLst>
                <a:ext uri="{FF2B5EF4-FFF2-40B4-BE49-F238E27FC236}">
                  <a16:creationId xmlns:a16="http://schemas.microsoft.com/office/drawing/2014/main" id="{5DE2785E-37B7-449D-8386-837DB59D05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0209" y="1586511"/>
              <a:ext cx="5321263" cy="3509363"/>
            </a:xfrm>
            <a:prstGeom prst="rect">
              <a:avLst/>
            </a:prstGeom>
          </p:spPr>
        </p:pic>
        <p:sp>
          <p:nvSpPr>
            <p:cNvPr id="16" name="テキスト ボックス 15">
              <a:extLst>
                <a:ext uri="{FF2B5EF4-FFF2-40B4-BE49-F238E27FC236}">
                  <a16:creationId xmlns:a16="http://schemas.microsoft.com/office/drawing/2014/main" id="{B8597CB2-1312-410A-80F8-C950120DD4FC}"/>
                </a:ext>
              </a:extLst>
            </p:cNvPr>
            <p:cNvSpPr txBox="1"/>
            <p:nvPr/>
          </p:nvSpPr>
          <p:spPr>
            <a:xfrm>
              <a:off x="276409" y="2628485"/>
              <a:ext cx="4659878" cy="2400657"/>
            </a:xfrm>
            <a:prstGeom prst="rect">
              <a:avLst/>
            </a:prstGeom>
            <a:noFill/>
          </p:spPr>
          <p:txBody>
            <a:bodyPr wrap="square" rtlCol="0">
              <a:spAutoFit/>
            </a:bodyPr>
            <a:lstStyle/>
            <a:p>
              <a:pPr algn="ctr">
                <a:lnSpc>
                  <a:spcPts val="6000"/>
                </a:lnSpc>
              </a:pPr>
              <a:r>
                <a:rPr lang="ja-JP" altLang="en-US" sz="5400" dirty="0">
                  <a:solidFill>
                    <a:srgbClr val="FC035D"/>
                  </a:solidFill>
                  <a:latin typeface="AR丸ゴシック体04M" panose="020F0609000000000000" pitchFamily="49" charset="-128"/>
                  <a:ea typeface="AR丸ゴシック体04M" panose="020F0609000000000000" pitchFamily="49" charset="-128"/>
                </a:rPr>
                <a:t>勢道政治を</a:t>
              </a:r>
            </a:p>
            <a:p>
              <a:pPr algn="ctr">
                <a:lnSpc>
                  <a:spcPts val="6000"/>
                </a:lnSpc>
              </a:pPr>
              <a:r>
                <a:rPr lang="ja-JP" altLang="en-US" sz="5400" dirty="0">
                  <a:solidFill>
                    <a:srgbClr val="FC035D"/>
                  </a:solidFill>
                  <a:latin typeface="AR丸ゴシック体04M" panose="020F0609000000000000" pitchFamily="49" charset="-128"/>
                  <a:ea typeface="AR丸ゴシック体04M" panose="020F0609000000000000" pitchFamily="49" charset="-128"/>
                </a:rPr>
                <a:t>ハングルで</a:t>
              </a:r>
              <a:endParaRPr lang="en-US" altLang="ja-JP" sz="5400" dirty="0">
                <a:solidFill>
                  <a:srgbClr val="FC035D"/>
                </a:solidFill>
                <a:latin typeface="AR丸ゴシック体04M" panose="020F0609000000000000" pitchFamily="49" charset="-128"/>
                <a:ea typeface="AR丸ゴシック体04M" panose="020F0609000000000000" pitchFamily="49" charset="-128"/>
              </a:endParaRPr>
            </a:p>
            <a:p>
              <a:pPr algn="ctr">
                <a:lnSpc>
                  <a:spcPts val="6000"/>
                </a:lnSpc>
              </a:pPr>
              <a:r>
                <a:rPr lang="ja-JP" altLang="en-US" sz="5400" dirty="0">
                  <a:solidFill>
                    <a:srgbClr val="FC035D"/>
                  </a:solidFill>
                  <a:latin typeface="AR丸ゴシック体04M" panose="020F0609000000000000" pitchFamily="49" charset="-128"/>
                  <a:ea typeface="AR丸ゴシック体04M" panose="020F0609000000000000" pitchFamily="49" charset="-128"/>
                </a:rPr>
                <a:t>書くと？</a:t>
              </a:r>
            </a:p>
          </p:txBody>
        </p:sp>
        <p:sp>
          <p:nvSpPr>
            <p:cNvPr id="17" name="フローチャート: 代替処理 16">
              <a:extLst>
                <a:ext uri="{FF2B5EF4-FFF2-40B4-BE49-F238E27FC236}">
                  <a16:creationId xmlns:a16="http://schemas.microsoft.com/office/drawing/2014/main" id="{1335608C-A86B-46B0-B96B-860725C99388}"/>
                </a:ext>
              </a:extLst>
            </p:cNvPr>
            <p:cNvSpPr/>
            <p:nvPr/>
          </p:nvSpPr>
          <p:spPr>
            <a:xfrm>
              <a:off x="1428750" y="1947522"/>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kumimoji="1" lang="en-US" altLang="ja-JP" sz="3200" dirty="0">
                  <a:solidFill>
                    <a:srgbClr val="FC035D"/>
                  </a:solidFill>
                  <a:latin typeface="AR丸ゴシック体04M" panose="020F0609000000000000" pitchFamily="49" charset="-128"/>
                  <a:ea typeface="AR丸ゴシック体04M" panose="020F0609000000000000" pitchFamily="49" charset="-128"/>
                </a:rPr>
                <a:t>4-3</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grpSp>
      <p:pic>
        <p:nvPicPr>
          <p:cNvPr id="8" name="グラフィックス 7">
            <a:extLst>
              <a:ext uri="{FF2B5EF4-FFF2-40B4-BE49-F238E27FC236}">
                <a16:creationId xmlns:a16="http://schemas.microsoft.com/office/drawing/2014/main" id="{6838F71F-C3DC-43C6-A7B5-B8F44845E39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48713" y="1427826"/>
            <a:ext cx="3443288" cy="2286917"/>
          </a:xfrm>
          <a:prstGeom prst="rect">
            <a:avLst/>
          </a:prstGeom>
        </p:spPr>
      </p:pic>
      <p:sp>
        <p:nvSpPr>
          <p:cNvPr id="9" name="テキスト ボックス 8">
            <a:extLst>
              <a:ext uri="{FF2B5EF4-FFF2-40B4-BE49-F238E27FC236}">
                <a16:creationId xmlns:a16="http://schemas.microsoft.com/office/drawing/2014/main" id="{EE38B09C-D6AC-45D4-A2E1-56172AA9E750}"/>
              </a:ext>
            </a:extLst>
          </p:cNvPr>
          <p:cNvSpPr txBox="1"/>
          <p:nvPr/>
        </p:nvSpPr>
        <p:spPr>
          <a:xfrm>
            <a:off x="8994039" y="1969005"/>
            <a:ext cx="3063884" cy="1077218"/>
          </a:xfrm>
          <a:prstGeom prst="rect">
            <a:avLst/>
          </a:prstGeom>
          <a:noFill/>
        </p:spPr>
        <p:txBody>
          <a:bodyPr wrap="square" rtlCol="0">
            <a:spAutoFit/>
          </a:bodyPr>
          <a:lstStyle/>
          <a:p>
            <a:pPr algn="ctr"/>
            <a:r>
              <a:rPr lang="ja-JP" altLang="ja-JP" sz="3200" b="1" dirty="0">
                <a:solidFill>
                  <a:schemeClr val="accent1"/>
                </a:solidFill>
                <a:effectLst/>
                <a:latin typeface="AR P丸ゴシック体04M" panose="020F0600000000000000" pitchFamily="50" charset="-128"/>
                <a:ea typeface="AR P丸ゴシック体04M" panose="020F0600000000000000" pitchFamily="50" charset="-128"/>
                <a:cs typeface="Times New Roman" panose="02020603050405020304" pitchFamily="18" charset="0"/>
              </a:rPr>
              <a:t>安東金氏による</a:t>
            </a:r>
            <a:endParaRPr lang="en-US" altLang="ja-JP" sz="3200" b="1" dirty="0">
              <a:solidFill>
                <a:schemeClr val="accent1"/>
              </a:solidFill>
              <a:effectLst/>
              <a:latin typeface="AR P丸ゴシック体04M" panose="020F0600000000000000" pitchFamily="50" charset="-128"/>
              <a:ea typeface="AR P丸ゴシック体04M" panose="020F0600000000000000" pitchFamily="50" charset="-128"/>
              <a:cs typeface="Times New Roman" panose="02020603050405020304" pitchFamily="18" charset="0"/>
            </a:endParaRPr>
          </a:p>
          <a:p>
            <a:pPr algn="ctr"/>
            <a:r>
              <a:rPr lang="ja-JP" altLang="ja-JP" sz="3200" b="1" dirty="0">
                <a:solidFill>
                  <a:schemeClr val="accent1"/>
                </a:solidFill>
                <a:effectLst/>
                <a:latin typeface="AR P丸ゴシック体04M" panose="020F0600000000000000" pitchFamily="50" charset="-128"/>
                <a:ea typeface="AR P丸ゴシック体04M" panose="020F0600000000000000" pitchFamily="50" charset="-128"/>
                <a:cs typeface="Times New Roman" panose="02020603050405020304" pitchFamily="18" charset="0"/>
              </a:rPr>
              <a:t>勢道政治</a:t>
            </a:r>
            <a:endParaRPr kumimoji="1" lang="ja-JP" altLang="en-US" sz="3200" b="1" dirty="0">
              <a:solidFill>
                <a:schemeClr val="accent1"/>
              </a:solidFill>
              <a:latin typeface="AR P丸ゴシック体04M" panose="020F0600000000000000" pitchFamily="50" charset="-128"/>
              <a:ea typeface="AR P丸ゴシック体04M" panose="020F0600000000000000" pitchFamily="50" charset="-128"/>
            </a:endParaRPr>
          </a:p>
        </p:txBody>
      </p:sp>
    </p:spTree>
    <p:extLst>
      <p:ext uri="{BB962C8B-B14F-4D97-AF65-F5344CB8AC3E}">
        <p14:creationId xmlns:p14="http://schemas.microsoft.com/office/powerpoint/2010/main" val="327418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F356C83-1D4B-41FB-9509-7172BE78A777}"/>
              </a:ext>
            </a:extLst>
          </p:cNvPr>
          <p:cNvSpPr/>
          <p:nvPr/>
        </p:nvSpPr>
        <p:spPr>
          <a:xfrm>
            <a:off x="471546" y="172228"/>
            <a:ext cx="10911840"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rPr>
              <a:t>空白の</a:t>
            </a:r>
            <a:r>
              <a:rPr kumimoji="1" lang="en-US" altLang="ja-JP" sz="4800" dirty="0">
                <a:solidFill>
                  <a:schemeClr val="accent1">
                    <a:lumMod val="75000"/>
                  </a:schemeClr>
                </a:solidFill>
                <a:latin typeface="ＭＳ 明朝" panose="02020609040205080304" pitchFamily="17" charset="-128"/>
                <a:ea typeface="ＭＳ 明朝" panose="02020609040205080304" pitchFamily="17" charset="-128"/>
              </a:rPr>
              <a:t>80</a:t>
            </a:r>
            <a:r>
              <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ja-JP" sz="4800" dirty="0">
                <a:solidFill>
                  <a:schemeClr val="accent1">
                    <a:lumMod val="75000"/>
                  </a:schemeClr>
                </a:solidFill>
                <a:latin typeface="ＭＳ 明朝" panose="02020609040205080304" pitchFamily="17" charset="-128"/>
                <a:ea typeface="ＭＳ 明朝" panose="02020609040205080304" pitchFamily="17" charset="-128"/>
              </a:rPr>
              <a:t>(1800</a:t>
            </a:r>
            <a:r>
              <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ja-JP" sz="4800" dirty="0">
                <a:solidFill>
                  <a:schemeClr val="accent1">
                    <a:lumMod val="75000"/>
                  </a:schemeClr>
                </a:solidFill>
                <a:latin typeface="ＭＳ 明朝" panose="02020609040205080304" pitchFamily="17" charset="-128"/>
                <a:ea typeface="ＭＳ 明朝" panose="02020609040205080304" pitchFamily="17" charset="-128"/>
              </a:rPr>
              <a:t>1863</a:t>
            </a:r>
            <a:r>
              <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ja-JP" sz="48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endParaRPr>
          </a:p>
        </p:txBody>
      </p:sp>
      <p:grpSp>
        <p:nvGrpSpPr>
          <p:cNvPr id="5" name="グループ化 4">
            <a:extLst>
              <a:ext uri="{FF2B5EF4-FFF2-40B4-BE49-F238E27FC236}">
                <a16:creationId xmlns:a16="http://schemas.microsoft.com/office/drawing/2014/main" id="{427E78D8-30D0-4118-ACCA-719105A03D34}"/>
              </a:ext>
            </a:extLst>
          </p:cNvPr>
          <p:cNvGrpSpPr/>
          <p:nvPr/>
        </p:nvGrpSpPr>
        <p:grpSpPr>
          <a:xfrm>
            <a:off x="1781175" y="4383908"/>
            <a:ext cx="10205725" cy="2493141"/>
            <a:chOff x="159836" y="1596021"/>
            <a:chExt cx="11781801" cy="2878158"/>
          </a:xfrm>
        </p:grpSpPr>
        <p:pic>
          <p:nvPicPr>
            <p:cNvPr id="24" name="図 23">
              <a:extLst>
                <a:ext uri="{FF2B5EF4-FFF2-40B4-BE49-F238E27FC236}">
                  <a16:creationId xmlns:a16="http://schemas.microsoft.com/office/drawing/2014/main" id="{3671CF77-C92C-406B-9750-2BF447638A0E}"/>
                </a:ext>
              </a:extLst>
            </p:cNvPr>
            <p:cNvPicPr>
              <a:picLocks noChangeAspect="1"/>
            </p:cNvPicPr>
            <p:nvPr/>
          </p:nvPicPr>
          <p:blipFill rotWithShape="1">
            <a:blip r:embed="rId2">
              <a:extLst>
                <a:ext uri="{28A0092B-C50C-407E-A947-70E740481C1C}">
                  <a14:useLocalDpi xmlns:a14="http://schemas.microsoft.com/office/drawing/2010/main" val="0"/>
                </a:ext>
              </a:extLst>
            </a:blip>
            <a:srcRect l="16016" r="-8210"/>
            <a:stretch/>
          </p:blipFill>
          <p:spPr bwMode="auto">
            <a:xfrm>
              <a:off x="4589449" y="1608930"/>
              <a:ext cx="4388784" cy="2814740"/>
            </a:xfrm>
            <a:prstGeom prst="rect">
              <a:avLst/>
            </a:prstGeom>
            <a:noFill/>
            <a:ln>
              <a:noFill/>
            </a:ln>
            <a:extLst>
              <a:ext uri="{53640926-AAD7-44D8-BBD7-CCE9431645EC}">
                <a14:shadowObscured xmlns:a14="http://schemas.microsoft.com/office/drawing/2010/main"/>
              </a:ext>
            </a:extLst>
          </p:spPr>
        </p:pic>
        <p:pic>
          <p:nvPicPr>
            <p:cNvPr id="25" name="図 24">
              <a:extLst>
                <a:ext uri="{FF2B5EF4-FFF2-40B4-BE49-F238E27FC236}">
                  <a16:creationId xmlns:a16="http://schemas.microsoft.com/office/drawing/2014/main" id="{F57839C1-F930-4623-91AB-82BAFB83A0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836" y="1596021"/>
              <a:ext cx="4097889" cy="2820077"/>
            </a:xfrm>
            <a:prstGeom prst="rect">
              <a:avLst/>
            </a:prstGeom>
            <a:noFill/>
            <a:ln>
              <a:noFill/>
            </a:ln>
          </p:spPr>
        </p:pic>
        <p:pic>
          <p:nvPicPr>
            <p:cNvPr id="26" name="図 25">
              <a:extLst>
                <a:ext uri="{FF2B5EF4-FFF2-40B4-BE49-F238E27FC236}">
                  <a16:creationId xmlns:a16="http://schemas.microsoft.com/office/drawing/2014/main" id="{D3C00A66-8AAF-417F-AC7C-D8D41DC683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5884" y="1626088"/>
              <a:ext cx="3075753" cy="2848091"/>
            </a:xfrm>
            <a:prstGeom prst="rect">
              <a:avLst/>
            </a:prstGeom>
            <a:noFill/>
            <a:ln>
              <a:noFill/>
            </a:ln>
          </p:spPr>
        </p:pic>
        <p:sp>
          <p:nvSpPr>
            <p:cNvPr id="23" name="正方形/長方形 22">
              <a:extLst>
                <a:ext uri="{FF2B5EF4-FFF2-40B4-BE49-F238E27FC236}">
                  <a16:creationId xmlns:a16="http://schemas.microsoft.com/office/drawing/2014/main" id="{0BC49899-1182-492A-AF8B-FD20F6F6A808}"/>
                </a:ext>
              </a:extLst>
            </p:cNvPr>
            <p:cNvSpPr/>
            <p:nvPr/>
          </p:nvSpPr>
          <p:spPr>
            <a:xfrm>
              <a:off x="1539679" y="3682524"/>
              <a:ext cx="2718045" cy="715123"/>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ko-KR" sz="3200" b="1" kern="100" dirty="0">
                  <a:solidFill>
                    <a:srgbClr val="2F5496"/>
                  </a:solidFill>
                  <a:effectLst/>
                  <a:ea typeface="Gulim" panose="020B0600000101010101" pitchFamily="34" charset="-127"/>
                  <a:cs typeface="Batang" panose="02030600000101010101" pitchFamily="18" charset="-127"/>
                </a:rPr>
                <a:t>순조</a:t>
              </a:r>
              <a:r>
                <a:rPr lang="en-US" sz="3200" b="1" kern="100" dirty="0">
                  <a:solidFill>
                    <a:srgbClr val="2F5496"/>
                  </a:solidFill>
                  <a:effectLst/>
                  <a:latin typeface="Gulim" panose="020B0600000101010101" pitchFamily="34" charset="-127"/>
                  <a:ea typeface="游明朝" panose="02020400000000000000" pitchFamily="18" charset="-128"/>
                  <a:cs typeface="Batang" panose="02030600000101010101" pitchFamily="18" charset="-127"/>
                </a:rPr>
                <a:t>[</a:t>
              </a:r>
              <a:r>
                <a:rPr lang="ko-KR" sz="3200" b="1" kern="100" dirty="0">
                  <a:solidFill>
                    <a:srgbClr val="2F5496"/>
                  </a:solidFill>
                  <a:effectLst/>
                  <a:ea typeface="Gulim" panose="020B0600000101010101" pitchFamily="34" charset="-127"/>
                  <a:cs typeface="Batang" panose="02030600000101010101" pitchFamily="18" charset="-127"/>
                </a:rPr>
                <a:t>純祖</a:t>
              </a:r>
              <a:r>
                <a:rPr lang="en-US" sz="3200" b="1" kern="100" dirty="0">
                  <a:solidFill>
                    <a:srgbClr val="2F5496"/>
                  </a:solidFill>
                  <a:effectLst/>
                  <a:latin typeface="Gulim" panose="020B0600000101010101" pitchFamily="34" charset="-127"/>
                  <a:ea typeface="游明朝" panose="02020400000000000000" pitchFamily="18" charset="-128"/>
                  <a:cs typeface="Batang" panose="02030600000101010101" pitchFamily="18" charset="-127"/>
                </a:rPr>
                <a:t>]</a:t>
              </a:r>
              <a:endParaRPr lang="ja-JP" sz="3200" kern="100" dirty="0">
                <a:effectLst/>
                <a:ea typeface="游明朝" panose="02020400000000000000" pitchFamily="18"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B7A57BCE-590F-455E-8E57-5294E52F5D18}"/>
                </a:ext>
              </a:extLst>
            </p:cNvPr>
            <p:cNvSpPr/>
            <p:nvPr/>
          </p:nvSpPr>
          <p:spPr>
            <a:xfrm>
              <a:off x="5807567" y="3708547"/>
              <a:ext cx="2809294" cy="715123"/>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ko-KR" sz="3200" b="1" kern="100" dirty="0">
                  <a:solidFill>
                    <a:srgbClr val="2F5496"/>
                  </a:solidFill>
                  <a:effectLst/>
                  <a:ea typeface="Gulim" panose="020B0600000101010101" pitchFamily="34" charset="-127"/>
                  <a:cs typeface="Batang" panose="02030600000101010101" pitchFamily="18" charset="-127"/>
                </a:rPr>
                <a:t>현종</a:t>
              </a:r>
              <a:r>
                <a:rPr lang="en-US" sz="3200" b="1" kern="100" dirty="0">
                  <a:solidFill>
                    <a:srgbClr val="2F5496"/>
                  </a:solidFill>
                  <a:effectLst/>
                  <a:latin typeface="Gulim" panose="020B0600000101010101" pitchFamily="34" charset="-127"/>
                  <a:ea typeface="游明朝" panose="02020400000000000000" pitchFamily="18" charset="-128"/>
                  <a:cs typeface="Batang" panose="02030600000101010101" pitchFamily="18" charset="-127"/>
                </a:rPr>
                <a:t>[</a:t>
              </a:r>
              <a:r>
                <a:rPr lang="ko-KR" sz="3200" b="1" kern="100" dirty="0">
                  <a:solidFill>
                    <a:srgbClr val="2F5496"/>
                  </a:solidFill>
                  <a:effectLst/>
                  <a:ea typeface="Gulim" panose="020B0600000101010101" pitchFamily="34" charset="-127"/>
                  <a:cs typeface="Batang" panose="02030600000101010101" pitchFamily="18" charset="-127"/>
                </a:rPr>
                <a:t>顯宗</a:t>
              </a:r>
              <a:r>
                <a:rPr lang="en-US" sz="3200" b="1" kern="100" dirty="0">
                  <a:solidFill>
                    <a:srgbClr val="2F5496"/>
                  </a:solidFill>
                  <a:effectLst/>
                  <a:latin typeface="Gulim" panose="020B0600000101010101" pitchFamily="34" charset="-127"/>
                  <a:ea typeface="游明朝" panose="02020400000000000000" pitchFamily="18" charset="-128"/>
                  <a:cs typeface="Batang" panose="02030600000101010101" pitchFamily="18" charset="-127"/>
                </a:rPr>
                <a:t>]</a:t>
              </a:r>
              <a:endParaRPr lang="ja-JP" sz="3200" kern="100" dirty="0">
                <a:effectLst/>
                <a:ea typeface="游明朝" panose="02020400000000000000" pitchFamily="18" charset="-128"/>
                <a:cs typeface="Times New Roman" panose="02020603050405020304" pitchFamily="18" charset="0"/>
              </a:endParaRPr>
            </a:p>
          </p:txBody>
        </p:sp>
        <p:sp>
          <p:nvSpPr>
            <p:cNvPr id="22" name="正方形/長方形 21">
              <a:extLst>
                <a:ext uri="{FF2B5EF4-FFF2-40B4-BE49-F238E27FC236}">
                  <a16:creationId xmlns:a16="http://schemas.microsoft.com/office/drawing/2014/main" id="{BDBBE803-3D99-4015-843D-03C09FB8B474}"/>
                </a:ext>
              </a:extLst>
            </p:cNvPr>
            <p:cNvSpPr/>
            <p:nvPr/>
          </p:nvSpPr>
          <p:spPr>
            <a:xfrm>
              <a:off x="9175460" y="3765697"/>
              <a:ext cx="2766177" cy="657973"/>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ko-KR" sz="3200" b="1" kern="100" dirty="0">
                  <a:solidFill>
                    <a:srgbClr val="2F5496"/>
                  </a:solidFill>
                  <a:effectLst/>
                  <a:ea typeface="Gulim" panose="020B0600000101010101" pitchFamily="34" charset="-127"/>
                  <a:cs typeface="Batang" panose="02030600000101010101" pitchFamily="18" charset="-127"/>
                </a:rPr>
                <a:t>철종</a:t>
              </a:r>
              <a:r>
                <a:rPr lang="en-US" sz="3200" b="1" kern="100" dirty="0">
                  <a:solidFill>
                    <a:srgbClr val="2F5496"/>
                  </a:solidFill>
                  <a:effectLst/>
                  <a:latin typeface="Gulim" panose="020B0600000101010101" pitchFamily="34" charset="-127"/>
                  <a:ea typeface="游明朝" panose="02020400000000000000" pitchFamily="18" charset="-128"/>
                  <a:cs typeface="Batang" panose="02030600000101010101" pitchFamily="18" charset="-127"/>
                </a:rPr>
                <a:t>[</a:t>
              </a:r>
              <a:r>
                <a:rPr lang="ko-KR" sz="3200" b="1" kern="100" dirty="0">
                  <a:solidFill>
                    <a:srgbClr val="2F5496"/>
                  </a:solidFill>
                  <a:effectLst/>
                  <a:ea typeface="Gulim" panose="020B0600000101010101" pitchFamily="34" charset="-127"/>
                  <a:cs typeface="Batang" panose="02030600000101010101" pitchFamily="18" charset="-127"/>
                </a:rPr>
                <a:t>哲宗</a:t>
              </a:r>
              <a:r>
                <a:rPr lang="en-US" sz="3200" b="1" kern="100" dirty="0">
                  <a:solidFill>
                    <a:srgbClr val="2F5496"/>
                  </a:solidFill>
                  <a:effectLst/>
                  <a:latin typeface="Gulim" panose="020B0600000101010101" pitchFamily="34" charset="-127"/>
                  <a:ea typeface="游明朝" panose="02020400000000000000" pitchFamily="18" charset="-128"/>
                  <a:cs typeface="Batang" panose="02030600000101010101" pitchFamily="18" charset="-127"/>
                </a:rPr>
                <a:t>]</a:t>
              </a:r>
              <a:endParaRPr lang="ja-JP" sz="3200" kern="100" dirty="0">
                <a:effectLst/>
                <a:ea typeface="游明朝" panose="02020400000000000000" pitchFamily="18" charset="-128"/>
                <a:cs typeface="Times New Roman" panose="02020603050405020304" pitchFamily="18" charset="0"/>
              </a:endParaRPr>
            </a:p>
          </p:txBody>
        </p:sp>
      </p:grpSp>
      <p:pic>
        <p:nvPicPr>
          <p:cNvPr id="2" name="グラフィックス 1">
            <a:extLst>
              <a:ext uri="{FF2B5EF4-FFF2-40B4-BE49-F238E27FC236}">
                <a16:creationId xmlns:a16="http://schemas.microsoft.com/office/drawing/2014/main" id="{55730295-B5B7-4F0D-9AFF-7498160D47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29048" y="1471578"/>
            <a:ext cx="3443287" cy="2462169"/>
          </a:xfrm>
          <a:prstGeom prst="rect">
            <a:avLst/>
          </a:prstGeom>
        </p:spPr>
      </p:pic>
      <p:sp>
        <p:nvSpPr>
          <p:cNvPr id="6" name="テキスト ボックス 5">
            <a:extLst>
              <a:ext uri="{FF2B5EF4-FFF2-40B4-BE49-F238E27FC236}">
                <a16:creationId xmlns:a16="http://schemas.microsoft.com/office/drawing/2014/main" id="{626876D4-1D28-4E66-B706-770FE1EFDECB}"/>
              </a:ext>
            </a:extLst>
          </p:cNvPr>
          <p:cNvSpPr txBox="1"/>
          <p:nvPr/>
        </p:nvSpPr>
        <p:spPr>
          <a:xfrm>
            <a:off x="5664022" y="1955486"/>
            <a:ext cx="3262432" cy="1200329"/>
          </a:xfrm>
          <a:prstGeom prst="rect">
            <a:avLst/>
          </a:prstGeom>
          <a:noFill/>
        </p:spPr>
        <p:txBody>
          <a:bodyPr wrap="none" rtlCol="0">
            <a:spAutoFit/>
          </a:bodyPr>
          <a:lstStyle/>
          <a:p>
            <a:pPr algn="ctr"/>
            <a:r>
              <a:rPr lang="ja-JP" altLang="ja-JP" sz="2400" dirty="0">
                <a:solidFill>
                  <a:schemeClr val="accent4">
                    <a:lumMod val="20000"/>
                    <a:lumOff val="80000"/>
                  </a:schemeClr>
                </a:solidFill>
                <a:effectLst/>
                <a:ea typeface="ＭＳ 明朝" panose="02020609040205080304" pitchFamily="17" charset="-128"/>
                <a:cs typeface="Times New Roman" panose="02020603050405020304" pitchFamily="18" charset="0"/>
              </a:rPr>
              <a:t>実学者</a:t>
            </a:r>
            <a:endParaRPr lang="en-US" altLang="ja-JP" sz="2400" dirty="0">
              <a:solidFill>
                <a:schemeClr val="accent4">
                  <a:lumMod val="20000"/>
                  <a:lumOff val="80000"/>
                </a:schemeClr>
              </a:solidFill>
              <a:effectLst/>
              <a:ea typeface="ＭＳ 明朝" panose="02020609040205080304" pitchFamily="17" charset="-128"/>
              <a:cs typeface="Times New Roman" panose="02020603050405020304" pitchFamily="18" charset="0"/>
            </a:endParaRPr>
          </a:p>
          <a:p>
            <a:r>
              <a:rPr lang="ja-JP" altLang="ja-JP" sz="2400" dirty="0">
                <a:solidFill>
                  <a:schemeClr val="accent4">
                    <a:lumMod val="20000"/>
                    <a:lumOff val="80000"/>
                  </a:schemeClr>
                </a:solidFill>
                <a:effectLst/>
                <a:ea typeface="ＭＳ 明朝" panose="02020609040205080304" pitchFamily="17" charset="-128"/>
                <a:cs typeface="Times New Roman" panose="02020603050405020304" pitchFamily="18" charset="0"/>
              </a:rPr>
              <a:t>天主教（キリスト教）</a:t>
            </a:r>
            <a:endParaRPr lang="en-US" altLang="ja-JP" sz="2400" dirty="0">
              <a:solidFill>
                <a:schemeClr val="accent4">
                  <a:lumMod val="20000"/>
                  <a:lumOff val="80000"/>
                </a:schemeClr>
              </a:solidFill>
              <a:effectLst/>
              <a:ea typeface="ＭＳ 明朝" panose="02020609040205080304" pitchFamily="17" charset="-128"/>
              <a:cs typeface="Times New Roman" panose="02020603050405020304" pitchFamily="18" charset="0"/>
            </a:endParaRPr>
          </a:p>
          <a:p>
            <a:pPr algn="ctr"/>
            <a:r>
              <a:rPr lang="ja-JP" altLang="ja-JP" sz="2400" dirty="0">
                <a:solidFill>
                  <a:schemeClr val="accent4">
                    <a:lumMod val="20000"/>
                    <a:lumOff val="80000"/>
                  </a:schemeClr>
                </a:solidFill>
                <a:effectLst/>
                <a:ea typeface="ＭＳ 明朝" panose="02020609040205080304" pitchFamily="17" charset="-128"/>
                <a:cs typeface="Times New Roman" panose="02020603050405020304" pitchFamily="18" charset="0"/>
              </a:rPr>
              <a:t>弾圧。</a:t>
            </a:r>
            <a:endParaRPr kumimoji="1" lang="ja-JP" altLang="en-US" sz="2400" dirty="0">
              <a:solidFill>
                <a:schemeClr val="accent4">
                  <a:lumMod val="20000"/>
                  <a:lumOff val="80000"/>
                </a:schemeClr>
              </a:solidFill>
            </a:endParaRPr>
          </a:p>
        </p:txBody>
      </p:sp>
      <p:grpSp>
        <p:nvGrpSpPr>
          <p:cNvPr id="14" name="グループ化 13">
            <a:extLst>
              <a:ext uri="{FF2B5EF4-FFF2-40B4-BE49-F238E27FC236}">
                <a16:creationId xmlns:a16="http://schemas.microsoft.com/office/drawing/2014/main" id="{FD68E2D3-3BE1-4232-8E2E-9D20AA83FEB8}"/>
              </a:ext>
            </a:extLst>
          </p:cNvPr>
          <p:cNvGrpSpPr/>
          <p:nvPr/>
        </p:nvGrpSpPr>
        <p:grpSpPr>
          <a:xfrm>
            <a:off x="64111" y="1335548"/>
            <a:ext cx="5321263" cy="3509363"/>
            <a:chOff x="200209" y="1586511"/>
            <a:chExt cx="5321263" cy="3509363"/>
          </a:xfrm>
        </p:grpSpPr>
        <p:pic>
          <p:nvPicPr>
            <p:cNvPr id="15" name="グラフィックス 14">
              <a:extLst>
                <a:ext uri="{FF2B5EF4-FFF2-40B4-BE49-F238E27FC236}">
                  <a16:creationId xmlns:a16="http://schemas.microsoft.com/office/drawing/2014/main" id="{5DE2785E-37B7-449D-8386-837DB59D05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0209" y="1586511"/>
              <a:ext cx="5321263" cy="3509363"/>
            </a:xfrm>
            <a:prstGeom prst="rect">
              <a:avLst/>
            </a:prstGeom>
          </p:spPr>
        </p:pic>
        <p:sp>
          <p:nvSpPr>
            <p:cNvPr id="16" name="テキスト ボックス 15">
              <a:extLst>
                <a:ext uri="{FF2B5EF4-FFF2-40B4-BE49-F238E27FC236}">
                  <a16:creationId xmlns:a16="http://schemas.microsoft.com/office/drawing/2014/main" id="{B8597CB2-1312-410A-80F8-C950120DD4FC}"/>
                </a:ext>
              </a:extLst>
            </p:cNvPr>
            <p:cNvSpPr txBox="1"/>
            <p:nvPr/>
          </p:nvSpPr>
          <p:spPr>
            <a:xfrm>
              <a:off x="352238" y="2785995"/>
              <a:ext cx="4659878" cy="861774"/>
            </a:xfrm>
            <a:prstGeom prst="rect">
              <a:avLst/>
            </a:prstGeom>
            <a:noFill/>
          </p:spPr>
          <p:txBody>
            <a:bodyPr wrap="square" rtlCol="0">
              <a:spAutoFit/>
            </a:bodyPr>
            <a:lstStyle/>
            <a:p>
              <a:pPr algn="ctr">
                <a:lnSpc>
                  <a:spcPts val="6000"/>
                </a:lnSpc>
              </a:pPr>
              <a:r>
                <a:rPr lang="ko-KR" altLang="en-US" sz="5400" dirty="0">
                  <a:solidFill>
                    <a:srgbClr val="FC035D"/>
                  </a:solidFill>
                  <a:latin typeface="AR丸ゴシック体04M" panose="020F0609000000000000" pitchFamily="49" charset="-128"/>
                  <a:ea typeface="AR丸ゴシック体04M" panose="020F0609000000000000" pitchFamily="49" charset="-128"/>
                </a:rPr>
                <a:t>세도정치</a:t>
              </a:r>
              <a:endParaRPr lang="ja-JP" altLang="en-US" sz="5400" dirty="0">
                <a:solidFill>
                  <a:srgbClr val="FC035D"/>
                </a:solidFill>
                <a:latin typeface="AR丸ゴシック体04M" panose="020F0609000000000000" pitchFamily="49" charset="-128"/>
                <a:ea typeface="AR丸ゴシック体04M" panose="020F0609000000000000" pitchFamily="49" charset="-128"/>
              </a:endParaRPr>
            </a:p>
          </p:txBody>
        </p:sp>
        <p:sp>
          <p:nvSpPr>
            <p:cNvPr id="17" name="フローチャート: 代替処理 16">
              <a:extLst>
                <a:ext uri="{FF2B5EF4-FFF2-40B4-BE49-F238E27FC236}">
                  <a16:creationId xmlns:a16="http://schemas.microsoft.com/office/drawing/2014/main" id="{1335608C-A86B-46B0-B96B-860725C99388}"/>
                </a:ext>
              </a:extLst>
            </p:cNvPr>
            <p:cNvSpPr/>
            <p:nvPr/>
          </p:nvSpPr>
          <p:spPr>
            <a:xfrm>
              <a:off x="1428750" y="1947522"/>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答え</a:t>
              </a:r>
              <a:r>
                <a:rPr kumimoji="1" lang="en-US" altLang="ja-JP" sz="3200" dirty="0">
                  <a:solidFill>
                    <a:srgbClr val="FC035D"/>
                  </a:solidFill>
                  <a:latin typeface="AR丸ゴシック体04M" panose="020F0609000000000000" pitchFamily="49" charset="-128"/>
                  <a:ea typeface="AR丸ゴシック体04M" panose="020F0609000000000000" pitchFamily="49" charset="-128"/>
                </a:rPr>
                <a:t>4-3</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grpSp>
      <p:pic>
        <p:nvPicPr>
          <p:cNvPr id="4" name="グラフィックス 3">
            <a:extLst>
              <a:ext uri="{FF2B5EF4-FFF2-40B4-BE49-F238E27FC236}">
                <a16:creationId xmlns:a16="http://schemas.microsoft.com/office/drawing/2014/main" id="{BD1DB5A5-6859-42E6-85B8-E6B03EDC6C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33424" y="1728753"/>
            <a:ext cx="3703246" cy="2286917"/>
          </a:xfrm>
          <a:prstGeom prst="rect">
            <a:avLst/>
          </a:prstGeom>
        </p:spPr>
      </p:pic>
      <p:sp>
        <p:nvSpPr>
          <p:cNvPr id="7" name="テキスト ボックス 6">
            <a:extLst>
              <a:ext uri="{FF2B5EF4-FFF2-40B4-BE49-F238E27FC236}">
                <a16:creationId xmlns:a16="http://schemas.microsoft.com/office/drawing/2014/main" id="{600A91DC-2022-41B7-97F6-5EBF98107A6E}"/>
              </a:ext>
            </a:extLst>
          </p:cNvPr>
          <p:cNvSpPr txBox="1"/>
          <p:nvPr/>
        </p:nvSpPr>
        <p:spPr>
          <a:xfrm>
            <a:off x="9008288" y="2213283"/>
            <a:ext cx="3022542" cy="1569660"/>
          </a:xfrm>
          <a:prstGeom prst="rect">
            <a:avLst/>
          </a:prstGeom>
          <a:noFill/>
        </p:spPr>
        <p:txBody>
          <a:bodyPr wrap="square" rtlCol="0">
            <a:spAutoFit/>
          </a:bodyPr>
          <a:lstStyle/>
          <a:p>
            <a:r>
              <a:rPr lang="ja-JP" altLang="ja-JP" sz="3200" b="1" dirty="0">
                <a:solidFill>
                  <a:schemeClr val="accent1"/>
                </a:solidFill>
                <a:effectLst/>
                <a:latin typeface="AR P丸ゴシック体04M" panose="020F0600000000000000" pitchFamily="50" charset="-128"/>
                <a:ea typeface="AR P丸ゴシック体04M" panose="020F0600000000000000" pitchFamily="50" charset="-128"/>
                <a:cs typeface="Times New Roman" panose="02020603050405020304" pitchFamily="18" charset="0"/>
              </a:rPr>
              <a:t>安東金氏による</a:t>
            </a:r>
            <a:endParaRPr lang="en-US" altLang="ja-JP" sz="3200" b="1" dirty="0">
              <a:solidFill>
                <a:schemeClr val="accent1"/>
              </a:solidFill>
              <a:effectLst/>
              <a:latin typeface="AR P丸ゴシック体04M" panose="020F0600000000000000" pitchFamily="50" charset="-128"/>
              <a:ea typeface="AR P丸ゴシック体04M" panose="020F0600000000000000" pitchFamily="50" charset="-128"/>
              <a:cs typeface="Times New Roman" panose="02020603050405020304" pitchFamily="18" charset="0"/>
            </a:endParaRPr>
          </a:p>
          <a:p>
            <a:pPr algn="ctr"/>
            <a:r>
              <a:rPr lang="ko-KR" altLang="ja-JP" sz="3200" b="1" dirty="0">
                <a:solidFill>
                  <a:srgbClr val="FF0000"/>
                </a:solidFill>
                <a:effectLst/>
                <a:latin typeface="Gulim" panose="020B0600000101010101" pitchFamily="34" charset="-127"/>
                <a:ea typeface="Gulim" panose="020B0600000101010101" pitchFamily="34" charset="-127"/>
                <a:cs typeface="Batang" panose="02030600000101010101" pitchFamily="18" charset="-127"/>
              </a:rPr>
              <a:t>세도정치</a:t>
            </a:r>
            <a:endParaRPr lang="en-US" altLang="ko-KR" sz="3200" b="1" dirty="0">
              <a:solidFill>
                <a:srgbClr val="FF0000"/>
              </a:solidFill>
              <a:effectLst/>
              <a:latin typeface="Gulim" panose="020B0600000101010101" pitchFamily="34" charset="-127"/>
              <a:ea typeface="Gulim" panose="020B0600000101010101" pitchFamily="34" charset="-127"/>
              <a:cs typeface="Batang" panose="02030600000101010101" pitchFamily="18" charset="-127"/>
            </a:endParaRPr>
          </a:p>
          <a:p>
            <a:pPr algn="ctr"/>
            <a:r>
              <a:rPr lang="ja-JP" altLang="ja-JP" sz="3200" b="1" dirty="0">
                <a:solidFill>
                  <a:schemeClr val="accent1"/>
                </a:solidFill>
                <a:effectLst/>
                <a:latin typeface="AR P丸ゴシック体04M" panose="020F0600000000000000" pitchFamily="50" charset="-128"/>
                <a:ea typeface="AR P丸ゴシック体04M" panose="020F0600000000000000" pitchFamily="50" charset="-128"/>
                <a:cs typeface="Times New Roman" panose="02020603050405020304" pitchFamily="18" charset="0"/>
              </a:rPr>
              <a:t>勢道政治</a:t>
            </a:r>
            <a:endParaRPr kumimoji="1" lang="ja-JP" altLang="en-US" sz="3200" b="1" dirty="0">
              <a:solidFill>
                <a:schemeClr val="accent1"/>
              </a:solidFill>
              <a:latin typeface="AR P丸ゴシック体04M" panose="020F0600000000000000" pitchFamily="50" charset="-128"/>
              <a:ea typeface="AR P丸ゴシック体04M" panose="020F0600000000000000" pitchFamily="50" charset="-128"/>
            </a:endParaRPr>
          </a:p>
        </p:txBody>
      </p:sp>
    </p:spTree>
    <p:extLst>
      <p:ext uri="{BB962C8B-B14F-4D97-AF65-F5344CB8AC3E}">
        <p14:creationId xmlns:p14="http://schemas.microsoft.com/office/powerpoint/2010/main" val="110064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C088C9B3-FB9E-49CD-9EAE-6582C5AC9D3A}"/>
              </a:ext>
            </a:extLst>
          </p:cNvPr>
          <p:cNvPicPr>
            <a:picLocks noChangeAspect="1"/>
          </p:cNvPicPr>
          <p:nvPr/>
        </p:nvPicPr>
        <p:blipFill>
          <a:blip r:embed="rId2"/>
          <a:stretch>
            <a:fillRect/>
          </a:stretch>
        </p:blipFill>
        <p:spPr>
          <a:xfrm>
            <a:off x="7955768" y="2124075"/>
            <a:ext cx="4207676" cy="4065731"/>
          </a:xfrm>
          <a:prstGeom prst="rect">
            <a:avLst/>
          </a:prstGeom>
        </p:spPr>
      </p:pic>
      <p:sp>
        <p:nvSpPr>
          <p:cNvPr id="12" name="正方形/長方形 11">
            <a:extLst>
              <a:ext uri="{FF2B5EF4-FFF2-40B4-BE49-F238E27FC236}">
                <a16:creationId xmlns:a16="http://schemas.microsoft.com/office/drawing/2014/main" id="{8F356C83-1D4B-41FB-9509-7172BE78A777}"/>
              </a:ext>
            </a:extLst>
          </p:cNvPr>
          <p:cNvSpPr/>
          <p:nvPr/>
        </p:nvSpPr>
        <p:spPr>
          <a:xfrm>
            <a:off x="471546" y="172228"/>
            <a:ext cx="10911840" cy="1163320"/>
          </a:xfrm>
          <a:prstGeom prst="rect">
            <a:avLst/>
          </a:prstGeom>
          <a:solidFill>
            <a:schemeClr val="accent1">
              <a:lumMod val="20000"/>
              <a:lumOff val="80000"/>
            </a:schemeClr>
          </a:solidFill>
          <a:ln w="31750"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rPr>
              <a:t>空白の</a:t>
            </a:r>
            <a:r>
              <a:rPr kumimoji="1" lang="en-US" altLang="ja-JP" sz="4800" dirty="0">
                <a:solidFill>
                  <a:schemeClr val="accent1">
                    <a:lumMod val="75000"/>
                  </a:schemeClr>
                </a:solidFill>
                <a:latin typeface="ＭＳ 明朝" panose="02020609040205080304" pitchFamily="17" charset="-128"/>
                <a:ea typeface="ＭＳ 明朝" panose="02020609040205080304" pitchFamily="17" charset="-128"/>
              </a:rPr>
              <a:t>80</a:t>
            </a:r>
            <a:r>
              <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ja-JP" sz="4800" dirty="0">
                <a:solidFill>
                  <a:schemeClr val="accent1">
                    <a:lumMod val="75000"/>
                  </a:schemeClr>
                </a:solidFill>
                <a:latin typeface="ＭＳ 明朝" panose="02020609040205080304" pitchFamily="17" charset="-128"/>
                <a:ea typeface="ＭＳ 明朝" panose="02020609040205080304" pitchFamily="17" charset="-128"/>
              </a:rPr>
              <a:t>(1800</a:t>
            </a:r>
            <a:r>
              <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ja-JP" sz="4800" dirty="0">
                <a:solidFill>
                  <a:schemeClr val="accent1">
                    <a:lumMod val="75000"/>
                  </a:schemeClr>
                </a:solidFill>
                <a:latin typeface="ＭＳ 明朝" panose="02020609040205080304" pitchFamily="17" charset="-128"/>
                <a:ea typeface="ＭＳ 明朝" panose="02020609040205080304" pitchFamily="17" charset="-128"/>
              </a:rPr>
              <a:t>1863</a:t>
            </a:r>
            <a:r>
              <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rPr>
              <a:t>年</a:t>
            </a:r>
            <a:r>
              <a:rPr kumimoji="1" lang="en-US" altLang="ja-JP" sz="4800" dirty="0">
                <a:solidFill>
                  <a:schemeClr val="accent1">
                    <a:lumMod val="75000"/>
                  </a:schemeClr>
                </a:solidFill>
                <a:latin typeface="ＭＳ 明朝" panose="02020609040205080304" pitchFamily="17" charset="-128"/>
                <a:ea typeface="ＭＳ 明朝" panose="02020609040205080304" pitchFamily="17" charset="-128"/>
              </a:rPr>
              <a:t>)</a:t>
            </a:r>
            <a:endParaRPr kumimoji="1" lang="ja-JP" altLang="en-US" sz="4800" dirty="0">
              <a:solidFill>
                <a:schemeClr val="accent1">
                  <a:lumMod val="75000"/>
                </a:schemeClr>
              </a:solidFill>
              <a:latin typeface="ＭＳ 明朝" panose="02020609040205080304" pitchFamily="17" charset="-128"/>
              <a:ea typeface="ＭＳ 明朝" panose="02020609040205080304" pitchFamily="17" charset="-128"/>
            </a:endParaRPr>
          </a:p>
        </p:txBody>
      </p:sp>
      <p:grpSp>
        <p:nvGrpSpPr>
          <p:cNvPr id="13" name="グループ化 12">
            <a:extLst>
              <a:ext uri="{FF2B5EF4-FFF2-40B4-BE49-F238E27FC236}">
                <a16:creationId xmlns:a16="http://schemas.microsoft.com/office/drawing/2014/main" id="{74615062-9F8A-4C81-BE53-026B82B60E92}"/>
              </a:ext>
            </a:extLst>
          </p:cNvPr>
          <p:cNvGrpSpPr/>
          <p:nvPr/>
        </p:nvGrpSpPr>
        <p:grpSpPr>
          <a:xfrm>
            <a:off x="9353901" y="1367743"/>
            <a:ext cx="2969543" cy="1880282"/>
            <a:chOff x="5901979" y="1404866"/>
            <a:chExt cx="3230946" cy="2190163"/>
          </a:xfrm>
        </p:grpSpPr>
        <p:pic>
          <p:nvPicPr>
            <p:cNvPr id="2" name="グラフィックス 1">
              <a:extLst>
                <a:ext uri="{FF2B5EF4-FFF2-40B4-BE49-F238E27FC236}">
                  <a16:creationId xmlns:a16="http://schemas.microsoft.com/office/drawing/2014/main" id="{55730295-B5B7-4F0D-9AFF-7498160D47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7531" y="1404866"/>
              <a:ext cx="3062893" cy="2190163"/>
            </a:xfrm>
            <a:prstGeom prst="rect">
              <a:avLst/>
            </a:prstGeom>
          </p:spPr>
        </p:pic>
        <p:sp>
          <p:nvSpPr>
            <p:cNvPr id="6" name="テキスト ボックス 5">
              <a:extLst>
                <a:ext uri="{FF2B5EF4-FFF2-40B4-BE49-F238E27FC236}">
                  <a16:creationId xmlns:a16="http://schemas.microsoft.com/office/drawing/2014/main" id="{626876D4-1D28-4E66-B706-770FE1EFDECB}"/>
                </a:ext>
              </a:extLst>
            </p:cNvPr>
            <p:cNvSpPr txBox="1"/>
            <p:nvPr/>
          </p:nvSpPr>
          <p:spPr>
            <a:xfrm>
              <a:off x="5901979" y="1833863"/>
              <a:ext cx="3230946" cy="1434483"/>
            </a:xfrm>
            <a:prstGeom prst="rect">
              <a:avLst/>
            </a:prstGeom>
            <a:noFill/>
          </p:spPr>
          <p:txBody>
            <a:bodyPr wrap="square" rtlCol="0">
              <a:spAutoFit/>
            </a:bodyPr>
            <a:lstStyle/>
            <a:p>
              <a:pPr algn="ctr"/>
              <a:r>
                <a:rPr lang="ja-JP" altLang="ja-JP" dirty="0">
                  <a:solidFill>
                    <a:schemeClr val="accent4">
                      <a:lumMod val="20000"/>
                      <a:lumOff val="80000"/>
                    </a:schemeClr>
                  </a:solidFill>
                  <a:effectLst/>
                  <a:ea typeface="ＭＳ 明朝" panose="02020609040205080304" pitchFamily="17" charset="-128"/>
                  <a:cs typeface="Times New Roman" panose="02020603050405020304" pitchFamily="18" charset="0"/>
                </a:rPr>
                <a:t>実学者</a:t>
              </a:r>
              <a:endParaRPr lang="en-US" altLang="ja-JP" dirty="0">
                <a:solidFill>
                  <a:schemeClr val="accent4">
                    <a:lumMod val="20000"/>
                    <a:lumOff val="80000"/>
                  </a:schemeClr>
                </a:solidFill>
                <a:effectLst/>
                <a:ea typeface="ＭＳ 明朝" panose="02020609040205080304" pitchFamily="17" charset="-128"/>
                <a:cs typeface="Times New Roman" panose="02020603050405020304" pitchFamily="18" charset="0"/>
              </a:endParaRPr>
            </a:p>
            <a:p>
              <a:pPr algn="ctr"/>
              <a:r>
                <a:rPr lang="ja-JP" altLang="ja-JP" dirty="0">
                  <a:solidFill>
                    <a:schemeClr val="accent4">
                      <a:lumMod val="20000"/>
                      <a:lumOff val="80000"/>
                    </a:schemeClr>
                  </a:solidFill>
                  <a:effectLst/>
                  <a:ea typeface="ＭＳ 明朝" panose="02020609040205080304" pitchFamily="17" charset="-128"/>
                  <a:cs typeface="Times New Roman" panose="02020603050405020304" pitchFamily="18" charset="0"/>
                </a:rPr>
                <a:t>天主教</a:t>
              </a:r>
              <a:endParaRPr lang="en-US" altLang="ja-JP" dirty="0">
                <a:solidFill>
                  <a:schemeClr val="accent4">
                    <a:lumMod val="20000"/>
                    <a:lumOff val="80000"/>
                  </a:schemeClr>
                </a:solidFill>
                <a:effectLst/>
                <a:ea typeface="ＭＳ 明朝" panose="02020609040205080304" pitchFamily="17" charset="-128"/>
                <a:cs typeface="Times New Roman" panose="02020603050405020304" pitchFamily="18" charset="0"/>
              </a:endParaRPr>
            </a:p>
            <a:p>
              <a:pPr algn="ctr"/>
              <a:r>
                <a:rPr lang="ja-JP" altLang="ja-JP" dirty="0">
                  <a:solidFill>
                    <a:schemeClr val="accent4">
                      <a:lumMod val="20000"/>
                      <a:lumOff val="80000"/>
                    </a:schemeClr>
                  </a:solidFill>
                  <a:effectLst/>
                  <a:ea typeface="ＭＳ 明朝" panose="02020609040205080304" pitchFamily="17" charset="-128"/>
                  <a:cs typeface="Times New Roman" panose="02020603050405020304" pitchFamily="18" charset="0"/>
                </a:rPr>
                <a:t>（キリスト教）</a:t>
              </a:r>
              <a:endParaRPr lang="en-US" altLang="ja-JP" dirty="0">
                <a:solidFill>
                  <a:schemeClr val="accent4">
                    <a:lumMod val="20000"/>
                    <a:lumOff val="80000"/>
                  </a:schemeClr>
                </a:solidFill>
                <a:effectLst/>
                <a:ea typeface="ＭＳ 明朝" panose="02020609040205080304" pitchFamily="17" charset="-128"/>
                <a:cs typeface="Times New Roman" panose="02020603050405020304" pitchFamily="18" charset="0"/>
              </a:endParaRPr>
            </a:p>
            <a:p>
              <a:pPr algn="ctr"/>
              <a:r>
                <a:rPr lang="ja-JP" altLang="ja-JP" dirty="0">
                  <a:solidFill>
                    <a:schemeClr val="accent4">
                      <a:lumMod val="20000"/>
                      <a:lumOff val="80000"/>
                    </a:schemeClr>
                  </a:solidFill>
                  <a:effectLst/>
                  <a:ea typeface="ＭＳ 明朝" panose="02020609040205080304" pitchFamily="17" charset="-128"/>
                  <a:cs typeface="Times New Roman" panose="02020603050405020304" pitchFamily="18" charset="0"/>
                </a:rPr>
                <a:t>弾圧。</a:t>
              </a:r>
              <a:endParaRPr kumimoji="1" lang="ja-JP" altLang="en-US" dirty="0">
                <a:solidFill>
                  <a:schemeClr val="accent4">
                    <a:lumMod val="20000"/>
                    <a:lumOff val="80000"/>
                  </a:schemeClr>
                </a:solidFill>
              </a:endParaRPr>
            </a:p>
          </p:txBody>
        </p:sp>
      </p:grpSp>
      <p:pic>
        <p:nvPicPr>
          <p:cNvPr id="15" name="図 14">
            <a:extLst>
              <a:ext uri="{FF2B5EF4-FFF2-40B4-BE49-F238E27FC236}">
                <a16:creationId xmlns:a16="http://schemas.microsoft.com/office/drawing/2014/main" id="{64A701E4-6F21-4669-80F7-048E695C1B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8671" y="1521613"/>
            <a:ext cx="2232768" cy="3292769"/>
          </a:xfrm>
          <a:prstGeom prst="rect">
            <a:avLst/>
          </a:prstGeom>
        </p:spPr>
      </p:pic>
      <p:grpSp>
        <p:nvGrpSpPr>
          <p:cNvPr id="14" name="グループ化 13">
            <a:extLst>
              <a:ext uri="{FF2B5EF4-FFF2-40B4-BE49-F238E27FC236}">
                <a16:creationId xmlns:a16="http://schemas.microsoft.com/office/drawing/2014/main" id="{FB63586B-A2BA-4494-9551-D2ADEE1E28BD}"/>
              </a:ext>
            </a:extLst>
          </p:cNvPr>
          <p:cNvGrpSpPr/>
          <p:nvPr/>
        </p:nvGrpSpPr>
        <p:grpSpPr>
          <a:xfrm>
            <a:off x="167408" y="1367743"/>
            <a:ext cx="5321263" cy="3355492"/>
            <a:chOff x="200209" y="1586511"/>
            <a:chExt cx="5321263" cy="3509363"/>
          </a:xfrm>
        </p:grpSpPr>
        <p:pic>
          <p:nvPicPr>
            <p:cNvPr id="16" name="グラフィックス 15">
              <a:extLst>
                <a:ext uri="{FF2B5EF4-FFF2-40B4-BE49-F238E27FC236}">
                  <a16:creationId xmlns:a16="http://schemas.microsoft.com/office/drawing/2014/main" id="{21907A5B-5B08-46FC-A649-B2557EF869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0209" y="1586511"/>
              <a:ext cx="5321263" cy="3509363"/>
            </a:xfrm>
            <a:prstGeom prst="rect">
              <a:avLst/>
            </a:prstGeom>
          </p:spPr>
        </p:pic>
        <p:sp>
          <p:nvSpPr>
            <p:cNvPr id="17" name="テキスト ボックス 16">
              <a:extLst>
                <a:ext uri="{FF2B5EF4-FFF2-40B4-BE49-F238E27FC236}">
                  <a16:creationId xmlns:a16="http://schemas.microsoft.com/office/drawing/2014/main" id="{5615EA6A-44E4-49C7-A799-AF314385E73C}"/>
                </a:ext>
              </a:extLst>
            </p:cNvPr>
            <p:cNvSpPr txBox="1"/>
            <p:nvPr/>
          </p:nvSpPr>
          <p:spPr>
            <a:xfrm>
              <a:off x="276409" y="2628485"/>
              <a:ext cx="5113620" cy="1631216"/>
            </a:xfrm>
            <a:prstGeom prst="rect">
              <a:avLst/>
            </a:prstGeom>
            <a:noFill/>
          </p:spPr>
          <p:txBody>
            <a:bodyPr wrap="square" rtlCol="0">
              <a:spAutoFit/>
            </a:bodyPr>
            <a:lstStyle/>
            <a:p>
              <a:pPr algn="ctr">
                <a:lnSpc>
                  <a:spcPts val="6000"/>
                </a:lnSpc>
              </a:pPr>
              <a:r>
                <a:rPr lang="ja-JP" altLang="en-US" sz="5400" dirty="0">
                  <a:solidFill>
                    <a:srgbClr val="FC035D"/>
                  </a:solidFill>
                  <a:latin typeface="AR丸ゴシック体04M" panose="020F0609000000000000" pitchFamily="49" charset="-128"/>
                  <a:ea typeface="AR丸ゴシック体04M" panose="020F0609000000000000" pitchFamily="49" charset="-128"/>
                </a:rPr>
                <a:t>小説のタイトルは？</a:t>
              </a:r>
            </a:p>
          </p:txBody>
        </p:sp>
        <p:sp>
          <p:nvSpPr>
            <p:cNvPr id="19" name="フローチャート: 代替処理 18">
              <a:extLst>
                <a:ext uri="{FF2B5EF4-FFF2-40B4-BE49-F238E27FC236}">
                  <a16:creationId xmlns:a16="http://schemas.microsoft.com/office/drawing/2014/main" id="{07267F9B-78FD-4151-BC64-8A8C445ED67C}"/>
                </a:ext>
              </a:extLst>
            </p:cNvPr>
            <p:cNvSpPr/>
            <p:nvPr/>
          </p:nvSpPr>
          <p:spPr>
            <a:xfrm>
              <a:off x="1428750" y="1947522"/>
              <a:ext cx="2076450" cy="618192"/>
            </a:xfrm>
            <a:prstGeom prst="flowChartAlternateProcess">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C035D"/>
                  </a:solidFill>
                  <a:latin typeface="AR丸ゴシック体04M" panose="020F0609000000000000" pitchFamily="49" charset="-128"/>
                  <a:ea typeface="AR丸ゴシック体04M" panose="020F0609000000000000" pitchFamily="49" charset="-128"/>
                </a:rPr>
                <a:t>質</a:t>
              </a:r>
              <a:r>
                <a:rPr kumimoji="1" lang="ja-JP" altLang="en-US" sz="3200" dirty="0">
                  <a:solidFill>
                    <a:srgbClr val="FC035D"/>
                  </a:solidFill>
                  <a:latin typeface="AR丸ゴシック体04M" panose="020F0609000000000000" pitchFamily="49" charset="-128"/>
                  <a:ea typeface="AR丸ゴシック体04M" panose="020F0609000000000000" pitchFamily="49" charset="-128"/>
                </a:rPr>
                <a:t>問</a:t>
              </a:r>
              <a:r>
                <a:rPr kumimoji="1" lang="en-US" altLang="ja-JP" sz="3200" dirty="0">
                  <a:solidFill>
                    <a:srgbClr val="FC035D"/>
                  </a:solidFill>
                  <a:latin typeface="AR丸ゴシック体04M" panose="020F0609000000000000" pitchFamily="49" charset="-128"/>
                  <a:ea typeface="AR丸ゴシック体04M" panose="020F0609000000000000" pitchFamily="49" charset="-128"/>
                </a:rPr>
                <a:t>4-4</a:t>
              </a:r>
              <a:endParaRPr kumimoji="1" lang="ja-JP" altLang="en-US" sz="3200" dirty="0">
                <a:solidFill>
                  <a:srgbClr val="FC035D"/>
                </a:solidFill>
                <a:latin typeface="AR丸ゴシック体04M" panose="020F0609000000000000" pitchFamily="49" charset="-128"/>
                <a:ea typeface="AR丸ゴシック体04M" panose="020F0609000000000000" pitchFamily="49" charset="-128"/>
              </a:endParaRPr>
            </a:p>
          </p:txBody>
        </p:sp>
      </p:grpSp>
      <p:grpSp>
        <p:nvGrpSpPr>
          <p:cNvPr id="21" name="グループ化 20">
            <a:extLst>
              <a:ext uri="{FF2B5EF4-FFF2-40B4-BE49-F238E27FC236}">
                <a16:creationId xmlns:a16="http://schemas.microsoft.com/office/drawing/2014/main" id="{EB54A4B6-805E-45D0-A9FA-17B154B3A0E9}"/>
              </a:ext>
            </a:extLst>
          </p:cNvPr>
          <p:cNvGrpSpPr/>
          <p:nvPr/>
        </p:nvGrpSpPr>
        <p:grpSpPr>
          <a:xfrm>
            <a:off x="4553034" y="5233620"/>
            <a:ext cx="2440262" cy="1555669"/>
            <a:chOff x="0" y="0"/>
            <a:chExt cx="1785966" cy="1138555"/>
          </a:xfrm>
        </p:grpSpPr>
        <p:pic>
          <p:nvPicPr>
            <p:cNvPr id="22" name="図 21">
              <a:extLst>
                <a:ext uri="{FF2B5EF4-FFF2-40B4-BE49-F238E27FC236}">
                  <a16:creationId xmlns:a16="http://schemas.microsoft.com/office/drawing/2014/main" id="{83DC79C1-7B39-4C91-AF0D-E9960404946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551" t="12627" b="12111"/>
            <a:stretch/>
          </p:blipFill>
          <p:spPr bwMode="auto">
            <a:xfrm>
              <a:off x="0" y="0"/>
              <a:ext cx="1586865" cy="1138555"/>
            </a:xfrm>
            <a:prstGeom prst="rect">
              <a:avLst/>
            </a:prstGeom>
            <a:noFill/>
            <a:ln>
              <a:noFill/>
            </a:ln>
            <a:extLst>
              <a:ext uri="{53640926-AAD7-44D8-BBD7-CCE9431645EC}">
                <a14:shadowObscured xmlns:a14="http://schemas.microsoft.com/office/drawing/2010/main"/>
              </a:ext>
            </a:extLst>
          </p:spPr>
        </p:pic>
        <p:sp>
          <p:nvSpPr>
            <p:cNvPr id="23" name="正方形/長方形 22">
              <a:extLst>
                <a:ext uri="{FF2B5EF4-FFF2-40B4-BE49-F238E27FC236}">
                  <a16:creationId xmlns:a16="http://schemas.microsoft.com/office/drawing/2014/main" id="{0706F577-DE82-47D3-969E-6A58D641F957}"/>
                </a:ext>
              </a:extLst>
            </p:cNvPr>
            <p:cNvSpPr/>
            <p:nvPr/>
          </p:nvSpPr>
          <p:spPr>
            <a:xfrm>
              <a:off x="850740" y="798653"/>
              <a:ext cx="935226" cy="306705"/>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ko-KR" sz="2800" b="1" kern="100" dirty="0">
                  <a:solidFill>
                    <a:srgbClr val="2F5496"/>
                  </a:solidFill>
                  <a:effectLst/>
                  <a:ea typeface="Gulim" panose="020B0600000101010101" pitchFamily="34" charset="-127"/>
                  <a:cs typeface="Batang" panose="02030600000101010101" pitchFamily="18" charset="-127"/>
                </a:rPr>
                <a:t>정약용</a:t>
              </a:r>
              <a:endParaRPr lang="ja-JP" sz="2800" kern="100" dirty="0">
                <a:effectLst/>
                <a:ea typeface="游明朝" panose="02020400000000000000" pitchFamily="18" charset="-128"/>
                <a:cs typeface="Times New Roman" panose="02020603050405020304" pitchFamily="18" charset="0"/>
              </a:endParaRPr>
            </a:p>
          </p:txBody>
        </p:sp>
      </p:grpSp>
      <p:grpSp>
        <p:nvGrpSpPr>
          <p:cNvPr id="24" name="グループ化 23">
            <a:extLst>
              <a:ext uri="{FF2B5EF4-FFF2-40B4-BE49-F238E27FC236}">
                <a16:creationId xmlns:a16="http://schemas.microsoft.com/office/drawing/2014/main" id="{4717F705-852F-43D7-887E-1A17B0D87BD9}"/>
              </a:ext>
            </a:extLst>
          </p:cNvPr>
          <p:cNvGrpSpPr/>
          <p:nvPr/>
        </p:nvGrpSpPr>
        <p:grpSpPr>
          <a:xfrm>
            <a:off x="138984" y="4723236"/>
            <a:ext cx="3861593" cy="2066054"/>
            <a:chOff x="-181584" y="5620"/>
            <a:chExt cx="2620238" cy="1401897"/>
          </a:xfrm>
        </p:grpSpPr>
        <p:pic>
          <p:nvPicPr>
            <p:cNvPr id="25" name="図 24">
              <a:extLst>
                <a:ext uri="{FF2B5EF4-FFF2-40B4-BE49-F238E27FC236}">
                  <a16:creationId xmlns:a16="http://schemas.microsoft.com/office/drawing/2014/main" id="{90864B2B-2BB9-446C-8B1D-4DF2EAC1B9D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1584" y="5620"/>
              <a:ext cx="2287885" cy="1401897"/>
            </a:xfrm>
            <a:prstGeom prst="rect">
              <a:avLst/>
            </a:prstGeom>
            <a:noFill/>
            <a:ln>
              <a:noFill/>
            </a:ln>
          </p:spPr>
        </p:pic>
        <p:sp>
          <p:nvSpPr>
            <p:cNvPr id="26" name="正方形/長方形 25">
              <a:extLst>
                <a:ext uri="{FF2B5EF4-FFF2-40B4-BE49-F238E27FC236}">
                  <a16:creationId xmlns:a16="http://schemas.microsoft.com/office/drawing/2014/main" id="{F5D9CB7B-041D-4FDB-838F-F21E49EEFFB9}"/>
                </a:ext>
              </a:extLst>
            </p:cNvPr>
            <p:cNvSpPr/>
            <p:nvPr/>
          </p:nvSpPr>
          <p:spPr>
            <a:xfrm>
              <a:off x="1051960" y="1048266"/>
              <a:ext cx="1386694" cy="306705"/>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ko-KR" sz="3200" b="1" kern="100" dirty="0">
                  <a:solidFill>
                    <a:srgbClr val="2F5496"/>
                  </a:solidFill>
                  <a:effectLst/>
                  <a:ea typeface="Gulim" panose="020B0600000101010101" pitchFamily="34" charset="-127"/>
                  <a:cs typeface="Batang" panose="02030600000101010101" pitchFamily="18" charset="-127"/>
                </a:rPr>
                <a:t>정순왕후</a:t>
              </a:r>
              <a:endParaRPr lang="ja-JP" sz="3200" kern="100" dirty="0">
                <a:effectLst/>
                <a:ea typeface="游明朝" panose="02020400000000000000" pitchFamily="18" charset="-128"/>
                <a:cs typeface="Times New Roman" panose="02020603050405020304" pitchFamily="18" charset="0"/>
              </a:endParaRPr>
            </a:p>
          </p:txBody>
        </p:sp>
      </p:grpSp>
      <p:sp>
        <p:nvSpPr>
          <p:cNvPr id="18" name="テキスト ボックス 17">
            <a:extLst>
              <a:ext uri="{FF2B5EF4-FFF2-40B4-BE49-F238E27FC236}">
                <a16:creationId xmlns:a16="http://schemas.microsoft.com/office/drawing/2014/main" id="{0B929115-07A6-4B5A-8853-66ADF28D3E87}"/>
              </a:ext>
            </a:extLst>
          </p:cNvPr>
          <p:cNvSpPr txBox="1"/>
          <p:nvPr/>
        </p:nvSpPr>
        <p:spPr>
          <a:xfrm>
            <a:off x="1824877" y="3983744"/>
            <a:ext cx="2646878" cy="584775"/>
          </a:xfrm>
          <a:prstGeom prst="rect">
            <a:avLst/>
          </a:prstGeom>
          <a:noFill/>
        </p:spPr>
        <p:txBody>
          <a:bodyPr wrap="none" rtlCol="0">
            <a:spAutoFit/>
          </a:bodyPr>
          <a:lstStyle/>
          <a:p>
            <a:r>
              <a:rPr lang="ko-KR" altLang="en-US" sz="3200" dirty="0">
                <a:solidFill>
                  <a:srgbClr val="FC035D"/>
                </a:solidFill>
                <a:latin typeface="AR丸ゴシック体04M" panose="020F0609000000000000" pitchFamily="49" charset="-128"/>
              </a:rPr>
              <a:t>정약전</a:t>
            </a:r>
            <a:r>
              <a:rPr lang="ja-JP" altLang="en-US" sz="3200" dirty="0">
                <a:solidFill>
                  <a:srgbClr val="FC035D"/>
                </a:solidFill>
                <a:latin typeface="AR丸ゴシック体04M" panose="020F0609000000000000" pitchFamily="49" charset="-128"/>
                <a:ea typeface="AR丸ゴシック体04M" panose="020F0609000000000000" pitchFamily="49" charset="-128"/>
              </a:rPr>
              <a:t>丁若銓</a:t>
            </a:r>
          </a:p>
        </p:txBody>
      </p:sp>
    </p:spTree>
    <p:extLst>
      <p:ext uri="{BB962C8B-B14F-4D97-AF65-F5344CB8AC3E}">
        <p14:creationId xmlns:p14="http://schemas.microsoft.com/office/powerpoint/2010/main" val="75954342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4467</TotalTime>
  <Words>1422</Words>
  <Application>Microsoft Office PowerPoint</Application>
  <PresentationFormat>ワイド画面</PresentationFormat>
  <Paragraphs>274</Paragraphs>
  <Slides>46</Slides>
  <Notes>0</Notes>
  <HiddenSlides>0</HiddenSlides>
  <MMClips>1</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46</vt:i4>
      </vt:variant>
    </vt:vector>
  </HeadingPairs>
  <TitlesOfParts>
    <vt:vector size="63" baseType="lpstr">
      <vt:lpstr>AR P丸ゴシック体04M</vt:lpstr>
      <vt:lpstr>ARUD晶熙ゴシック体_D</vt:lpstr>
      <vt:lpstr>AR丸ゴシック体04M</vt:lpstr>
      <vt:lpstr>Batang</vt:lpstr>
      <vt:lpstr>BIZ UDP明朝 Medium</vt:lpstr>
      <vt:lpstr>Glim</vt:lpstr>
      <vt:lpstr>Gulim</vt:lpstr>
      <vt:lpstr>HGP創英角ﾎﾟｯﾌﾟ体</vt:lpstr>
      <vt:lpstr>HGP平成明朝体W9</vt:lpstr>
      <vt:lpstr>HG丸ｺﾞｼｯｸM-PRO</vt:lpstr>
      <vt:lpstr>ＭＳ 明朝</vt:lpstr>
      <vt:lpstr>游ゴシック</vt:lpstr>
      <vt:lpstr>游ゴシック Light</vt:lpstr>
      <vt:lpstr>游明朝</vt:lpstr>
      <vt:lpstr>Arial</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Saigusa Hatsuko</dc:creator>
  <cp:lastModifiedBy>Saigusa Hatsuko</cp:lastModifiedBy>
  <cp:revision>107</cp:revision>
  <dcterms:created xsi:type="dcterms:W3CDTF">2020-09-10T12:48:38Z</dcterms:created>
  <dcterms:modified xsi:type="dcterms:W3CDTF">2020-10-28T09:02:42Z</dcterms:modified>
</cp:coreProperties>
</file>