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60" r:id="rId3"/>
    <p:sldId id="361" r:id="rId4"/>
    <p:sldId id="271" r:id="rId5"/>
    <p:sldId id="310" r:id="rId6"/>
    <p:sldId id="311" r:id="rId7"/>
    <p:sldId id="318" r:id="rId8"/>
    <p:sldId id="319" r:id="rId9"/>
    <p:sldId id="293" r:id="rId10"/>
    <p:sldId id="339" r:id="rId11"/>
    <p:sldId id="340" r:id="rId12"/>
    <p:sldId id="341" r:id="rId13"/>
    <p:sldId id="342" r:id="rId14"/>
    <p:sldId id="343" r:id="rId15"/>
    <p:sldId id="344" r:id="rId16"/>
    <p:sldId id="345" r:id="rId17"/>
    <p:sldId id="272" r:id="rId18"/>
    <p:sldId id="281" r:id="rId19"/>
    <p:sldId id="270" r:id="rId20"/>
    <p:sldId id="322" r:id="rId21"/>
    <p:sldId id="275" r:id="rId22"/>
    <p:sldId id="274" r:id="rId23"/>
    <p:sldId id="312" r:id="rId24"/>
    <p:sldId id="353" r:id="rId25"/>
    <p:sldId id="306" r:id="rId26"/>
    <p:sldId id="323" r:id="rId27"/>
    <p:sldId id="282" r:id="rId28"/>
    <p:sldId id="358" r:id="rId29"/>
    <p:sldId id="315" r:id="rId30"/>
    <p:sldId id="314" r:id="rId31"/>
    <p:sldId id="324" r:id="rId32"/>
    <p:sldId id="359" r:id="rId33"/>
    <p:sldId id="287" r:id="rId34"/>
    <p:sldId id="317" r:id="rId35"/>
    <p:sldId id="313" r:id="rId36"/>
    <p:sldId id="288" r:id="rId37"/>
    <p:sldId id="321" r:id="rId38"/>
    <p:sldId id="299" r:id="rId39"/>
    <p:sldId id="362" r:id="rId40"/>
    <p:sldId id="305" r:id="rId41"/>
    <p:sldId id="301" r:id="rId42"/>
    <p:sldId id="300" r:id="rId43"/>
    <p:sldId id="346" r:id="rId44"/>
    <p:sldId id="347" r:id="rId45"/>
    <p:sldId id="348" r:id="rId46"/>
    <p:sldId id="349" r:id="rId47"/>
    <p:sldId id="350" r:id="rId48"/>
    <p:sldId id="351" r:id="rId49"/>
    <p:sldId id="352" r:id="rId50"/>
    <p:sldId id="354" r:id="rId51"/>
    <p:sldId id="283" r:id="rId52"/>
    <p:sldId id="355" r:id="rId53"/>
    <p:sldId id="356" r:id="rId54"/>
    <p:sldId id="357" r:id="rId55"/>
  </p:sldIdLst>
  <p:sldSz cx="12192000" cy="6858000"/>
  <p:notesSz cx="7099300" cy="102346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igusa Hatsuko" initials="SH" lastIdx="1" clrIdx="0">
    <p:extLst>
      <p:ext uri="{19B8F6BF-5375-455C-9EA6-DF929625EA0E}">
        <p15:presenceInfo xmlns:p15="http://schemas.microsoft.com/office/powerpoint/2012/main" userId="b142db85d87d605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6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F572CB0-4D3C-45C2-8BB9-6842D10D3A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130B99C1-75D0-4572-BAC6-49577287AE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86355F6-1D91-416A-A63A-FED710ED3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D701A-8E53-40E5-9873-A6B9CA5A98F2}" type="datetimeFigureOut">
              <a:rPr kumimoji="1" lang="ja-JP" altLang="en-US" smtClean="0"/>
              <a:t>2020/11/9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71F2D2C-CFCF-4B86-88EB-8064C6C58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F35D234-B347-4F0B-AD97-3D5A19BB0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182EA-043B-47AD-BEFF-A5C83AEECF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58183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D3E5DD8-7E46-46AC-B91F-8A6D8F20D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2C4F8C63-A527-4BE4-97CC-5AEAF91266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86C9C96-F4BB-4147-97BE-B95C8D184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D701A-8E53-40E5-9873-A6B9CA5A98F2}" type="datetimeFigureOut">
              <a:rPr kumimoji="1" lang="ja-JP" altLang="en-US" smtClean="0"/>
              <a:t>2020/11/9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B8258EA-43F6-4489-80A5-8FB31D42D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EBAA36A-938F-4359-96E1-3EC998C6C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182EA-043B-47AD-BEFF-A5C83AEECF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028277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AC3E9C3C-2E2E-452E-88F6-D5C2DD559C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8D7F1EA1-3BBB-4D0E-8332-F0180BACC4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7F415E3-A881-4188-AAFA-9623F2424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D701A-8E53-40E5-9873-A6B9CA5A98F2}" type="datetimeFigureOut">
              <a:rPr kumimoji="1" lang="ja-JP" altLang="en-US" smtClean="0"/>
              <a:t>2020/11/9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2A9D757-EFF3-4FFA-B006-4CCFD1AA4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7197993-6745-4E4E-AD1B-E2A9D6D9F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182EA-043B-47AD-BEFF-A5C83AEECF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29532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D2A71E9-3E1E-4BC3-BF65-F0A55F2EA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3014D76-F30A-4984-8F8F-FC9E7B0521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58143DD-23D3-47EC-A57F-81BC86E24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D701A-8E53-40E5-9873-A6B9CA5A98F2}" type="datetimeFigureOut">
              <a:rPr kumimoji="1" lang="ja-JP" altLang="en-US" smtClean="0"/>
              <a:t>2020/11/9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4DE3509-963F-4D95-8416-BCC6100F6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4774301-CA56-41EE-B25D-F39EC6996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182EA-043B-47AD-BEFF-A5C83AEECF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6320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739E9BE-05F2-4CDC-80E3-1445C142A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1912522E-7CD5-4299-91C5-0AE4453986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FDF1ADF-A4E5-469C-B698-665825A2B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D701A-8E53-40E5-9873-A6B9CA5A98F2}" type="datetimeFigureOut">
              <a:rPr kumimoji="1" lang="ja-JP" altLang="en-US" smtClean="0"/>
              <a:t>2020/11/9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03F9723-84EB-440A-A7BF-ECAA32329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AC2EA3E-AD62-4ED5-814A-5F618E8EF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182EA-043B-47AD-BEFF-A5C83AEECF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47914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1F59F40-6678-4036-A878-5AAAEC21B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77A65E6-2C59-4197-9E54-1D42C57272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636240A7-FFE6-4D91-BB65-86A9B68DC5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6965E19-43F3-4D57-BAC3-5CA330D8C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D701A-8E53-40E5-9873-A6B9CA5A98F2}" type="datetimeFigureOut">
              <a:rPr kumimoji="1" lang="ja-JP" altLang="en-US" smtClean="0"/>
              <a:t>2020/11/9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D73C626F-BC30-4240-9E96-794B79E6C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58C6422-7775-4EEC-AECE-B9ADA9738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182EA-043B-47AD-BEFF-A5C83AEECF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4502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EE39FC9-1133-4A62-A47D-6F93B678A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442F275-CBE7-4835-8C47-24D05141E2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61DEA22A-5306-43E2-A56E-1F78A8095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89F5506A-189C-4647-B06E-C9911EE848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82A10D0A-9DAC-4FA2-9EE1-8261A0790A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9A1287CE-6297-46EC-AEAF-CFE482210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D701A-8E53-40E5-9873-A6B9CA5A98F2}" type="datetimeFigureOut">
              <a:rPr kumimoji="1" lang="ja-JP" altLang="en-US" smtClean="0"/>
              <a:t>2020/11/9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19F319BB-1449-44B0-8FAC-E69246F9C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CE3284FC-9A07-4945-8518-A7FA07FB2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182EA-043B-47AD-BEFF-A5C83AEECF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10092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A6E09B5-20DE-4E23-A678-E3F3F8EEB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CFB743B0-0EF7-4FB2-A52B-2606E3B0F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D701A-8E53-40E5-9873-A6B9CA5A98F2}" type="datetimeFigureOut">
              <a:rPr kumimoji="1" lang="ja-JP" altLang="en-US" smtClean="0"/>
              <a:t>2020/11/9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04AE99D-BC1D-47DC-8B57-6A5CA08E7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0D2597F-6407-4A25-9DD7-7E08A61BD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182EA-043B-47AD-BEFF-A5C83AEECF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33075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8D705C77-6C79-4D26-B367-4E9FE1D36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D701A-8E53-40E5-9873-A6B9CA5A98F2}" type="datetimeFigureOut">
              <a:rPr kumimoji="1" lang="ja-JP" altLang="en-US" smtClean="0"/>
              <a:t>2020/11/9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C0F1340B-52ED-4876-BBF7-E41ED85CD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4E4D909-FB90-411D-9D2B-CCC1857CF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182EA-043B-47AD-BEFF-A5C83AEECF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58851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61AFE5A-05DB-4E51-AEA4-4042991DE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149E199-84F8-4DCC-BBE4-9ED67DFF72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7FFA225E-7DB6-40F5-9780-BE50483C46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10E47A2B-490F-40D1-91C1-6170E5505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D701A-8E53-40E5-9873-A6B9CA5A98F2}" type="datetimeFigureOut">
              <a:rPr kumimoji="1" lang="ja-JP" altLang="en-US" smtClean="0"/>
              <a:t>2020/11/9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36B3F910-6EE2-4444-B960-7C963348D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3B5145EC-32C6-4D6A-86C2-D53FB4FEB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182EA-043B-47AD-BEFF-A5C83AEECF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6804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5A83C54-2F7A-4271-BC92-AD3A34AFD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25AD7882-F8BB-4233-9AC4-9C33326EDB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3A96DFCD-1DB5-4E9F-B78B-668E1E4DB2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7DF8196A-8739-441A-A642-2F6E62527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D701A-8E53-40E5-9873-A6B9CA5A98F2}" type="datetimeFigureOut">
              <a:rPr kumimoji="1" lang="ja-JP" altLang="en-US" smtClean="0"/>
              <a:t>2020/11/9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59B4E74-5EFC-48FD-87F9-BE8BF8553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DE58208-48E5-40D7-809A-C449F0AAF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182EA-043B-47AD-BEFF-A5C83AEECF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22789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7957A3C1-1D62-47B3-B514-B740554BC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DE120468-2191-44ED-BBD9-F7DBF53621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CC88945-23D8-4134-888C-E7048CEE06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8D701A-8E53-40E5-9873-A6B9CA5A98F2}" type="datetimeFigureOut">
              <a:rPr kumimoji="1" lang="ja-JP" altLang="en-US" smtClean="0"/>
              <a:t>2020/11/9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59CF9F7-4507-4569-84DC-56DBB842D1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473702F-CD7E-44F5-9C18-6BF635C711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182EA-043B-47AD-BEFF-A5C83AEECF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64367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sv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sv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sv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g"/><Relationship Id="rId4" Type="http://schemas.openxmlformats.org/officeDocument/2006/relationships/image" Target="../media/image64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083CF874-E280-4ED9-A80D-42288C3F91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996" y="1987550"/>
            <a:ext cx="2756154" cy="3897592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EA6AA40A-7557-4B6F-83AB-C450835AF0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850" y="342900"/>
            <a:ext cx="11391900" cy="2419350"/>
          </a:xfrm>
        </p:spPr>
        <p:txBody>
          <a:bodyPr>
            <a:noAutofit/>
          </a:bodyPr>
          <a:lstStyle/>
          <a:p>
            <a:r>
              <a:rPr lang="ko-KR" altLang="en-US" sz="7200" b="1" dirty="0">
                <a:latin typeface="Batang" panose="02030600000101010101" pitchFamily="18" charset="-127"/>
                <a:ea typeface="Batang" panose="02030600000101010101" pitchFamily="18" charset="-127"/>
              </a:rPr>
              <a:t>우리 땅 기차 여행</a:t>
            </a:r>
            <a:r>
              <a:rPr lang="ja-JP" altLang="en-US" sz="7200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で</a:t>
            </a:r>
            <a:br>
              <a:rPr lang="en-US" altLang="ja-JP" sz="7200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</a:br>
            <a:r>
              <a:rPr lang="ja-JP" altLang="en-US" sz="7200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仮想空間を列車旅行しよう</a:t>
            </a:r>
            <a:endParaRPr kumimoji="1" lang="ja-JP" altLang="en-US" sz="72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0658E3E8-20E8-4B71-87CB-526D698857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5982" y="4666370"/>
            <a:ext cx="6006846" cy="1046162"/>
          </a:xfrm>
        </p:spPr>
        <p:txBody>
          <a:bodyPr>
            <a:normAutofit fontScale="92500"/>
          </a:bodyPr>
          <a:lstStyle/>
          <a:p>
            <a:r>
              <a:rPr lang="en-US" altLang="ja-JP" sz="5400" b="1" i="1" dirty="0">
                <a:latin typeface="ＭＳ 明朝" panose="02020609040205080304" pitchFamily="17" charset="-128"/>
                <a:ea typeface="ＭＳ 明朝" panose="02020609040205080304" pitchFamily="17" charset="-128"/>
                <a:cs typeface="+mj-cs"/>
              </a:rPr>
              <a:t>2020/10/27 &amp; 10/28</a:t>
            </a:r>
            <a:endParaRPr lang="ja-JP" altLang="en-US" sz="5400" b="1" i="1" dirty="0">
              <a:latin typeface="ＭＳ 明朝" panose="02020609040205080304" pitchFamily="17" charset="-128"/>
              <a:ea typeface="ＭＳ 明朝" panose="02020609040205080304" pitchFamily="17" charset="-128"/>
              <a:cs typeface="+mj-cs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EA3003B-AB04-41FD-BF1E-96D4557C14B0}"/>
              </a:ext>
            </a:extLst>
          </p:cNvPr>
          <p:cNvSpPr txBox="1"/>
          <p:nvPr/>
        </p:nvSpPr>
        <p:spPr>
          <a:xfrm flipH="1">
            <a:off x="3409405" y="3252652"/>
            <a:ext cx="35792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6000" b="1" dirty="0">
                <a:solidFill>
                  <a:schemeClr val="accent5">
                    <a:lumMod val="7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j-cs"/>
              </a:rPr>
              <a:t>その</a:t>
            </a:r>
            <a:r>
              <a:rPr lang="en-US" altLang="ja-JP" sz="6000" b="1" dirty="0">
                <a:solidFill>
                  <a:schemeClr val="accent5">
                    <a:lumMod val="7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j-cs"/>
              </a:rPr>
              <a:t>4</a:t>
            </a:r>
            <a:endParaRPr lang="ja-JP" altLang="en-US" sz="6000" b="1" dirty="0">
              <a:solidFill>
                <a:schemeClr val="accent5">
                  <a:lumMod val="75000"/>
                </a:schemeClr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  <a:cs typeface="+mj-cs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6569343B-E9EC-41DF-ADEE-EFDBF226AB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002" y="6053438"/>
            <a:ext cx="4171748" cy="68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2892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3">
            <a:extLst>
              <a:ext uri="{FF2B5EF4-FFF2-40B4-BE49-F238E27FC236}">
                <a16:creationId xmlns:a16="http://schemas.microsoft.com/office/drawing/2014/main" id="{ECCD3591-860F-4374-915D-2080A3DCE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221" y="86497"/>
            <a:ext cx="782466" cy="822969"/>
          </a:xfrm>
        </p:spPr>
        <p:txBody>
          <a:bodyPr/>
          <a:lstStyle/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①</a:t>
            </a: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A9A89952-A02F-4F6B-87DA-AB25FD81B3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73"/>
          <a:stretch/>
        </p:blipFill>
        <p:spPr>
          <a:xfrm>
            <a:off x="6599057" y="86497"/>
            <a:ext cx="5592943" cy="6905202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56" y="909466"/>
            <a:ext cx="6187728" cy="4136707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274855" y="5130478"/>
            <a:ext cx="641169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>
                <a:solidFill>
                  <a:srgbClr val="00206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「緑豆の花　</a:t>
            </a:r>
            <a:r>
              <a:rPr lang="ko-KR" altLang="en-US" b="1">
                <a:solidFill>
                  <a:srgbClr val="002060"/>
                </a:solidFill>
                <a:latin typeface="ＭＳ 明朝" panose="02020609040205080304" pitchFamily="17" charset="-128"/>
                <a:ea typeface="BatangChe" panose="02030609000101010101" pitchFamily="49" charset="-127"/>
              </a:rPr>
              <a:t>녹두꽃</a:t>
            </a:r>
            <a:r>
              <a:rPr lang="ja-JP" altLang="en-US" b="1" dirty="0">
                <a:solidFill>
                  <a:srgbClr val="00206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」</a:t>
            </a:r>
            <a:endParaRPr lang="en-US" altLang="ja-JP" b="1" dirty="0">
              <a:solidFill>
                <a:srgbClr val="002060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  <a:p>
            <a:r>
              <a:rPr lang="ja-JP" altLang="en-US" b="1" dirty="0">
                <a:solidFill>
                  <a:srgbClr val="00206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東学農民戦争　</a:t>
            </a:r>
            <a:r>
              <a:rPr lang="ko-KR" altLang="en-US" b="1">
                <a:solidFill>
                  <a:srgbClr val="002060"/>
                </a:solidFill>
                <a:latin typeface="ＭＳ 明朝" panose="02020609040205080304" pitchFamily="17" charset="-128"/>
                <a:ea typeface="BatangChe" panose="02030609000101010101" pitchFamily="49" charset="-127"/>
              </a:rPr>
              <a:t>동학농민혁명 </a:t>
            </a:r>
            <a:r>
              <a:rPr lang="ja-JP" altLang="en-US" b="1" dirty="0">
                <a:solidFill>
                  <a:srgbClr val="00206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を描いた韓国初の歴史ドラマ</a:t>
            </a:r>
            <a:endParaRPr lang="en-US" altLang="ja-JP" b="1" dirty="0">
              <a:solidFill>
                <a:srgbClr val="002060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  <a:p>
            <a:r>
              <a:rPr lang="ko-KR" altLang="en-US" b="1" dirty="0">
                <a:solidFill>
                  <a:srgbClr val="00206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조정석</a:t>
            </a:r>
            <a:r>
              <a:rPr lang="en-US" altLang="ko-KR" b="1" dirty="0">
                <a:solidFill>
                  <a:srgbClr val="00206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,</a:t>
            </a:r>
            <a:r>
              <a:rPr lang="ko-KR" altLang="en-US" b="1">
                <a:solidFill>
                  <a:srgbClr val="00206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윤시윤</a:t>
            </a:r>
            <a:r>
              <a:rPr lang="en-US" altLang="ko-KR" b="1" dirty="0">
                <a:solidFill>
                  <a:srgbClr val="00206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,</a:t>
            </a:r>
            <a:r>
              <a:rPr lang="ko-KR" altLang="en-US" b="1">
                <a:solidFill>
                  <a:srgbClr val="00206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한예리</a:t>
            </a:r>
            <a:r>
              <a:rPr lang="ja-JP" altLang="en-US" b="1" dirty="0">
                <a:solidFill>
                  <a:srgbClr val="00206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主演</a:t>
            </a:r>
            <a:endParaRPr lang="en-US" altLang="ja-JP" b="1" dirty="0">
              <a:solidFill>
                <a:srgbClr val="002060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  <a:p>
            <a:r>
              <a:rPr kumimoji="1" lang="en-US" altLang="ja-JP" b="1" dirty="0">
                <a:solidFill>
                  <a:srgbClr val="00206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SBS</a:t>
            </a:r>
            <a:r>
              <a:rPr kumimoji="1" lang="ja-JP" altLang="en-US" b="1" dirty="0">
                <a:solidFill>
                  <a:srgbClr val="00206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　</a:t>
            </a:r>
            <a:r>
              <a:rPr kumimoji="1" lang="en-US" altLang="ja-JP" b="1" dirty="0">
                <a:solidFill>
                  <a:srgbClr val="00206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2019.4.26</a:t>
            </a:r>
            <a:r>
              <a:rPr lang="ja-JP" altLang="en-US" b="1" dirty="0">
                <a:solidFill>
                  <a:srgbClr val="00206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～</a:t>
            </a:r>
            <a:r>
              <a:rPr kumimoji="1" lang="en-US" altLang="ja-JP" b="1" dirty="0">
                <a:solidFill>
                  <a:srgbClr val="00206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7.13</a:t>
            </a:r>
          </a:p>
          <a:p>
            <a:r>
              <a:rPr lang="en-US" altLang="ja-JP" b="1" dirty="0" err="1">
                <a:solidFill>
                  <a:srgbClr val="00206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KNTV</a:t>
            </a:r>
            <a:r>
              <a:rPr lang="ja-JP" altLang="en-US" b="1" dirty="0">
                <a:solidFill>
                  <a:srgbClr val="00206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　</a:t>
            </a:r>
            <a:r>
              <a:rPr lang="en-US" altLang="ja-JP" b="1" dirty="0">
                <a:solidFill>
                  <a:srgbClr val="00206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2020.10.11</a:t>
            </a:r>
            <a:r>
              <a:rPr lang="ja-JP" altLang="en-US" b="1" dirty="0">
                <a:solidFill>
                  <a:srgbClr val="00206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～アンコール一挙放送</a:t>
            </a:r>
            <a:endParaRPr kumimoji="1" lang="ja-JP" altLang="en-US" b="1" dirty="0">
              <a:solidFill>
                <a:srgbClr val="002060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006895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3">
            <a:extLst>
              <a:ext uri="{FF2B5EF4-FFF2-40B4-BE49-F238E27FC236}">
                <a16:creationId xmlns:a16="http://schemas.microsoft.com/office/drawing/2014/main" id="{ECCD3591-860F-4374-915D-2080A3DCE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69" y="88300"/>
            <a:ext cx="868964" cy="724115"/>
          </a:xfrm>
        </p:spPr>
        <p:txBody>
          <a:bodyPr/>
          <a:lstStyle/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①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806" y="1599960"/>
            <a:ext cx="6504270" cy="3979994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295" y="347792"/>
            <a:ext cx="3883844" cy="2313836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4" r="15481"/>
          <a:stretch/>
        </p:blipFill>
        <p:spPr>
          <a:xfrm>
            <a:off x="315798" y="2865532"/>
            <a:ext cx="5103341" cy="379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7172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D11A3B7-1027-4BA8-8862-1C5D3005D3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5437" y="263525"/>
            <a:ext cx="10115936" cy="6163534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5400" b="1" spc="4000" dirty="0" err="1">
                <a:solidFill>
                  <a:schemeClr val="accent1">
                    <a:lumMod val="7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녹두장군</a:t>
            </a:r>
            <a:endParaRPr lang="en-US" altLang="ko-KR" sz="5400" b="1" spc="4000" dirty="0">
              <a:solidFill>
                <a:schemeClr val="accent1">
                  <a:lumMod val="7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5400" b="1" spc="4000" dirty="0">
                <a:solidFill>
                  <a:schemeClr val="accent1">
                    <a:lumMod val="7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緑豆将軍</a:t>
            </a:r>
            <a:endParaRPr lang="en-US" altLang="ko-KR" sz="5400" b="1" spc="4000" dirty="0">
              <a:solidFill>
                <a:schemeClr val="accent1">
                  <a:lumMod val="7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ko-KR" altLang="en-US" sz="12000" b="1" spc="4000" dirty="0" err="1">
                <a:solidFill>
                  <a:schemeClr val="accent1">
                    <a:lumMod val="7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전봉준</a:t>
            </a:r>
            <a:endParaRPr lang="en-US" altLang="ko-KR" sz="12000" b="1" spc="4000" dirty="0">
              <a:solidFill>
                <a:schemeClr val="accent1">
                  <a:lumMod val="7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ko-KR" altLang="en-US" sz="12000" b="1" spc="4000" dirty="0" err="1">
                <a:solidFill>
                  <a:schemeClr val="accent1">
                    <a:lumMod val="7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全琫準</a:t>
            </a:r>
            <a:endParaRPr lang="en-US" altLang="ko-KR" sz="12000" b="1" spc="4000" dirty="0">
              <a:solidFill>
                <a:schemeClr val="accent1">
                  <a:lumMod val="7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ja-JP" altLang="en-US" sz="3600" b="1" spc="4000" dirty="0">
                <a:solidFill>
                  <a:schemeClr val="accent1">
                    <a:lumMod val="7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（</a:t>
            </a:r>
            <a:r>
              <a:rPr kumimoji="1" lang="en-US" altLang="ja-JP" sz="3600" b="1" spc="4000" dirty="0">
                <a:solidFill>
                  <a:schemeClr val="accent1">
                    <a:lumMod val="7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1855〜1895</a:t>
            </a:r>
            <a:r>
              <a:rPr kumimoji="1" lang="ja-JP" altLang="en-US" sz="3600" b="1" spc="4000" dirty="0">
                <a:solidFill>
                  <a:schemeClr val="accent1">
                    <a:lumMod val="7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）</a:t>
            </a:r>
            <a:endParaRPr kumimoji="1" lang="ja-JP" altLang="en-US" sz="3600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D68ECE16-6F23-4169-8EA5-087F73DCE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712" y="263525"/>
            <a:ext cx="1228725" cy="1325563"/>
          </a:xfrm>
        </p:spPr>
        <p:txBody>
          <a:bodyPr/>
          <a:lstStyle/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①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9" t="10671" r="17637" b="7011"/>
          <a:stretch/>
        </p:blipFill>
        <p:spPr>
          <a:xfrm>
            <a:off x="285749" y="2151063"/>
            <a:ext cx="3189331" cy="2087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5478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3">
            <a:extLst>
              <a:ext uri="{FF2B5EF4-FFF2-40B4-BE49-F238E27FC236}">
                <a16:creationId xmlns:a16="http://schemas.microsoft.com/office/drawing/2014/main" id="{ECCD3591-860F-4374-915D-2080A3DCE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360" y="160638"/>
            <a:ext cx="695969" cy="835326"/>
          </a:xfrm>
        </p:spPr>
        <p:txBody>
          <a:bodyPr/>
          <a:lstStyle/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②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448" y="3308190"/>
            <a:ext cx="4730473" cy="354981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448" y="77853"/>
            <a:ext cx="4730473" cy="3546389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04" y="283026"/>
            <a:ext cx="5009420" cy="5009420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1943100" y="5513023"/>
            <a:ext cx="27908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b="1" dirty="0" err="1">
                <a:solidFill>
                  <a:srgbClr val="00206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내장산</a:t>
            </a:r>
            <a:r>
              <a:rPr kumimoji="1" lang="ko-KR" altLang="en-US" sz="2800" b="1" dirty="0" err="1">
                <a:solidFill>
                  <a:srgbClr val="00206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국립공원</a:t>
            </a:r>
            <a:endParaRPr lang="en-US" altLang="ko-KR" sz="2800" b="1" dirty="0">
              <a:solidFill>
                <a:srgbClr val="002060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  <a:p>
            <a:r>
              <a:rPr kumimoji="1" lang="ja-JP" altLang="en-US" sz="2800" b="1" dirty="0">
                <a:solidFill>
                  <a:srgbClr val="00206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内蔵山国立公園</a:t>
            </a:r>
          </a:p>
        </p:txBody>
      </p:sp>
    </p:spTree>
    <p:extLst>
      <p:ext uri="{BB962C8B-B14F-4D97-AF65-F5344CB8AC3E}">
        <p14:creationId xmlns:p14="http://schemas.microsoft.com/office/powerpoint/2010/main" val="25828442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3">
            <a:extLst>
              <a:ext uri="{FF2B5EF4-FFF2-40B4-BE49-F238E27FC236}">
                <a16:creationId xmlns:a16="http://schemas.microsoft.com/office/drawing/2014/main" id="{ECCD3591-860F-4374-915D-2080A3DCE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787" y="200025"/>
            <a:ext cx="900113" cy="798513"/>
          </a:xfrm>
        </p:spPr>
        <p:txBody>
          <a:bodyPr/>
          <a:lstStyle/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⑥</a:t>
            </a:r>
          </a:p>
        </p:txBody>
      </p:sp>
      <p:sp>
        <p:nvSpPr>
          <p:cNvPr id="2" name="四角形: 角を丸くする 1">
            <a:extLst>
              <a:ext uri="{FF2B5EF4-FFF2-40B4-BE49-F238E27FC236}">
                <a16:creationId xmlns:a16="http://schemas.microsoft.com/office/drawing/2014/main" id="{52E7EA19-67F7-46F6-8A02-8F297DE31CF4}"/>
              </a:ext>
            </a:extLst>
          </p:cNvPr>
          <p:cNvSpPr/>
          <p:nvPr/>
        </p:nvSpPr>
        <p:spPr>
          <a:xfrm>
            <a:off x="2166971" y="5284839"/>
            <a:ext cx="8155858" cy="157316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8000" dirty="0" err="1">
                <a:solidFill>
                  <a:srgbClr val="FF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말목장터</a:t>
            </a:r>
            <a:r>
              <a:rPr lang="ko-KR" altLang="en-US" sz="8000" dirty="0">
                <a:solidFill>
                  <a:srgbClr val="FF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감나무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" y="1120725"/>
            <a:ext cx="6425051" cy="4286301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030" y="285750"/>
            <a:ext cx="2876333" cy="5121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4932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3">
            <a:extLst>
              <a:ext uri="{FF2B5EF4-FFF2-40B4-BE49-F238E27FC236}">
                <a16:creationId xmlns:a16="http://schemas.microsoft.com/office/drawing/2014/main" id="{ECCD3591-860F-4374-915D-2080A3DCE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213" y="200025"/>
            <a:ext cx="776288" cy="846138"/>
          </a:xfrm>
        </p:spPr>
        <p:txBody>
          <a:bodyPr/>
          <a:lstStyle/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⑥</a:t>
            </a:r>
          </a:p>
        </p:txBody>
      </p:sp>
      <p:sp>
        <p:nvSpPr>
          <p:cNvPr id="2" name="四角形: 角を丸くする 1">
            <a:extLst>
              <a:ext uri="{FF2B5EF4-FFF2-40B4-BE49-F238E27FC236}">
                <a16:creationId xmlns:a16="http://schemas.microsoft.com/office/drawing/2014/main" id="{52E7EA19-67F7-46F6-8A02-8F297DE31CF4}"/>
              </a:ext>
            </a:extLst>
          </p:cNvPr>
          <p:cNvSpPr/>
          <p:nvPr/>
        </p:nvSpPr>
        <p:spPr>
          <a:xfrm>
            <a:off x="1341471" y="5524500"/>
            <a:ext cx="9859929" cy="14763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8500"/>
              </a:lnSpc>
            </a:pPr>
            <a:r>
              <a:rPr lang="ko-KR" altLang="en-US" sz="8000" dirty="0">
                <a:solidFill>
                  <a:srgbClr val="FF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만석보지  萬石洑址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306069"/>
            <a:ext cx="5353050" cy="3571145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699" y="1958021"/>
            <a:ext cx="5346057" cy="3566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8118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3">
            <a:extLst>
              <a:ext uri="{FF2B5EF4-FFF2-40B4-BE49-F238E27FC236}">
                <a16:creationId xmlns:a16="http://schemas.microsoft.com/office/drawing/2014/main" id="{ECCD3591-860F-4374-915D-2080A3DCE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7469"/>
            <a:ext cx="776288" cy="846138"/>
          </a:xfrm>
        </p:spPr>
        <p:txBody>
          <a:bodyPr/>
          <a:lstStyle/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⑥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44" y="646807"/>
            <a:ext cx="3800438" cy="2134493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72" y="3465576"/>
            <a:ext cx="3800438" cy="2535360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356" y="3489186"/>
            <a:ext cx="3479801" cy="2321456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515" y="466725"/>
            <a:ext cx="3469485" cy="2314575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913" y="291382"/>
            <a:ext cx="3708400" cy="2473960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913" y="3608514"/>
            <a:ext cx="3708400" cy="2082800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289124" y="2717780"/>
            <a:ext cx="3616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b="1" dirty="0" err="1">
                <a:solidFill>
                  <a:srgbClr val="00206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동학농민혁명기념관</a:t>
            </a:r>
            <a:endParaRPr lang="en-US" altLang="ko-KR" sz="2000" b="1" dirty="0">
              <a:solidFill>
                <a:srgbClr val="002060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  <a:p>
            <a:pPr algn="ctr"/>
            <a:r>
              <a:rPr lang="ja-JP" altLang="en-US" sz="2000" b="1" dirty="0">
                <a:solidFill>
                  <a:srgbClr val="00206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東学農民革命記念館</a:t>
            </a:r>
            <a:endParaRPr kumimoji="1" lang="ja-JP" altLang="en-US" sz="2000" b="1" dirty="0">
              <a:solidFill>
                <a:srgbClr val="002060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287602" y="2765342"/>
            <a:ext cx="3616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b="1" dirty="0" err="1">
                <a:solidFill>
                  <a:srgbClr val="00206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고부관아터</a:t>
            </a:r>
            <a:endParaRPr lang="en-US" altLang="ko-KR" sz="2000" b="1" dirty="0">
              <a:solidFill>
                <a:srgbClr val="002060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  <a:p>
            <a:pPr algn="ctr"/>
            <a:r>
              <a:rPr lang="ja-JP" altLang="en-US" sz="2000" b="1" dirty="0">
                <a:solidFill>
                  <a:srgbClr val="00206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古阜官衙跡</a:t>
            </a:r>
            <a:endParaRPr kumimoji="1" lang="ja-JP" altLang="en-US" sz="2000" b="1" dirty="0">
              <a:solidFill>
                <a:srgbClr val="002060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8152913" y="2781300"/>
            <a:ext cx="3616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b="1" dirty="0">
                <a:solidFill>
                  <a:srgbClr val="00206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백산</a:t>
            </a:r>
            <a:endParaRPr lang="en-US" altLang="ko-KR" sz="2000" b="1" dirty="0">
              <a:solidFill>
                <a:srgbClr val="002060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  <a:p>
            <a:pPr algn="ctr"/>
            <a:r>
              <a:rPr lang="ja-JP" altLang="en-US" sz="2000" b="1" dirty="0">
                <a:solidFill>
                  <a:srgbClr val="00206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白山</a:t>
            </a:r>
            <a:endParaRPr kumimoji="1" lang="ja-JP" altLang="en-US" sz="2000" b="1" dirty="0">
              <a:solidFill>
                <a:srgbClr val="002060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89124" y="5974171"/>
            <a:ext cx="3616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b="1" dirty="0" err="1">
                <a:solidFill>
                  <a:srgbClr val="00206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황토현전적지</a:t>
            </a:r>
            <a:endParaRPr lang="en-US" altLang="ko-KR" sz="2000" b="1" dirty="0">
              <a:solidFill>
                <a:srgbClr val="002060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  <a:p>
            <a:pPr algn="ctr"/>
            <a:r>
              <a:rPr lang="ja-JP" altLang="en-US" sz="2000" b="1" dirty="0">
                <a:solidFill>
                  <a:srgbClr val="00206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黃土峴戦跡地</a:t>
            </a:r>
            <a:endParaRPr kumimoji="1" lang="ja-JP" altLang="en-US" sz="2000" b="1" dirty="0">
              <a:solidFill>
                <a:srgbClr val="002060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412193" y="5974171"/>
            <a:ext cx="3616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b="1" dirty="0" err="1">
                <a:solidFill>
                  <a:srgbClr val="00206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전봉준장군</a:t>
            </a:r>
            <a:r>
              <a:rPr lang="ko-KR" altLang="en-US" sz="2000" b="1" dirty="0">
                <a:solidFill>
                  <a:srgbClr val="00206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 고택</a:t>
            </a:r>
            <a:endParaRPr lang="en-US" altLang="ko-KR" sz="2000" b="1" dirty="0">
              <a:solidFill>
                <a:srgbClr val="002060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  <a:p>
            <a:pPr algn="ctr"/>
            <a:r>
              <a:rPr lang="ja-JP" altLang="en-US" sz="2000" b="1" dirty="0">
                <a:solidFill>
                  <a:srgbClr val="00206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全琫準将軍古宅</a:t>
            </a:r>
            <a:endParaRPr kumimoji="1" lang="ja-JP" altLang="en-US" sz="2000" b="1" dirty="0">
              <a:solidFill>
                <a:srgbClr val="002060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8403168" y="5907496"/>
            <a:ext cx="3616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b="1" dirty="0" err="1">
                <a:solidFill>
                  <a:srgbClr val="00206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선운사</a:t>
            </a:r>
            <a:endParaRPr lang="en-US" altLang="ko-KR" sz="2000" b="1" dirty="0">
              <a:solidFill>
                <a:srgbClr val="002060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  <a:p>
            <a:pPr algn="ctr"/>
            <a:r>
              <a:rPr lang="ja-JP" altLang="en-US" sz="2000" b="1" dirty="0">
                <a:solidFill>
                  <a:srgbClr val="00206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禅雲寺</a:t>
            </a:r>
            <a:endParaRPr kumimoji="1" lang="ja-JP" altLang="en-US" sz="2000" b="1" dirty="0">
              <a:solidFill>
                <a:srgbClr val="002060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272503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902BD6E2-3112-4C65-8234-CBD6DE8652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993" y="0"/>
            <a:ext cx="9144000" cy="6858000"/>
          </a:xfrm>
          <a:prstGeom prst="rect">
            <a:avLst/>
          </a:prstGeom>
        </p:spPr>
      </p:pic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82AA7388-5B51-4C50-BAC5-F7CB57E98F74}"/>
              </a:ext>
            </a:extLst>
          </p:cNvPr>
          <p:cNvGrpSpPr/>
          <p:nvPr/>
        </p:nvGrpSpPr>
        <p:grpSpPr>
          <a:xfrm>
            <a:off x="189647" y="5572901"/>
            <a:ext cx="4481842" cy="1738610"/>
            <a:chOff x="4987291" y="1852315"/>
            <a:chExt cx="4481842" cy="1738610"/>
          </a:xfrm>
        </p:grpSpPr>
        <p:pic>
          <p:nvPicPr>
            <p:cNvPr id="7" name="グラフィックス 6">
              <a:extLst>
                <a:ext uri="{FF2B5EF4-FFF2-40B4-BE49-F238E27FC236}">
                  <a16:creationId xmlns:a16="http://schemas.microsoft.com/office/drawing/2014/main" id="{5FA5AA31-468B-43A7-846D-8166D8E8B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987291" y="1852315"/>
              <a:ext cx="4481842" cy="1738610"/>
            </a:xfrm>
            <a:prstGeom prst="rect">
              <a:avLst/>
            </a:prstGeom>
          </p:spPr>
        </p:pic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2E2FF644-B342-4C19-933B-2435D8941580}"/>
                </a:ext>
              </a:extLst>
            </p:cNvPr>
            <p:cNvSpPr txBox="1"/>
            <p:nvPr/>
          </p:nvSpPr>
          <p:spPr>
            <a:xfrm>
              <a:off x="5762625" y="2371725"/>
              <a:ext cx="24897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400" dirty="0">
                  <a:solidFill>
                    <a:srgbClr val="002060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絵本　</a:t>
              </a:r>
              <a:r>
                <a:rPr kumimoji="1" lang="en-US" altLang="ja-JP" sz="2400" dirty="0">
                  <a:solidFill>
                    <a:srgbClr val="002060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16</a:t>
              </a:r>
              <a:r>
                <a:rPr kumimoji="1" lang="ja-JP" altLang="en-US" sz="2400" dirty="0">
                  <a:solidFill>
                    <a:srgbClr val="002060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ページ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972683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D11A3B7-1027-4BA8-8862-1C5D3005D3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5437" y="661217"/>
            <a:ext cx="9715500" cy="5337175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ts val="21000"/>
              </a:lnSpc>
              <a:buNone/>
            </a:pPr>
            <a:r>
              <a:rPr lang="ko-KR" altLang="en-US" sz="80000" b="1" spc="4000" dirty="0">
                <a:solidFill>
                  <a:schemeClr val="accent1">
                    <a:lumMod val="7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내장사 内蔵寺</a:t>
            </a:r>
            <a:endParaRPr lang="ja-JP" altLang="en-US" sz="80000" spc="4000" dirty="0">
              <a:solidFill>
                <a:schemeClr val="accent1">
                  <a:lumMod val="75000"/>
                </a:schemeClr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83163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3">
            <a:extLst>
              <a:ext uri="{FF2B5EF4-FFF2-40B4-BE49-F238E27FC236}">
                <a16:creationId xmlns:a16="http://schemas.microsoft.com/office/drawing/2014/main" id="{79DF5379-91BD-4BBD-BF16-AB7968D3B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712" y="263525"/>
            <a:ext cx="1228725" cy="1325563"/>
          </a:xfrm>
        </p:spPr>
        <p:txBody>
          <a:bodyPr/>
          <a:lstStyle/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③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796B81CB-2A06-434B-BC30-5CBD4BB993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775" y="3766854"/>
            <a:ext cx="4714902" cy="3138279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13186BC1-F556-48A8-BF50-7C1E1BD633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826" y="216391"/>
            <a:ext cx="6376480" cy="4204780"/>
          </a:xfrm>
          <a:prstGeom prst="rect">
            <a:avLst/>
          </a:prstGeom>
        </p:spPr>
      </p:pic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CA32168D-09D6-48E8-AFA3-FF078B466281}"/>
              </a:ext>
            </a:extLst>
          </p:cNvPr>
          <p:cNvGrpSpPr/>
          <p:nvPr/>
        </p:nvGrpSpPr>
        <p:grpSpPr>
          <a:xfrm>
            <a:off x="618272" y="4706126"/>
            <a:ext cx="4481842" cy="1738610"/>
            <a:chOff x="4987291" y="1852315"/>
            <a:chExt cx="4481842" cy="1738610"/>
          </a:xfrm>
        </p:grpSpPr>
        <p:pic>
          <p:nvPicPr>
            <p:cNvPr id="9" name="グラフィックス 8">
              <a:extLst>
                <a:ext uri="{FF2B5EF4-FFF2-40B4-BE49-F238E27FC236}">
                  <a16:creationId xmlns:a16="http://schemas.microsoft.com/office/drawing/2014/main" id="{AE6513DC-5906-4F58-9CAB-8E066309C7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87291" y="1852315"/>
              <a:ext cx="4481842" cy="1738610"/>
            </a:xfrm>
            <a:prstGeom prst="rect">
              <a:avLst/>
            </a:prstGeom>
          </p:spPr>
        </p:pic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AA381387-396F-4302-9447-5EC28BE20614}"/>
                </a:ext>
              </a:extLst>
            </p:cNvPr>
            <p:cNvSpPr txBox="1"/>
            <p:nvPr/>
          </p:nvSpPr>
          <p:spPr>
            <a:xfrm>
              <a:off x="5762625" y="2371725"/>
              <a:ext cx="24897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400" dirty="0">
                  <a:solidFill>
                    <a:srgbClr val="002060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絵本　</a:t>
              </a:r>
              <a:r>
                <a:rPr kumimoji="1" lang="en-US" altLang="ja-JP" sz="2400" dirty="0">
                  <a:solidFill>
                    <a:srgbClr val="002060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16</a:t>
              </a:r>
              <a:r>
                <a:rPr kumimoji="1" lang="ja-JP" altLang="en-US" sz="2400" dirty="0">
                  <a:solidFill>
                    <a:srgbClr val="002060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ページ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125167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62B0D8C-AA0E-4FE0-B0FD-E261297AC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266700"/>
            <a:ext cx="10515600" cy="1325563"/>
          </a:xfrm>
        </p:spPr>
        <p:txBody>
          <a:bodyPr/>
          <a:lstStyle/>
          <a:p>
            <a:r>
              <a:rPr kumimoji="1" lang="ja-JP" altLang="en-US" dirty="0"/>
              <a:t>資料の見方</a:t>
            </a:r>
            <a:br>
              <a:rPr kumimoji="1" lang="en-US" altLang="ja-JP" dirty="0"/>
            </a:br>
            <a:r>
              <a:rPr kumimoji="1" lang="ja-JP" altLang="en-US" dirty="0"/>
              <a:t>ハナソタマ読書会資料室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D6352BA-9DEE-45CC-89BD-8A7CB2AD6532}"/>
              </a:ext>
            </a:extLst>
          </p:cNvPr>
          <p:cNvSpPr txBox="1"/>
          <p:nvPr/>
        </p:nvSpPr>
        <p:spPr>
          <a:xfrm>
            <a:off x="314325" y="6076950"/>
            <a:ext cx="9074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http://www.annyon.sakura.ne.jp/hanasotama/material/material_reading_train.html</a:t>
            </a:r>
            <a:endParaRPr kumimoji="1" lang="ja-JP" altLang="en-US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2A126CD9-7A82-4E88-8FE0-15F959F990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4288" y="113089"/>
            <a:ext cx="4457088" cy="5840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2927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1D936B20-37F8-4E72-8F0E-E51467F07E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93" y="0"/>
            <a:ext cx="5697801" cy="3996965"/>
          </a:xfrm>
          <a:prstGeom prst="rect">
            <a:avLst/>
          </a:prstGeom>
        </p:spPr>
      </p:pic>
      <p:sp>
        <p:nvSpPr>
          <p:cNvPr id="7" name="タイトル 3">
            <a:extLst>
              <a:ext uri="{FF2B5EF4-FFF2-40B4-BE49-F238E27FC236}">
                <a16:creationId xmlns:a16="http://schemas.microsoft.com/office/drawing/2014/main" id="{79DF5379-91BD-4BBD-BF16-AB7968D3B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693" y="123825"/>
            <a:ext cx="1228725" cy="1325563"/>
          </a:xfrm>
        </p:spPr>
        <p:txBody>
          <a:bodyPr/>
          <a:lstStyle/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③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0298DC6A-436A-4AA9-8506-FAB7F98ED5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075" y="3670300"/>
            <a:ext cx="6435926" cy="3187700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0B7AED8-DCD0-466E-8DB0-537DBFD82CA1}"/>
              </a:ext>
            </a:extLst>
          </p:cNvPr>
          <p:cNvSpPr txBox="1"/>
          <p:nvPr/>
        </p:nvSpPr>
        <p:spPr>
          <a:xfrm>
            <a:off x="6225348" y="225425"/>
            <a:ext cx="6096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ja-JP" sz="4400" b="1" dirty="0">
                <a:solidFill>
                  <a:srgbClr val="00B050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동불암지 마애여래좌상</a:t>
            </a:r>
            <a:endParaRPr lang="en-US" altLang="ko-KR" sz="4400" b="1" dirty="0">
              <a:solidFill>
                <a:srgbClr val="00B050"/>
              </a:solidFill>
              <a:effectLst/>
              <a:ea typeface="Batang" panose="02030600000101010101" pitchFamily="18" charset="-127"/>
              <a:cs typeface="Batang" panose="02030600000101010101" pitchFamily="18" charset="-127"/>
            </a:endParaRPr>
          </a:p>
          <a:p>
            <a:r>
              <a:rPr lang="ko-KR" altLang="ja-JP" sz="4400" b="1" dirty="0">
                <a:solidFill>
                  <a:srgbClr val="00B050"/>
                </a:solidFill>
                <a:effectLst/>
                <a:ea typeface="ＭＳ 明朝" panose="02020609040205080304" pitchFamily="17" charset="-128"/>
                <a:cs typeface="Batang" panose="02030600000101010101" pitchFamily="18" charset="-127"/>
              </a:rPr>
              <a:t>東佛庵址 磨崖如來坐像</a:t>
            </a:r>
            <a:endParaRPr lang="ja-JP" altLang="en-US" sz="4400" b="1" dirty="0">
              <a:solidFill>
                <a:srgbClr val="00B050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2C62BCD-6769-4B2C-800D-1100B9D6564B}"/>
              </a:ext>
            </a:extLst>
          </p:cNvPr>
          <p:cNvSpPr txBox="1"/>
          <p:nvPr/>
        </p:nvSpPr>
        <p:spPr>
          <a:xfrm>
            <a:off x="1018348" y="4303352"/>
            <a:ext cx="288055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4400" b="1" dirty="0">
                <a:solidFill>
                  <a:srgbClr val="00B050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녹두꽃</a:t>
            </a:r>
            <a:endParaRPr lang="en-US" altLang="ko-KR" sz="4400" b="1" dirty="0">
              <a:solidFill>
                <a:srgbClr val="00B050"/>
              </a:solidFill>
              <a:effectLst/>
              <a:ea typeface="Batang" panose="02030600000101010101" pitchFamily="18" charset="-127"/>
              <a:cs typeface="Batang" panose="02030600000101010101" pitchFamily="18" charset="-127"/>
            </a:endParaRPr>
          </a:p>
          <a:p>
            <a:r>
              <a:rPr lang="ja-JP" altLang="en-US" sz="4400" b="1" dirty="0">
                <a:solidFill>
                  <a:srgbClr val="00B050"/>
                </a:solidFill>
                <a:latin typeface="ＭＳ 明朝" panose="02020609040205080304" pitchFamily="17" charset="-128"/>
                <a:ea typeface="ＭＳ 明朝" panose="02020609040205080304" pitchFamily="17" charset="-128"/>
                <a:cs typeface="Batang" panose="02030600000101010101" pitchFamily="18" charset="-127"/>
              </a:rPr>
              <a:t>緑豆の花</a:t>
            </a:r>
            <a:endParaRPr lang="en-US" altLang="ko-KR" sz="4400" b="1" dirty="0">
              <a:solidFill>
                <a:srgbClr val="00B050"/>
              </a:solidFill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087631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D11A3B7-1027-4BA8-8862-1C5D3005D3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5437" y="416120"/>
            <a:ext cx="10195088" cy="6088375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ts val="24000"/>
              </a:lnSpc>
              <a:buNone/>
            </a:pPr>
            <a:r>
              <a:rPr lang="ko-KR" altLang="en-US" sz="88000" b="1" spc="4000" dirty="0">
                <a:solidFill>
                  <a:schemeClr val="accent1">
                    <a:lumMod val="7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선운사禅雲寺</a:t>
            </a:r>
            <a:endParaRPr kumimoji="1" lang="ja-JP" altLang="en-US" dirty="0"/>
          </a:p>
        </p:txBody>
      </p:sp>
      <p:sp>
        <p:nvSpPr>
          <p:cNvPr id="6" name="タイトル 3">
            <a:extLst>
              <a:ext uri="{FF2B5EF4-FFF2-40B4-BE49-F238E27FC236}">
                <a16:creationId xmlns:a16="http://schemas.microsoft.com/office/drawing/2014/main" id="{CBB5934C-B23F-450A-98E8-4D61270FE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712" y="263525"/>
            <a:ext cx="1228725" cy="1325563"/>
          </a:xfrm>
        </p:spPr>
        <p:txBody>
          <a:bodyPr/>
          <a:lstStyle/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③</a:t>
            </a:r>
          </a:p>
        </p:txBody>
      </p:sp>
    </p:spTree>
    <p:extLst>
      <p:ext uri="{BB962C8B-B14F-4D97-AF65-F5344CB8AC3E}">
        <p14:creationId xmlns:p14="http://schemas.microsoft.com/office/powerpoint/2010/main" val="35980850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3">
            <a:extLst>
              <a:ext uri="{FF2B5EF4-FFF2-40B4-BE49-F238E27FC236}">
                <a16:creationId xmlns:a16="http://schemas.microsoft.com/office/drawing/2014/main" id="{9EA42623-9C11-4762-88E8-DEBDCEB92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712" y="263525"/>
            <a:ext cx="1228725" cy="1325563"/>
          </a:xfrm>
        </p:spPr>
        <p:txBody>
          <a:bodyPr/>
          <a:lstStyle/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④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8A3417D4-51CF-4026-B59B-E79AEA5E79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62394"/>
            <a:ext cx="7620000" cy="5080000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D8AB60E3-FB1F-40EE-9D84-F4B459C20D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147" y="0"/>
            <a:ext cx="4552337" cy="3414253"/>
          </a:xfrm>
          <a:prstGeom prst="rect">
            <a:avLst/>
          </a:prstGeom>
        </p:spPr>
      </p:pic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87AE489A-0FC3-4779-B281-22F4D43E73C4}"/>
              </a:ext>
            </a:extLst>
          </p:cNvPr>
          <p:cNvGrpSpPr/>
          <p:nvPr/>
        </p:nvGrpSpPr>
        <p:grpSpPr>
          <a:xfrm>
            <a:off x="608747" y="4309018"/>
            <a:ext cx="4481842" cy="1738610"/>
            <a:chOff x="4987291" y="1852315"/>
            <a:chExt cx="4481842" cy="1738610"/>
          </a:xfrm>
        </p:grpSpPr>
        <p:pic>
          <p:nvPicPr>
            <p:cNvPr id="8" name="グラフィックス 7">
              <a:extLst>
                <a:ext uri="{FF2B5EF4-FFF2-40B4-BE49-F238E27FC236}">
                  <a16:creationId xmlns:a16="http://schemas.microsoft.com/office/drawing/2014/main" id="{1E846EFB-DD07-4BEB-93B0-7635807E93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87291" y="1852315"/>
              <a:ext cx="4481842" cy="1738610"/>
            </a:xfrm>
            <a:prstGeom prst="rect">
              <a:avLst/>
            </a:prstGeom>
          </p:spPr>
        </p:pic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677F2B30-96B2-438F-90EB-8D4DF2D7BC98}"/>
                </a:ext>
              </a:extLst>
            </p:cNvPr>
            <p:cNvSpPr txBox="1"/>
            <p:nvPr/>
          </p:nvSpPr>
          <p:spPr>
            <a:xfrm>
              <a:off x="5762625" y="2371725"/>
              <a:ext cx="24897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400" dirty="0">
                  <a:solidFill>
                    <a:srgbClr val="002060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絵本　</a:t>
              </a:r>
              <a:r>
                <a:rPr kumimoji="1" lang="en-US" altLang="ja-JP" sz="2400" dirty="0">
                  <a:solidFill>
                    <a:srgbClr val="002060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16</a:t>
              </a:r>
              <a:r>
                <a:rPr kumimoji="1" lang="ja-JP" altLang="en-US" sz="2400" dirty="0">
                  <a:solidFill>
                    <a:srgbClr val="002060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ページ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625189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755BB3E7-E813-4250-9C04-355B16F01F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4" y="771525"/>
            <a:ext cx="10820401" cy="6086475"/>
          </a:xfrm>
          <a:prstGeom prst="rect">
            <a:avLst/>
          </a:prstGeom>
        </p:spPr>
      </p:pic>
      <p:sp>
        <p:nvSpPr>
          <p:cNvPr id="6" name="タイトル 3">
            <a:extLst>
              <a:ext uri="{FF2B5EF4-FFF2-40B4-BE49-F238E27FC236}">
                <a16:creationId xmlns:a16="http://schemas.microsoft.com/office/drawing/2014/main" id="{9EA42623-9C11-4762-88E8-DEBDCEB92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712" y="263525"/>
            <a:ext cx="1228725" cy="1325563"/>
          </a:xfrm>
        </p:spPr>
        <p:txBody>
          <a:bodyPr/>
          <a:lstStyle/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④</a:t>
            </a:r>
          </a:p>
        </p:txBody>
      </p:sp>
      <p:sp>
        <p:nvSpPr>
          <p:cNvPr id="8" name="コンテンツ プレースホルダー 2">
            <a:extLst>
              <a:ext uri="{FF2B5EF4-FFF2-40B4-BE49-F238E27FC236}">
                <a16:creationId xmlns:a16="http://schemas.microsoft.com/office/drawing/2014/main" id="{87AD38F0-6D9A-4EE9-9DFB-30D99321DC3B}"/>
              </a:ext>
            </a:extLst>
          </p:cNvPr>
          <p:cNvSpPr txBox="1">
            <a:spLocks/>
          </p:cNvSpPr>
          <p:nvPr/>
        </p:nvSpPr>
        <p:spPr>
          <a:xfrm>
            <a:off x="1555467" y="174111"/>
            <a:ext cx="10078013" cy="17231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6000"/>
              </a:lnSpc>
              <a:buFont typeface="Arial" panose="020B0604020202020204" pitchFamily="34" charset="0"/>
              <a:buNone/>
            </a:pPr>
            <a:r>
              <a:rPr lang="ja-JP" altLang="en-US" sz="14000" b="1" dirty="0">
                <a:solidFill>
                  <a:srgbClr val="00B05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和順支石墓</a:t>
            </a:r>
            <a:endParaRPr lang="ja-JP" altLang="en-US" sz="14000" dirty="0">
              <a:solidFill>
                <a:srgbClr val="00B050"/>
              </a:solidFill>
            </a:endParaRP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42E4A395-73C2-49D6-8C46-939984336BCE}"/>
              </a:ext>
            </a:extLst>
          </p:cNvPr>
          <p:cNvGrpSpPr/>
          <p:nvPr/>
        </p:nvGrpSpPr>
        <p:grpSpPr>
          <a:xfrm>
            <a:off x="7710158" y="5217170"/>
            <a:ext cx="4481842" cy="1738610"/>
            <a:chOff x="4987291" y="1852315"/>
            <a:chExt cx="4481842" cy="1738610"/>
          </a:xfrm>
        </p:grpSpPr>
        <p:pic>
          <p:nvPicPr>
            <p:cNvPr id="7" name="グラフィックス 6">
              <a:extLst>
                <a:ext uri="{FF2B5EF4-FFF2-40B4-BE49-F238E27FC236}">
                  <a16:creationId xmlns:a16="http://schemas.microsoft.com/office/drawing/2014/main" id="{11619D44-6101-4FA0-ABD4-196606C9F1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987291" y="1852315"/>
              <a:ext cx="4481842" cy="1738610"/>
            </a:xfrm>
            <a:prstGeom prst="rect">
              <a:avLst/>
            </a:prstGeom>
          </p:spPr>
        </p:pic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D4C2DBDD-2A45-472F-9DB0-182078ED763E}"/>
                </a:ext>
              </a:extLst>
            </p:cNvPr>
            <p:cNvSpPr txBox="1"/>
            <p:nvPr/>
          </p:nvSpPr>
          <p:spPr>
            <a:xfrm>
              <a:off x="5762625" y="2371725"/>
              <a:ext cx="24897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400" dirty="0">
                  <a:solidFill>
                    <a:srgbClr val="002060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絵本　</a:t>
              </a:r>
              <a:r>
                <a:rPr lang="en-US" altLang="ja-JP" sz="2400" dirty="0">
                  <a:solidFill>
                    <a:srgbClr val="002060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21</a:t>
              </a:r>
              <a:r>
                <a:rPr kumimoji="1" lang="ja-JP" altLang="en-US" sz="2400" dirty="0">
                  <a:solidFill>
                    <a:srgbClr val="002060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ページ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886615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D11A3B7-1027-4BA8-8862-1C5D3005D3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533" y="819820"/>
            <a:ext cx="11539342" cy="4165136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ts val="30000"/>
              </a:lnSpc>
              <a:buNone/>
            </a:pPr>
            <a:r>
              <a:rPr lang="ko-KR" altLang="en-US" sz="47200" b="1" dirty="0">
                <a:solidFill>
                  <a:schemeClr val="accent1">
                    <a:lumMod val="7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고인돌</a:t>
            </a:r>
            <a:endParaRPr lang="en-US" altLang="ko-KR" sz="47200" b="1" dirty="0">
              <a:solidFill>
                <a:schemeClr val="accent1">
                  <a:lumMod val="7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marL="0" indent="0">
              <a:lnSpc>
                <a:spcPts val="21000"/>
              </a:lnSpc>
              <a:buNone/>
            </a:pPr>
            <a:endParaRPr lang="ja-JP" altLang="en-US" sz="80000" dirty="0">
              <a:solidFill>
                <a:schemeClr val="accent1">
                  <a:lumMod val="75000"/>
                </a:schemeClr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  <a:p>
            <a:endParaRPr kumimoji="1"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B90CECA6-07A5-4251-92A1-5AF6C649D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712" y="263525"/>
            <a:ext cx="1228725" cy="1325563"/>
          </a:xfrm>
        </p:spPr>
        <p:txBody>
          <a:bodyPr/>
          <a:lstStyle/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④</a:t>
            </a:r>
          </a:p>
        </p:txBody>
      </p:sp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06DD7AD2-3206-4D3C-B338-52EC1AB6189C}"/>
              </a:ext>
            </a:extLst>
          </p:cNvPr>
          <p:cNvSpPr txBox="1">
            <a:spLocks/>
          </p:cNvSpPr>
          <p:nvPr/>
        </p:nvSpPr>
        <p:spPr>
          <a:xfrm>
            <a:off x="3041087" y="4835011"/>
            <a:ext cx="8728125" cy="17231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6000"/>
              </a:lnSpc>
              <a:buFont typeface="Arial" panose="020B0604020202020204" pitchFamily="34" charset="0"/>
              <a:buNone/>
            </a:pPr>
            <a:r>
              <a:rPr lang="ja-JP" altLang="en-US" sz="15500" b="1" dirty="0">
                <a:solidFill>
                  <a:srgbClr val="00B05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支石墓</a:t>
            </a:r>
            <a:endParaRPr lang="ja-JP" altLang="en-US" sz="155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1010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D11A3B7-1027-4BA8-8862-1C5D3005D3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77527" y="174521"/>
            <a:ext cx="7390938" cy="2609180"/>
          </a:xfrm>
        </p:spPr>
        <p:txBody>
          <a:bodyPr>
            <a:noAutofit/>
          </a:bodyPr>
          <a:lstStyle/>
          <a:p>
            <a:pPr marL="0" indent="0">
              <a:lnSpc>
                <a:spcPts val="16000"/>
              </a:lnSpc>
              <a:buNone/>
            </a:pPr>
            <a:r>
              <a:rPr lang="ko-KR" altLang="en-US" sz="15500" b="1" dirty="0">
                <a:solidFill>
                  <a:srgbClr val="00B05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고인돌</a:t>
            </a:r>
            <a:endParaRPr kumimoji="1" lang="ja-JP" altLang="en-US" sz="15500" dirty="0">
              <a:solidFill>
                <a:srgbClr val="00B050"/>
              </a:solidFill>
            </a:endParaRPr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B90CECA6-07A5-4251-92A1-5AF6C649D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712" y="263525"/>
            <a:ext cx="1228725" cy="1325563"/>
          </a:xfrm>
        </p:spPr>
        <p:txBody>
          <a:bodyPr/>
          <a:lstStyle/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④</a:t>
            </a:r>
          </a:p>
        </p:txBody>
      </p:sp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5BD6C30B-60A0-40D0-9459-5F2CC865A757}"/>
              </a:ext>
            </a:extLst>
          </p:cNvPr>
          <p:cNvSpPr txBox="1">
            <a:spLocks/>
          </p:cNvSpPr>
          <p:nvPr/>
        </p:nvSpPr>
        <p:spPr>
          <a:xfrm>
            <a:off x="860803" y="1828217"/>
            <a:ext cx="8487391" cy="47269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1500"/>
              </a:lnSpc>
              <a:buNone/>
            </a:pPr>
            <a:r>
              <a:rPr lang="ko-KR" altLang="en-US" sz="11000" b="1" dirty="0">
                <a:solidFill>
                  <a:srgbClr val="FF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강화 江華</a:t>
            </a:r>
            <a:endParaRPr lang="ja-JP" altLang="en-US" sz="11000" dirty="0">
              <a:solidFill>
                <a:srgbClr val="FF0000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  <a:p>
            <a:pPr marL="0" indent="0">
              <a:lnSpc>
                <a:spcPts val="11500"/>
              </a:lnSpc>
              <a:buFont typeface="Arial" panose="020B0604020202020204" pitchFamily="34" charset="0"/>
              <a:buNone/>
            </a:pPr>
            <a:r>
              <a:rPr lang="ko-KR" altLang="en-US" sz="11000" b="1" dirty="0">
                <a:solidFill>
                  <a:srgbClr val="FF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고창 高敞 </a:t>
            </a:r>
            <a:endParaRPr lang="en-US" altLang="ko-KR" sz="11000" b="1" dirty="0">
              <a:solidFill>
                <a:srgbClr val="FF000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marL="0" indent="0">
              <a:lnSpc>
                <a:spcPts val="11500"/>
              </a:lnSpc>
              <a:buFont typeface="Arial" panose="020B0604020202020204" pitchFamily="34" charset="0"/>
              <a:buNone/>
            </a:pPr>
            <a:r>
              <a:rPr lang="ko-KR" altLang="en-US" sz="11000" b="1" dirty="0">
                <a:solidFill>
                  <a:srgbClr val="FF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화순 和順</a:t>
            </a:r>
            <a:endParaRPr lang="en-US" altLang="ko-KR" sz="11000" b="1" dirty="0">
              <a:solidFill>
                <a:srgbClr val="FF000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>
              <a:lnSpc>
                <a:spcPts val="10500"/>
              </a:lnSpc>
            </a:pPr>
            <a:endParaRPr lang="ja-JP" altLang="en-US" sz="10000" dirty="0">
              <a:solidFill>
                <a:srgbClr val="FF0000"/>
              </a:solidFill>
            </a:endParaRP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3F1756B4-3367-4149-A4DE-9D9E098B1348}"/>
              </a:ext>
            </a:extLst>
          </p:cNvPr>
          <p:cNvGrpSpPr/>
          <p:nvPr/>
        </p:nvGrpSpPr>
        <p:grpSpPr>
          <a:xfrm>
            <a:off x="7323872" y="3424716"/>
            <a:ext cx="4481842" cy="1738610"/>
            <a:chOff x="4987291" y="1852315"/>
            <a:chExt cx="4481842" cy="1738610"/>
          </a:xfrm>
        </p:grpSpPr>
        <p:pic>
          <p:nvPicPr>
            <p:cNvPr id="7" name="グラフィックス 6">
              <a:extLst>
                <a:ext uri="{FF2B5EF4-FFF2-40B4-BE49-F238E27FC236}">
                  <a16:creationId xmlns:a16="http://schemas.microsoft.com/office/drawing/2014/main" id="{FD384CB4-125A-42D9-A396-DAD44722E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987291" y="1852315"/>
              <a:ext cx="4481842" cy="1738610"/>
            </a:xfrm>
            <a:prstGeom prst="rect">
              <a:avLst/>
            </a:prstGeom>
          </p:spPr>
        </p:pic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7F2BA821-61D8-417E-B185-3DB4DBAA4B66}"/>
                </a:ext>
              </a:extLst>
            </p:cNvPr>
            <p:cNvSpPr txBox="1"/>
            <p:nvPr/>
          </p:nvSpPr>
          <p:spPr>
            <a:xfrm>
              <a:off x="5762625" y="2371725"/>
              <a:ext cx="24897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400" dirty="0">
                  <a:solidFill>
                    <a:srgbClr val="002060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絵本　</a:t>
              </a:r>
              <a:r>
                <a:rPr kumimoji="1" lang="en-US" altLang="ja-JP" sz="2400" dirty="0">
                  <a:solidFill>
                    <a:srgbClr val="002060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16</a:t>
              </a:r>
              <a:r>
                <a:rPr kumimoji="1" lang="ja-JP" altLang="en-US" sz="2400" dirty="0">
                  <a:solidFill>
                    <a:srgbClr val="002060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ページ</a:t>
              </a:r>
            </a:p>
          </p:txBody>
        </p:sp>
      </p:grp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0BDB3C86-E487-473B-A5D5-B2DE7CF7F9F7}"/>
              </a:ext>
            </a:extLst>
          </p:cNvPr>
          <p:cNvGrpSpPr/>
          <p:nvPr/>
        </p:nvGrpSpPr>
        <p:grpSpPr>
          <a:xfrm>
            <a:off x="7323872" y="5001401"/>
            <a:ext cx="4481842" cy="1738610"/>
            <a:chOff x="4987291" y="1852315"/>
            <a:chExt cx="4481842" cy="1738610"/>
          </a:xfrm>
        </p:grpSpPr>
        <p:pic>
          <p:nvPicPr>
            <p:cNvPr id="10" name="グラフィックス 9">
              <a:extLst>
                <a:ext uri="{FF2B5EF4-FFF2-40B4-BE49-F238E27FC236}">
                  <a16:creationId xmlns:a16="http://schemas.microsoft.com/office/drawing/2014/main" id="{EAD8D497-70DD-4E3D-8E56-82856B132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987291" y="1852315"/>
              <a:ext cx="4481842" cy="1738610"/>
            </a:xfrm>
            <a:prstGeom prst="rect">
              <a:avLst/>
            </a:prstGeom>
          </p:spPr>
        </p:pic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9CB93F78-AEFF-4C43-AFE4-D0D2CE543AB5}"/>
                </a:ext>
              </a:extLst>
            </p:cNvPr>
            <p:cNvSpPr txBox="1"/>
            <p:nvPr/>
          </p:nvSpPr>
          <p:spPr>
            <a:xfrm>
              <a:off x="5762625" y="2371725"/>
              <a:ext cx="24897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400" dirty="0">
                  <a:solidFill>
                    <a:srgbClr val="002060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絵本　</a:t>
              </a:r>
              <a:r>
                <a:rPr lang="en-US" altLang="ja-JP" sz="2400" dirty="0">
                  <a:solidFill>
                    <a:srgbClr val="002060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21</a:t>
              </a:r>
              <a:r>
                <a:rPr kumimoji="1" lang="ja-JP" altLang="en-US" sz="2400" dirty="0">
                  <a:solidFill>
                    <a:srgbClr val="002060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ページ</a:t>
              </a:r>
            </a:p>
          </p:txBody>
        </p:sp>
      </p:grp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105B5841-8DDE-498A-9DE0-069FD20DB742}"/>
              </a:ext>
            </a:extLst>
          </p:cNvPr>
          <p:cNvGrpSpPr/>
          <p:nvPr/>
        </p:nvGrpSpPr>
        <p:grpSpPr>
          <a:xfrm>
            <a:off x="7323872" y="1856599"/>
            <a:ext cx="4481842" cy="1738610"/>
            <a:chOff x="4987291" y="1852315"/>
            <a:chExt cx="4481842" cy="1738610"/>
          </a:xfrm>
        </p:grpSpPr>
        <p:pic>
          <p:nvPicPr>
            <p:cNvPr id="14" name="グラフィックス 13">
              <a:extLst>
                <a:ext uri="{FF2B5EF4-FFF2-40B4-BE49-F238E27FC236}">
                  <a16:creationId xmlns:a16="http://schemas.microsoft.com/office/drawing/2014/main" id="{291DCF0C-A53F-48FF-95FE-009C3668A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987291" y="1852315"/>
              <a:ext cx="4481842" cy="1738610"/>
            </a:xfrm>
            <a:prstGeom prst="rect">
              <a:avLst/>
            </a:prstGeom>
          </p:spPr>
        </p:pic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BA44888A-C97A-404E-9A65-71DBD2096FE2}"/>
                </a:ext>
              </a:extLst>
            </p:cNvPr>
            <p:cNvSpPr txBox="1"/>
            <p:nvPr/>
          </p:nvSpPr>
          <p:spPr>
            <a:xfrm>
              <a:off x="5762625" y="2371725"/>
              <a:ext cx="22605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400" dirty="0">
                  <a:solidFill>
                    <a:srgbClr val="002060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絵本　</a:t>
              </a:r>
              <a:r>
                <a:rPr kumimoji="1" lang="en-US" altLang="ja-JP" sz="2400" dirty="0">
                  <a:solidFill>
                    <a:srgbClr val="002060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8</a:t>
              </a:r>
              <a:r>
                <a:rPr kumimoji="1" lang="ja-JP" altLang="en-US" sz="2400" dirty="0">
                  <a:solidFill>
                    <a:srgbClr val="002060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ページ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39211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6C252B89-BEC9-4249-B6F8-656C582A11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7" b="31331"/>
          <a:stretch/>
        </p:blipFill>
        <p:spPr>
          <a:xfrm>
            <a:off x="614362" y="257783"/>
            <a:ext cx="12000986" cy="6342434"/>
          </a:xfrm>
          <a:prstGeom prst="rect">
            <a:avLst/>
          </a:prstGeom>
        </p:spPr>
      </p:pic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CCF44FA6-9CD2-4F05-9C35-D9589E44C741}"/>
              </a:ext>
            </a:extLst>
          </p:cNvPr>
          <p:cNvGrpSpPr/>
          <p:nvPr/>
        </p:nvGrpSpPr>
        <p:grpSpPr>
          <a:xfrm>
            <a:off x="8381147" y="5024916"/>
            <a:ext cx="4481842" cy="1738610"/>
            <a:chOff x="4987291" y="1852315"/>
            <a:chExt cx="4481842" cy="1738610"/>
          </a:xfrm>
        </p:grpSpPr>
        <p:pic>
          <p:nvPicPr>
            <p:cNvPr id="5" name="グラフィックス 4">
              <a:extLst>
                <a:ext uri="{FF2B5EF4-FFF2-40B4-BE49-F238E27FC236}">
                  <a16:creationId xmlns:a16="http://schemas.microsoft.com/office/drawing/2014/main" id="{040A38B1-B7E9-4808-BF6D-68E799292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987291" y="1852315"/>
              <a:ext cx="4481842" cy="1738610"/>
            </a:xfrm>
            <a:prstGeom prst="rect">
              <a:avLst/>
            </a:prstGeom>
          </p:spPr>
        </p:pic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D12EC29B-7398-4CD0-8B68-EDF97426AE40}"/>
                </a:ext>
              </a:extLst>
            </p:cNvPr>
            <p:cNvSpPr txBox="1"/>
            <p:nvPr/>
          </p:nvSpPr>
          <p:spPr>
            <a:xfrm>
              <a:off x="5762625" y="2371725"/>
              <a:ext cx="31021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400" dirty="0">
                  <a:solidFill>
                    <a:srgbClr val="002060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絵本　</a:t>
              </a:r>
              <a:r>
                <a:rPr kumimoji="1" lang="en-US" altLang="ja-JP" sz="2400" dirty="0">
                  <a:solidFill>
                    <a:srgbClr val="002060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18-19</a:t>
              </a:r>
              <a:r>
                <a:rPr kumimoji="1" lang="ja-JP" altLang="en-US" sz="2400" dirty="0">
                  <a:solidFill>
                    <a:srgbClr val="002060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ページ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08923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3">
            <a:extLst>
              <a:ext uri="{FF2B5EF4-FFF2-40B4-BE49-F238E27FC236}">
                <a16:creationId xmlns:a16="http://schemas.microsoft.com/office/drawing/2014/main" id="{757A0953-D410-4CA1-B98D-71084AA98D4D}"/>
              </a:ext>
            </a:extLst>
          </p:cNvPr>
          <p:cNvSpPr txBox="1">
            <a:spLocks/>
          </p:cNvSpPr>
          <p:nvPr/>
        </p:nvSpPr>
        <p:spPr>
          <a:xfrm>
            <a:off x="366712" y="263525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⑦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6E5C27D-EF91-42ED-B326-44990AE8FC16}"/>
              </a:ext>
            </a:extLst>
          </p:cNvPr>
          <p:cNvSpPr txBox="1"/>
          <p:nvPr/>
        </p:nvSpPr>
        <p:spPr>
          <a:xfrm>
            <a:off x="1739900" y="263525"/>
            <a:ext cx="9805988" cy="214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8000"/>
              </a:lnSpc>
            </a:pPr>
            <a:r>
              <a:rPr lang="en-US" altLang="ko-KR" sz="7200" b="0" i="0" dirty="0">
                <a:solidFill>
                  <a:srgbClr val="00B050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</a:rPr>
              <a:t>5·18 </a:t>
            </a:r>
            <a:r>
              <a:rPr lang="ko-KR" altLang="en-US" sz="7200" b="1" i="0" dirty="0">
                <a:solidFill>
                  <a:srgbClr val="00B050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</a:rPr>
              <a:t>광주 민주화 운동</a:t>
            </a:r>
            <a:endParaRPr lang="en-US" altLang="ko-KR" sz="7200" b="1" i="0" dirty="0">
              <a:solidFill>
                <a:srgbClr val="00B050"/>
              </a:solidFill>
              <a:effectLst/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>
              <a:lnSpc>
                <a:spcPts val="8000"/>
              </a:lnSpc>
            </a:pPr>
            <a:r>
              <a:rPr lang="ko-KR" altLang="en-US" sz="7200" b="0" i="0" dirty="0">
                <a:solidFill>
                  <a:srgbClr val="00B050"/>
                </a:solidFill>
                <a:effectLst/>
                <a:latin typeface="ＭＳ 明朝" panose="02020609040205080304" pitchFamily="17" charset="-128"/>
              </a:rPr>
              <a:t>五一八光州民主化運動</a:t>
            </a:r>
            <a:r>
              <a:rPr lang="en-US" altLang="ko-KR" sz="7200" b="0" i="0" dirty="0">
                <a:solidFill>
                  <a:srgbClr val="00B050"/>
                </a:solidFill>
                <a:effectLst/>
                <a:latin typeface="ＭＳ 明朝" panose="02020609040205080304" pitchFamily="17" charset="-128"/>
                <a:ea typeface="ＭＳ 明朝" panose="02020609040205080304" pitchFamily="17" charset="-128"/>
              </a:rPr>
              <a:t> </a:t>
            </a:r>
            <a:endParaRPr kumimoji="1" lang="ja-JP" altLang="en-US" sz="7200" dirty="0">
              <a:solidFill>
                <a:srgbClr val="00B050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4D7AEBA-77C7-4210-BAFF-CFE13697D9A6}"/>
              </a:ext>
            </a:extLst>
          </p:cNvPr>
          <p:cNvSpPr txBox="1"/>
          <p:nvPr/>
        </p:nvSpPr>
        <p:spPr>
          <a:xfrm>
            <a:off x="366712" y="2242602"/>
            <a:ext cx="11572399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Batang" panose="02030600000101010101" pitchFamily="18" charset="-127"/>
              </a:rPr>
              <a:t>1980</a:t>
            </a:r>
            <a:r>
              <a:rPr lang="ja-JP" altLang="ja-JP" sz="36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Batang" panose="02030600000101010101" pitchFamily="18" charset="-127"/>
              </a:rPr>
              <a:t>年</a:t>
            </a:r>
            <a:r>
              <a:rPr lang="en-US" altLang="ja-JP" sz="36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Batang" panose="02030600000101010101" pitchFamily="18" charset="-127"/>
              </a:rPr>
              <a:t>5</a:t>
            </a:r>
            <a:r>
              <a:rPr lang="ja-JP" altLang="ja-JP" sz="36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Batang" panose="02030600000101010101" pitchFamily="18" charset="-127"/>
              </a:rPr>
              <a:t>月</a:t>
            </a:r>
            <a:r>
              <a:rPr lang="en-US" altLang="ja-JP" sz="36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Batang" panose="02030600000101010101" pitchFamily="18" charset="-127"/>
              </a:rPr>
              <a:t>18</a:t>
            </a:r>
            <a:r>
              <a:rPr lang="ja-JP" altLang="ja-JP" sz="36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Batang" panose="02030600000101010101" pitchFamily="18" charset="-127"/>
              </a:rPr>
              <a:t>日から</a:t>
            </a:r>
            <a:r>
              <a:rPr lang="en-US" altLang="ja-JP" sz="36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Batang" panose="02030600000101010101" pitchFamily="18" charset="-127"/>
              </a:rPr>
              <a:t>27</a:t>
            </a:r>
            <a:r>
              <a:rPr lang="ja-JP" altLang="ja-JP" sz="36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Batang" panose="02030600000101010101" pitchFamily="18" charset="-127"/>
              </a:rPr>
              <a:t>日にかけて大韓民国の</a:t>
            </a:r>
            <a:endParaRPr lang="en-US" altLang="ja-JP" sz="36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Batang" panose="02030600000101010101" pitchFamily="18" charset="-127"/>
            </a:endParaRPr>
          </a:p>
          <a:p>
            <a:r>
              <a:rPr lang="ja-JP" altLang="ja-JP" sz="36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Batang" panose="02030600000101010101" pitchFamily="18" charset="-127"/>
              </a:rPr>
              <a:t>全羅南道の道庁所在地であった光州市を中心として</a:t>
            </a:r>
            <a:endParaRPr lang="en-US" altLang="ja-JP" sz="36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Batang" panose="02030600000101010101" pitchFamily="18" charset="-127"/>
            </a:endParaRPr>
          </a:p>
          <a:p>
            <a:r>
              <a:rPr lang="ja-JP" altLang="ja-JP" sz="36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Batang" panose="02030600000101010101" pitchFamily="18" charset="-127"/>
              </a:rPr>
              <a:t>起きた民衆の蜂起。</a:t>
            </a:r>
            <a:r>
              <a:rPr lang="en-US" altLang="ja-JP" sz="36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Batang" panose="02030600000101010101" pitchFamily="18" charset="-127"/>
              </a:rPr>
              <a:t>5</a:t>
            </a:r>
            <a:r>
              <a:rPr lang="ja-JP" altLang="ja-JP" sz="36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Batang" panose="02030600000101010101" pitchFamily="18" charset="-127"/>
              </a:rPr>
              <a:t>月</a:t>
            </a:r>
            <a:r>
              <a:rPr lang="en-US" altLang="ja-JP" sz="36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Batang" panose="02030600000101010101" pitchFamily="18" charset="-127"/>
              </a:rPr>
              <a:t>17</a:t>
            </a:r>
            <a:r>
              <a:rPr lang="ja-JP" altLang="ja-JP" sz="36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Batang" panose="02030600000101010101" pitchFamily="18" charset="-127"/>
              </a:rPr>
              <a:t>日の全斗煥らのクーデターと</a:t>
            </a:r>
            <a:endParaRPr lang="en-US" altLang="ja-JP" sz="36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Batang" panose="02030600000101010101" pitchFamily="18" charset="-127"/>
            </a:endParaRPr>
          </a:p>
          <a:p>
            <a:r>
              <a:rPr lang="ja-JP" altLang="ja-JP" sz="36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Batang" panose="02030600000101010101" pitchFamily="18" charset="-127"/>
              </a:rPr>
              <a:t>金大中らの逮捕を契機に、</a:t>
            </a:r>
            <a:r>
              <a:rPr lang="en-US" altLang="ja-JP" sz="36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Batang" panose="02030600000101010101" pitchFamily="18" charset="-127"/>
              </a:rPr>
              <a:t>5</a:t>
            </a:r>
            <a:r>
              <a:rPr lang="ja-JP" altLang="ja-JP" sz="36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Batang" panose="02030600000101010101" pitchFamily="18" charset="-127"/>
              </a:rPr>
              <a:t>月</a:t>
            </a:r>
            <a:r>
              <a:rPr lang="en-US" altLang="ja-JP" sz="36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Batang" panose="02030600000101010101" pitchFamily="18" charset="-127"/>
              </a:rPr>
              <a:t>18</a:t>
            </a:r>
            <a:r>
              <a:rPr lang="ja-JP" altLang="ja-JP" sz="36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Batang" panose="02030600000101010101" pitchFamily="18" charset="-127"/>
              </a:rPr>
              <a:t>日にクーデターに抗議</a:t>
            </a:r>
            <a:endParaRPr lang="en-US" altLang="ja-JP" sz="36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Batang" panose="02030600000101010101" pitchFamily="18" charset="-127"/>
            </a:endParaRPr>
          </a:p>
          <a:p>
            <a:r>
              <a:rPr lang="ja-JP" altLang="ja-JP" sz="36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Batang" panose="02030600000101010101" pitchFamily="18" charset="-127"/>
              </a:rPr>
              <a:t>する学生デモが起きたが、戒厳軍の暴行が激しかった</a:t>
            </a:r>
            <a:endParaRPr lang="en-US" altLang="ja-JP" sz="36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Batang" panose="02030600000101010101" pitchFamily="18" charset="-127"/>
            </a:endParaRPr>
          </a:p>
          <a:p>
            <a:r>
              <a:rPr lang="ja-JP" altLang="ja-JP" sz="36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Batang" panose="02030600000101010101" pitchFamily="18" charset="-127"/>
              </a:rPr>
              <a:t>ことに怒った市民も参加した。</a:t>
            </a:r>
            <a:endParaRPr kumimoji="1" lang="ja-JP" altLang="en-US" sz="36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652673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コンテンツ プレースホルダー 8">
            <a:extLst>
              <a:ext uri="{FF2B5EF4-FFF2-40B4-BE49-F238E27FC236}">
                <a16:creationId xmlns:a16="http://schemas.microsoft.com/office/drawing/2014/main" id="{3FE38F94-80F7-49A0-8167-14BD7690BB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8"/>
          <a:stretch/>
        </p:blipFill>
        <p:spPr>
          <a:xfrm>
            <a:off x="1595490" y="0"/>
            <a:ext cx="9001019" cy="6858000"/>
          </a:xfrm>
        </p:spPr>
      </p:pic>
    </p:spTree>
    <p:extLst>
      <p:ext uri="{BB962C8B-B14F-4D97-AF65-F5344CB8AC3E}">
        <p14:creationId xmlns:p14="http://schemas.microsoft.com/office/powerpoint/2010/main" val="12432819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3">
            <a:extLst>
              <a:ext uri="{FF2B5EF4-FFF2-40B4-BE49-F238E27FC236}">
                <a16:creationId xmlns:a16="http://schemas.microsoft.com/office/drawing/2014/main" id="{757A0953-D410-4CA1-B98D-71084AA98D4D}"/>
              </a:ext>
            </a:extLst>
          </p:cNvPr>
          <p:cNvSpPr txBox="1">
            <a:spLocks/>
          </p:cNvSpPr>
          <p:nvPr/>
        </p:nvSpPr>
        <p:spPr>
          <a:xfrm>
            <a:off x="366712" y="263525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⑦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F0D5D1B0-A5B1-456E-B7DC-BBBFAE9CB1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538" y="263525"/>
            <a:ext cx="3563180" cy="504190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3B314E1B-1B18-4EEB-BE36-4E97B540D0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816" y="263525"/>
            <a:ext cx="3305486" cy="4655614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AD9166DC-C334-4F1C-AD61-29D103E377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400" y="225424"/>
            <a:ext cx="3340100" cy="465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1148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図 20">
            <a:extLst>
              <a:ext uri="{FF2B5EF4-FFF2-40B4-BE49-F238E27FC236}">
                <a16:creationId xmlns:a16="http://schemas.microsoft.com/office/drawing/2014/main" id="{3A99B080-4FE1-4863-BAD8-1443E731A5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202" b="5970"/>
          <a:stretch/>
        </p:blipFill>
        <p:spPr>
          <a:xfrm>
            <a:off x="97142" y="187240"/>
            <a:ext cx="8628617" cy="5746671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9F1CD85C-3A4B-4911-84EA-6F27E0307299}"/>
              </a:ext>
            </a:extLst>
          </p:cNvPr>
          <p:cNvSpPr/>
          <p:nvPr/>
        </p:nvSpPr>
        <p:spPr>
          <a:xfrm>
            <a:off x="809625" y="1816317"/>
            <a:ext cx="3638550" cy="3429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BA8BF913-AAFA-44E4-80AE-4F245BA56178}"/>
              </a:ext>
            </a:extLst>
          </p:cNvPr>
          <p:cNvSpPr/>
          <p:nvPr/>
        </p:nvSpPr>
        <p:spPr>
          <a:xfrm>
            <a:off x="8558212" y="648029"/>
            <a:ext cx="3536646" cy="122675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2000" dirty="0">
                <a:solidFill>
                  <a:srgbClr val="FF0000"/>
                </a:solidFill>
              </a:rPr>
              <a:t>下のページ欄（フッター）に</a:t>
            </a:r>
            <a:endParaRPr kumimoji="1" lang="en-US" altLang="ja-JP" sz="2000" dirty="0">
              <a:solidFill>
                <a:srgbClr val="FF0000"/>
              </a:solidFill>
            </a:endParaRPr>
          </a:p>
          <a:p>
            <a:r>
              <a:rPr lang="ko-KR" altLang="en-US" sz="2000" dirty="0">
                <a:solidFill>
                  <a:srgbClr val="FF0000"/>
                </a:solidFill>
              </a:rPr>
              <a:t>우리 땅 기차 여행</a:t>
            </a:r>
            <a:endParaRPr lang="en-US" altLang="ko-KR" sz="2000" dirty="0">
              <a:solidFill>
                <a:srgbClr val="FF0000"/>
              </a:solidFill>
            </a:endParaRPr>
          </a:p>
          <a:p>
            <a:r>
              <a:rPr lang="ja-JP" altLang="en-US" sz="2000" dirty="0">
                <a:solidFill>
                  <a:srgbClr val="FF0000"/>
                </a:solidFill>
              </a:rPr>
              <a:t>と書いてある資料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ABFBA2BF-F336-477B-A92D-6BFDFD04E119}"/>
              </a:ext>
            </a:extLst>
          </p:cNvPr>
          <p:cNvSpPr/>
          <p:nvPr/>
        </p:nvSpPr>
        <p:spPr>
          <a:xfrm>
            <a:off x="809625" y="2270235"/>
            <a:ext cx="3638550" cy="3429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DC349079-78CD-40FC-8C3D-FFEDC7B630A8}"/>
              </a:ext>
            </a:extLst>
          </p:cNvPr>
          <p:cNvSpPr/>
          <p:nvPr/>
        </p:nvSpPr>
        <p:spPr>
          <a:xfrm>
            <a:off x="772471" y="3686175"/>
            <a:ext cx="3638550" cy="46312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7EE53031-74C6-4A81-AE87-728B4F18E24B}"/>
              </a:ext>
            </a:extLst>
          </p:cNvPr>
          <p:cNvSpPr/>
          <p:nvPr/>
        </p:nvSpPr>
        <p:spPr>
          <a:xfrm>
            <a:off x="8641986" y="2019608"/>
            <a:ext cx="2838450" cy="70484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2400" dirty="0">
                <a:solidFill>
                  <a:srgbClr val="FF0000"/>
                </a:solidFill>
              </a:rPr>
              <a:t>関連資料</a:t>
            </a: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DB3F7117-D506-4949-A24B-71876BBD2375}"/>
              </a:ext>
            </a:extLst>
          </p:cNvPr>
          <p:cNvSpPr/>
          <p:nvPr/>
        </p:nvSpPr>
        <p:spPr>
          <a:xfrm>
            <a:off x="8641986" y="3267281"/>
            <a:ext cx="2838450" cy="70484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000" dirty="0">
                <a:solidFill>
                  <a:srgbClr val="FF0000"/>
                </a:solidFill>
              </a:rPr>
              <a:t>近代史</a:t>
            </a:r>
            <a:r>
              <a:rPr lang="en-US" altLang="ja-JP" sz="2000" dirty="0">
                <a:solidFill>
                  <a:srgbClr val="FF0000"/>
                </a:solidFill>
              </a:rPr>
              <a:t>PDF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06263070-FEAE-4164-9D10-74736E97C197}"/>
              </a:ext>
            </a:extLst>
          </p:cNvPr>
          <p:cNvCxnSpPr>
            <a:cxnSpLocks/>
          </p:cNvCxnSpPr>
          <p:nvPr/>
        </p:nvCxnSpPr>
        <p:spPr>
          <a:xfrm flipV="1">
            <a:off x="4349021" y="939694"/>
            <a:ext cx="4343400" cy="107008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8DA04EAA-EB54-47EA-BF95-BF6A50CDDF84}"/>
              </a:ext>
            </a:extLst>
          </p:cNvPr>
          <p:cNvCxnSpPr>
            <a:cxnSpLocks/>
          </p:cNvCxnSpPr>
          <p:nvPr/>
        </p:nvCxnSpPr>
        <p:spPr>
          <a:xfrm flipV="1">
            <a:off x="4349021" y="2429833"/>
            <a:ext cx="4467225" cy="3185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66D898E6-AB4B-47A8-AC2F-CEAEBE63BD1C}"/>
              </a:ext>
            </a:extLst>
          </p:cNvPr>
          <p:cNvCxnSpPr>
            <a:cxnSpLocks/>
          </p:cNvCxnSpPr>
          <p:nvPr/>
        </p:nvCxnSpPr>
        <p:spPr>
          <a:xfrm flipV="1">
            <a:off x="4411451" y="3870595"/>
            <a:ext cx="4467225" cy="3185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A2649992-E306-4948-893A-FF5C3261807C}"/>
              </a:ext>
            </a:extLst>
          </p:cNvPr>
          <p:cNvSpPr/>
          <p:nvPr/>
        </p:nvSpPr>
        <p:spPr>
          <a:xfrm>
            <a:off x="8641986" y="4116953"/>
            <a:ext cx="2838450" cy="70484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000" dirty="0">
                <a:solidFill>
                  <a:srgbClr val="FF0000"/>
                </a:solidFill>
              </a:rPr>
              <a:t>近代史スライド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6DF6806B-AE1F-4630-8798-6E97979B4881}"/>
              </a:ext>
            </a:extLst>
          </p:cNvPr>
          <p:cNvSpPr/>
          <p:nvPr/>
        </p:nvSpPr>
        <p:spPr>
          <a:xfrm>
            <a:off x="763717" y="4181475"/>
            <a:ext cx="3638550" cy="3836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5" name="直線矢印コネクタ 24">
            <a:extLst>
              <a:ext uri="{FF2B5EF4-FFF2-40B4-BE49-F238E27FC236}">
                <a16:creationId xmlns:a16="http://schemas.microsoft.com/office/drawing/2014/main" id="{4450A5EB-6F63-4C16-B657-FA0E90133DC4}"/>
              </a:ext>
            </a:extLst>
          </p:cNvPr>
          <p:cNvCxnSpPr>
            <a:cxnSpLocks/>
          </p:cNvCxnSpPr>
          <p:nvPr/>
        </p:nvCxnSpPr>
        <p:spPr>
          <a:xfrm flipV="1">
            <a:off x="4227577" y="4422801"/>
            <a:ext cx="4467225" cy="3185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44966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044F48E1-0283-4BE0-B8D8-0B3D582FE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4" y="1719005"/>
            <a:ext cx="7515596" cy="5005387"/>
          </a:xfrm>
          <a:prstGeom prst="rect">
            <a:avLst/>
          </a:prstGeom>
        </p:spPr>
      </p:pic>
      <p:sp>
        <p:nvSpPr>
          <p:cNvPr id="5" name="タイトル 3">
            <a:extLst>
              <a:ext uri="{FF2B5EF4-FFF2-40B4-BE49-F238E27FC236}">
                <a16:creationId xmlns:a16="http://schemas.microsoft.com/office/drawing/2014/main" id="{757A0953-D410-4CA1-B98D-71084AA98D4D}"/>
              </a:ext>
            </a:extLst>
          </p:cNvPr>
          <p:cNvSpPr txBox="1">
            <a:spLocks/>
          </p:cNvSpPr>
          <p:nvPr/>
        </p:nvSpPr>
        <p:spPr>
          <a:xfrm>
            <a:off x="366712" y="263525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⑦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8818D12-AB08-4164-8E54-28D3EEE3FCB1}"/>
              </a:ext>
            </a:extLst>
          </p:cNvPr>
          <p:cNvSpPr txBox="1"/>
          <p:nvPr/>
        </p:nvSpPr>
        <p:spPr>
          <a:xfrm>
            <a:off x="2055752" y="481092"/>
            <a:ext cx="557708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6600" b="0" i="0" dirty="0">
                <a:solidFill>
                  <a:srgbClr val="FF0000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</a:rPr>
              <a:t>5.18</a:t>
            </a:r>
            <a:r>
              <a:rPr lang="ko-KR" altLang="en-US" sz="6600" b="0" i="0" dirty="0">
                <a:solidFill>
                  <a:srgbClr val="FF0000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</a:rPr>
              <a:t>민주묘지</a:t>
            </a:r>
            <a:endParaRPr lang="ja-JP" altLang="en-US" sz="6600" dirty="0">
              <a:solidFill>
                <a:srgbClr val="FF000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083147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94064CAE-CD58-49DD-B36B-ED19AA38CD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471" y="1035090"/>
            <a:ext cx="6858529" cy="3165475"/>
          </a:xfrm>
          <a:prstGeom prst="rect">
            <a:avLst/>
          </a:prstGeom>
        </p:spPr>
      </p:pic>
      <p:sp>
        <p:nvSpPr>
          <p:cNvPr id="5" name="タイトル 3">
            <a:extLst>
              <a:ext uri="{FF2B5EF4-FFF2-40B4-BE49-F238E27FC236}">
                <a16:creationId xmlns:a16="http://schemas.microsoft.com/office/drawing/2014/main" id="{757A0953-D410-4CA1-B98D-71084AA98D4D}"/>
              </a:ext>
            </a:extLst>
          </p:cNvPr>
          <p:cNvSpPr txBox="1">
            <a:spLocks/>
          </p:cNvSpPr>
          <p:nvPr/>
        </p:nvSpPr>
        <p:spPr>
          <a:xfrm>
            <a:off x="366712" y="263525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⑦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8818D12-AB08-4164-8E54-28D3EEE3FCB1}"/>
              </a:ext>
            </a:extLst>
          </p:cNvPr>
          <p:cNvSpPr txBox="1"/>
          <p:nvPr/>
        </p:nvSpPr>
        <p:spPr>
          <a:xfrm>
            <a:off x="2055752" y="481092"/>
            <a:ext cx="713637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6600" b="0" i="0" dirty="0">
                <a:solidFill>
                  <a:srgbClr val="FF0000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</a:rPr>
              <a:t>5.18</a:t>
            </a:r>
            <a:r>
              <a:rPr lang="ko-KR" altLang="en-US" sz="6600" b="0" i="0" dirty="0">
                <a:solidFill>
                  <a:srgbClr val="FF0000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</a:rPr>
              <a:t>기념공원</a:t>
            </a:r>
            <a:endParaRPr lang="ja-JP" altLang="en-US" sz="6600" dirty="0">
              <a:solidFill>
                <a:srgbClr val="FF000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F8E8DEEB-9550-41B8-8F08-DC859ABD5C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6900"/>
            <a:ext cx="6175235" cy="395601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7B2E52D-1A3C-4CF9-AD07-50E2271EEBDC}"/>
              </a:ext>
            </a:extLst>
          </p:cNvPr>
          <p:cNvSpPr txBox="1"/>
          <p:nvPr/>
        </p:nvSpPr>
        <p:spPr>
          <a:xfrm>
            <a:off x="7362825" y="5629275"/>
            <a:ext cx="435728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6600" b="1" dirty="0">
                <a:solidFill>
                  <a:srgbClr val="00B05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금남로 </a:t>
            </a:r>
            <a:r>
              <a:rPr lang="en-US" altLang="ko-KR" sz="6600" b="1" dirty="0">
                <a:solidFill>
                  <a:srgbClr val="00B05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4</a:t>
            </a:r>
            <a:r>
              <a:rPr lang="ko-KR" altLang="en-US" sz="6600" b="1" dirty="0">
                <a:solidFill>
                  <a:srgbClr val="00B05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가</a:t>
            </a:r>
            <a:endParaRPr lang="ja-JP" altLang="en-US" sz="6600" b="1" dirty="0">
              <a:solidFill>
                <a:srgbClr val="00B05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480351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1085B640-5B72-41A8-9B4B-C57866BFC5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355600"/>
            <a:ext cx="5006623" cy="2816225"/>
          </a:xfr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AC0CC5FF-4222-41DE-8929-205030F556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750" y="119063"/>
            <a:ext cx="4191000" cy="3143250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3ED9875-C83E-418F-A788-C6DCC0A6A39A}"/>
              </a:ext>
            </a:extLst>
          </p:cNvPr>
          <p:cNvSpPr txBox="1"/>
          <p:nvPr/>
        </p:nvSpPr>
        <p:spPr>
          <a:xfrm>
            <a:off x="6910715" y="3494127"/>
            <a:ext cx="518603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6600" b="1" dirty="0">
                <a:solidFill>
                  <a:srgbClr val="00B05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상무관</a:t>
            </a:r>
            <a:r>
              <a:rPr lang="ja-JP" altLang="en-US" sz="6600" b="1" dirty="0">
                <a:solidFill>
                  <a:srgbClr val="00B05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尚武館</a:t>
            </a: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EA1E93D9-62F9-4B4C-9725-5E383B9D2E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86" y="3429000"/>
            <a:ext cx="5371916" cy="3008273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827455F-091C-4C1A-ADDA-0C51F16FE541}"/>
              </a:ext>
            </a:extLst>
          </p:cNvPr>
          <p:cNvSpPr txBox="1"/>
          <p:nvPr/>
        </p:nvSpPr>
        <p:spPr>
          <a:xfrm>
            <a:off x="5610225" y="5372100"/>
            <a:ext cx="499207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6600" b="1" dirty="0">
                <a:solidFill>
                  <a:srgbClr val="00B05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518</a:t>
            </a:r>
            <a:r>
              <a:rPr kumimoji="1" lang="ko-KR" altLang="en-US" sz="6600" b="1" dirty="0">
                <a:solidFill>
                  <a:srgbClr val="00B05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자유공원</a:t>
            </a:r>
            <a:endParaRPr kumimoji="1" lang="ja-JP" altLang="en-US" sz="6600" b="1" dirty="0">
              <a:solidFill>
                <a:srgbClr val="00B05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909509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25F8F0C6-AFFD-4651-9B38-29D7070992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654" y="347015"/>
            <a:ext cx="2855277" cy="4097020"/>
          </a:xfrm>
          <a:prstGeom prst="rect">
            <a:avLst/>
          </a:prstGeom>
        </p:spPr>
      </p:pic>
      <p:sp>
        <p:nvSpPr>
          <p:cNvPr id="5" name="タイトル 3">
            <a:extLst>
              <a:ext uri="{FF2B5EF4-FFF2-40B4-BE49-F238E27FC236}">
                <a16:creationId xmlns:a16="http://schemas.microsoft.com/office/drawing/2014/main" id="{757A0953-D410-4CA1-B98D-71084AA98D4D}"/>
              </a:ext>
            </a:extLst>
          </p:cNvPr>
          <p:cNvSpPr txBox="1">
            <a:spLocks/>
          </p:cNvSpPr>
          <p:nvPr/>
        </p:nvSpPr>
        <p:spPr>
          <a:xfrm>
            <a:off x="366712" y="263525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⑦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A8A2D9A-35B7-4B1B-AA3F-CF141BF9B868}"/>
              </a:ext>
            </a:extLst>
          </p:cNvPr>
          <p:cNvSpPr/>
          <p:nvPr/>
        </p:nvSpPr>
        <p:spPr>
          <a:xfrm>
            <a:off x="1351033" y="4752623"/>
            <a:ext cx="1038086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4800" dirty="0">
                <a:solidFill>
                  <a:srgbClr val="FF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아아 광주여</a:t>
            </a:r>
            <a:r>
              <a:rPr lang="en-US" altLang="ko-KR" sz="4800" dirty="0">
                <a:solidFill>
                  <a:srgbClr val="FF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!</a:t>
            </a:r>
          </a:p>
          <a:p>
            <a:r>
              <a:rPr lang="ja-JP" altLang="en-US" sz="4800" dirty="0">
                <a:solidFill>
                  <a:srgbClr val="FF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ああ、光州よ！ われらの十字架よ！</a:t>
            </a: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EEDD479B-F3F1-4ADA-9B7B-598AD9D1B434}"/>
              </a:ext>
            </a:extLst>
          </p:cNvPr>
          <p:cNvSpPr/>
          <p:nvPr/>
        </p:nvSpPr>
        <p:spPr>
          <a:xfrm>
            <a:off x="6483083" y="4044737"/>
            <a:ext cx="480131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4000" dirty="0">
                <a:solidFill>
                  <a:srgbClr val="00B05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김준태</a:t>
            </a:r>
            <a:r>
              <a:rPr lang="en-US" altLang="ko-KR" sz="4000" dirty="0">
                <a:solidFill>
                  <a:srgbClr val="00B05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[</a:t>
            </a:r>
            <a:r>
              <a:rPr lang="ko-KR" altLang="en-US" sz="4000" dirty="0">
                <a:solidFill>
                  <a:srgbClr val="00B05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金準泰</a:t>
            </a:r>
            <a:r>
              <a:rPr lang="en-US" altLang="ko-KR" sz="4000" dirty="0">
                <a:solidFill>
                  <a:srgbClr val="00B05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]</a:t>
            </a:r>
            <a:r>
              <a:rPr lang="ko-KR" altLang="en-US" sz="4000" dirty="0">
                <a:solidFill>
                  <a:srgbClr val="00B05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詩人</a:t>
            </a:r>
            <a:endParaRPr lang="ja-JP" altLang="en-US" sz="4000" dirty="0">
              <a:solidFill>
                <a:srgbClr val="00B05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6AA8D697-F23D-42C8-9026-7CD87F82B5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631" y="607423"/>
            <a:ext cx="5016137" cy="2821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6499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6C5DD5E4-4F62-422A-8335-E3DC0464C2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100" y="0"/>
            <a:ext cx="7378700" cy="5534025"/>
          </a:xfrm>
          <a:prstGeom prst="rect">
            <a:avLst/>
          </a:prstGeom>
        </p:spPr>
      </p:pic>
      <p:sp>
        <p:nvSpPr>
          <p:cNvPr id="5" name="タイトル 3">
            <a:extLst>
              <a:ext uri="{FF2B5EF4-FFF2-40B4-BE49-F238E27FC236}">
                <a16:creationId xmlns:a16="http://schemas.microsoft.com/office/drawing/2014/main" id="{757A0953-D410-4CA1-B98D-71084AA98D4D}"/>
              </a:ext>
            </a:extLst>
          </p:cNvPr>
          <p:cNvSpPr txBox="1">
            <a:spLocks/>
          </p:cNvSpPr>
          <p:nvPr/>
        </p:nvSpPr>
        <p:spPr>
          <a:xfrm>
            <a:off x="366712" y="263525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⑦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651C52AF-8728-4C1D-A23E-4CCB35235D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700" y="4050716"/>
            <a:ext cx="5067300" cy="280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4550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3">
            <a:extLst>
              <a:ext uri="{FF2B5EF4-FFF2-40B4-BE49-F238E27FC236}">
                <a16:creationId xmlns:a16="http://schemas.microsoft.com/office/drawing/2014/main" id="{757A0953-D410-4CA1-B98D-71084AA98D4D}"/>
              </a:ext>
            </a:extLst>
          </p:cNvPr>
          <p:cNvSpPr txBox="1">
            <a:spLocks/>
          </p:cNvSpPr>
          <p:nvPr/>
        </p:nvSpPr>
        <p:spPr>
          <a:xfrm>
            <a:off x="366712" y="263525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⑦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FB5C612D-96F1-4081-A80F-B4B91E1E33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50" y="2249488"/>
            <a:ext cx="6454421" cy="3630612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908F72EE-21C1-4CAB-AF76-97EEF44C61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525" y="3109051"/>
            <a:ext cx="5423021" cy="3050449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6F84D24C-76B5-419E-AA5A-B07D513C75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036" y="263525"/>
            <a:ext cx="4805314" cy="2702989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EEDD479B-F3F1-4ADA-9B7B-598AD9D1B434}"/>
              </a:ext>
            </a:extLst>
          </p:cNvPr>
          <p:cNvSpPr/>
          <p:nvPr/>
        </p:nvSpPr>
        <p:spPr>
          <a:xfrm>
            <a:off x="1267402" y="309043"/>
            <a:ext cx="531427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8000" dirty="0">
                <a:solidFill>
                  <a:srgbClr val="00B05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비움박물관</a:t>
            </a:r>
            <a:endParaRPr lang="ja-JP" altLang="en-US" sz="8000" dirty="0">
              <a:solidFill>
                <a:srgbClr val="00B05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359032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0948B98-D7BA-4A6C-9DA9-D197082002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0"/>
            <a:ext cx="4288930" cy="2857500"/>
          </a:xfrm>
          <a:prstGeom prst="rect">
            <a:avLst/>
          </a:prstGeom>
        </p:spPr>
      </p:pic>
      <p:sp>
        <p:nvSpPr>
          <p:cNvPr id="7" name="タイトル 3">
            <a:extLst>
              <a:ext uri="{FF2B5EF4-FFF2-40B4-BE49-F238E27FC236}">
                <a16:creationId xmlns:a16="http://schemas.microsoft.com/office/drawing/2014/main" id="{A04766FB-788B-4B7C-86AD-7C15531768E8}"/>
              </a:ext>
            </a:extLst>
          </p:cNvPr>
          <p:cNvSpPr txBox="1">
            <a:spLocks/>
          </p:cNvSpPr>
          <p:nvPr/>
        </p:nvSpPr>
        <p:spPr>
          <a:xfrm>
            <a:off x="366712" y="263525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⑧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717CFAD7-9C6B-425A-9762-54611E01F0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354" y="2425700"/>
            <a:ext cx="7879645" cy="443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6937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D11A3B7-1027-4BA8-8862-1C5D3005D3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5437" y="329906"/>
            <a:ext cx="9007312" cy="1325564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ts val="10000"/>
              </a:lnSpc>
              <a:buNone/>
            </a:pPr>
            <a:r>
              <a:rPr lang="ko-KR" altLang="en-US" sz="8000" b="1" spc="4000" dirty="0">
                <a:solidFill>
                  <a:srgbClr val="00B05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지리산 智異山</a:t>
            </a:r>
            <a:endParaRPr kumimoji="1" lang="ja-JP" altLang="en-US" sz="8000" dirty="0">
              <a:solidFill>
                <a:srgbClr val="00B050"/>
              </a:solidFill>
            </a:endParaRPr>
          </a:p>
        </p:txBody>
      </p:sp>
      <p:sp>
        <p:nvSpPr>
          <p:cNvPr id="7" name="タイトル 3">
            <a:extLst>
              <a:ext uri="{FF2B5EF4-FFF2-40B4-BE49-F238E27FC236}">
                <a16:creationId xmlns:a16="http://schemas.microsoft.com/office/drawing/2014/main" id="{A04766FB-788B-4B7C-86AD-7C15531768E8}"/>
              </a:ext>
            </a:extLst>
          </p:cNvPr>
          <p:cNvSpPr txBox="1">
            <a:spLocks/>
          </p:cNvSpPr>
          <p:nvPr/>
        </p:nvSpPr>
        <p:spPr>
          <a:xfrm>
            <a:off x="366712" y="263525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⑧</a:t>
            </a:r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56CBD907-0AE2-4562-A2CB-366642555C9A}"/>
              </a:ext>
            </a:extLst>
          </p:cNvPr>
          <p:cNvSpPr txBox="1">
            <a:spLocks/>
          </p:cNvSpPr>
          <p:nvPr/>
        </p:nvSpPr>
        <p:spPr>
          <a:xfrm>
            <a:off x="1524000" y="1501774"/>
            <a:ext cx="9715500" cy="5337175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1000"/>
              </a:lnSpc>
              <a:buFont typeface="Arial" panose="020B0604020202020204" pitchFamily="34" charset="0"/>
              <a:buNone/>
            </a:pPr>
            <a:r>
              <a:rPr lang="ko-KR" altLang="en-US" sz="80000" b="1" spc="4000" dirty="0">
                <a:solidFill>
                  <a:schemeClr val="accent1">
                    <a:lumMod val="7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화엄사華嚴寺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675570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タイトル 3">
            <a:extLst>
              <a:ext uri="{FF2B5EF4-FFF2-40B4-BE49-F238E27FC236}">
                <a16:creationId xmlns:a16="http://schemas.microsoft.com/office/drawing/2014/main" id="{E952B40D-69AD-4D27-A77D-3C50876E8E90}"/>
              </a:ext>
            </a:extLst>
          </p:cNvPr>
          <p:cNvSpPr txBox="1">
            <a:spLocks/>
          </p:cNvSpPr>
          <p:nvPr/>
        </p:nvSpPr>
        <p:spPr>
          <a:xfrm>
            <a:off x="366712" y="263525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⑬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F1113BC-0618-4FF0-9260-2DCB5F6FEEA4}"/>
              </a:ext>
            </a:extLst>
          </p:cNvPr>
          <p:cNvSpPr txBox="1"/>
          <p:nvPr/>
        </p:nvSpPr>
        <p:spPr>
          <a:xfrm>
            <a:off x="8259096" y="501445"/>
            <a:ext cx="3824749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ko-KR" altLang="en-US" sz="8000" dirty="0">
                <a:solidFill>
                  <a:srgbClr val="00B05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경전선 </a:t>
            </a:r>
            <a:endParaRPr kumimoji="1" lang="en-US" altLang="ko-KR" sz="8000" dirty="0">
              <a:solidFill>
                <a:srgbClr val="00B05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r>
              <a:rPr kumimoji="1" lang="ko-KR" altLang="en-US" sz="8000" dirty="0">
                <a:solidFill>
                  <a:srgbClr val="00B050"/>
                </a:solidFill>
                <a:latin typeface="ＭＳ 明朝" panose="02020609040205080304" pitchFamily="17" charset="-128"/>
              </a:rPr>
              <a:t>慶全線</a:t>
            </a:r>
            <a:endParaRPr kumimoji="1" lang="ja-JP" altLang="en-US" sz="8000" dirty="0">
              <a:solidFill>
                <a:srgbClr val="00B050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  <a:p>
            <a:endParaRPr kumimoji="1" lang="ja-JP" altLang="en-US" dirty="0">
              <a:solidFill>
                <a:srgbClr val="00B050"/>
              </a:solidFill>
            </a:endParaRP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7D658B0D-D07D-497B-89CA-5BDA269B78BC}"/>
              </a:ext>
            </a:extLst>
          </p:cNvPr>
          <p:cNvGrpSpPr/>
          <p:nvPr/>
        </p:nvGrpSpPr>
        <p:grpSpPr>
          <a:xfrm>
            <a:off x="2674374" y="74297"/>
            <a:ext cx="5218233" cy="6783703"/>
            <a:chOff x="2674374" y="74297"/>
            <a:chExt cx="5218233" cy="6783703"/>
          </a:xfrm>
        </p:grpSpPr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E132D7DA-ACD4-4BE1-931D-384215E40F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4374" y="74297"/>
              <a:ext cx="5218233" cy="6783703"/>
            </a:xfrm>
            <a:prstGeom prst="rect">
              <a:avLst/>
            </a:prstGeom>
          </p:spPr>
        </p:pic>
        <p:sp>
          <p:nvSpPr>
            <p:cNvPr id="7" name="楕円 6">
              <a:extLst>
                <a:ext uri="{FF2B5EF4-FFF2-40B4-BE49-F238E27FC236}">
                  <a16:creationId xmlns:a16="http://schemas.microsoft.com/office/drawing/2014/main" id="{6BBE2809-097D-45DE-B981-3A2EBB8E9E99}"/>
                </a:ext>
              </a:extLst>
            </p:cNvPr>
            <p:cNvSpPr/>
            <p:nvPr/>
          </p:nvSpPr>
          <p:spPr>
            <a:xfrm>
              <a:off x="3726425" y="4621161"/>
              <a:ext cx="3618271" cy="140601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6107824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タイトル 3">
            <a:extLst>
              <a:ext uri="{FF2B5EF4-FFF2-40B4-BE49-F238E27FC236}">
                <a16:creationId xmlns:a16="http://schemas.microsoft.com/office/drawing/2014/main" id="{E952B40D-69AD-4D27-A77D-3C50876E8E90}"/>
              </a:ext>
            </a:extLst>
          </p:cNvPr>
          <p:cNvSpPr txBox="1">
            <a:spLocks/>
          </p:cNvSpPr>
          <p:nvPr/>
        </p:nvSpPr>
        <p:spPr>
          <a:xfrm>
            <a:off x="366712" y="263525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⑬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F1113BC-0618-4FF0-9260-2DCB5F6FEEA4}"/>
              </a:ext>
            </a:extLst>
          </p:cNvPr>
          <p:cNvSpPr txBox="1"/>
          <p:nvPr/>
        </p:nvSpPr>
        <p:spPr>
          <a:xfrm>
            <a:off x="8259096" y="501445"/>
            <a:ext cx="3824749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ko-KR" altLang="en-US" sz="8000" dirty="0">
                <a:solidFill>
                  <a:srgbClr val="00B05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경전선 </a:t>
            </a:r>
            <a:endParaRPr kumimoji="1" lang="en-US" altLang="ko-KR" sz="8000" dirty="0">
              <a:solidFill>
                <a:srgbClr val="00B05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r>
              <a:rPr kumimoji="1" lang="ko-KR" altLang="en-US" sz="8000" dirty="0">
                <a:solidFill>
                  <a:srgbClr val="00B050"/>
                </a:solidFill>
                <a:latin typeface="ＭＳ 明朝" panose="02020609040205080304" pitchFamily="17" charset="-128"/>
              </a:rPr>
              <a:t>慶全線</a:t>
            </a:r>
            <a:endParaRPr kumimoji="1" lang="ja-JP" altLang="en-US" sz="8000" dirty="0">
              <a:solidFill>
                <a:srgbClr val="00B050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  <a:p>
            <a:endParaRPr kumimoji="1" lang="ja-JP" altLang="en-US" dirty="0">
              <a:solidFill>
                <a:srgbClr val="00B050"/>
              </a:solidFill>
            </a:endParaRP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7D658B0D-D07D-497B-89CA-5BDA269B78BC}"/>
              </a:ext>
            </a:extLst>
          </p:cNvPr>
          <p:cNvGrpSpPr/>
          <p:nvPr/>
        </p:nvGrpSpPr>
        <p:grpSpPr>
          <a:xfrm>
            <a:off x="2674374" y="74297"/>
            <a:ext cx="5218233" cy="6783703"/>
            <a:chOff x="2674374" y="74297"/>
            <a:chExt cx="5218233" cy="6783703"/>
          </a:xfrm>
        </p:grpSpPr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E132D7DA-ACD4-4BE1-931D-384215E40F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4374" y="74297"/>
              <a:ext cx="5218233" cy="6783703"/>
            </a:xfrm>
            <a:prstGeom prst="rect">
              <a:avLst/>
            </a:prstGeom>
          </p:spPr>
        </p:pic>
        <p:sp>
          <p:nvSpPr>
            <p:cNvPr id="7" name="楕円 6">
              <a:extLst>
                <a:ext uri="{FF2B5EF4-FFF2-40B4-BE49-F238E27FC236}">
                  <a16:creationId xmlns:a16="http://schemas.microsoft.com/office/drawing/2014/main" id="{6BBE2809-097D-45DE-B981-3A2EBB8E9E99}"/>
                </a:ext>
              </a:extLst>
            </p:cNvPr>
            <p:cNvSpPr/>
            <p:nvPr/>
          </p:nvSpPr>
          <p:spPr>
            <a:xfrm>
              <a:off x="3726425" y="4621161"/>
              <a:ext cx="3618271" cy="140601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456905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F81C0C6-5F71-49AD-8891-D2662D1CB849}"/>
              </a:ext>
            </a:extLst>
          </p:cNvPr>
          <p:cNvSpPr txBox="1"/>
          <p:nvPr/>
        </p:nvSpPr>
        <p:spPr>
          <a:xfrm>
            <a:off x="7202958" y="1218213"/>
            <a:ext cx="3206327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800" b="1" dirty="0">
                <a:latin typeface="Gulim" panose="020B0600000101010101" pitchFamily="34" charset="-127"/>
                <a:ea typeface="Gulim" panose="020B0600000101010101" pitchFamily="34" charset="-127"/>
              </a:rPr>
              <a:t>①</a:t>
            </a:r>
            <a:r>
              <a:rPr kumimoji="1" lang="ko-KR" altLang="en-US" sz="4800" b="1" dirty="0">
                <a:latin typeface="Gulim" panose="020B0600000101010101" pitchFamily="34" charset="-127"/>
                <a:ea typeface="Gulim" panose="020B0600000101010101" pitchFamily="34" charset="-127"/>
              </a:rPr>
              <a:t>태백산맥</a:t>
            </a:r>
            <a:endParaRPr kumimoji="1" lang="en-US" altLang="ko-KR" sz="4800" b="1" dirty="0">
              <a:latin typeface="Gulim" panose="020B0600000101010101" pitchFamily="34" charset="-127"/>
              <a:ea typeface="Gulim" panose="020B0600000101010101" pitchFamily="34" charset="-127"/>
            </a:endParaRPr>
          </a:p>
          <a:p>
            <a:r>
              <a:rPr lang="ja-JP" altLang="en-US" sz="4800" b="1" dirty="0">
                <a:latin typeface="Gulim" panose="020B0600000101010101" pitchFamily="34" charset="-127"/>
                <a:ea typeface="Gulim" panose="020B0600000101010101" pitchFamily="34" charset="-127"/>
              </a:rPr>
              <a:t>②</a:t>
            </a:r>
            <a:r>
              <a:rPr lang="ko-KR" altLang="en-US" sz="4800" b="1" dirty="0">
                <a:latin typeface="Gulim" panose="020B0600000101010101" pitchFamily="34" charset="-127"/>
                <a:ea typeface="Gulim" panose="020B0600000101010101" pitchFamily="34" charset="-127"/>
              </a:rPr>
              <a:t>소백산맥</a:t>
            </a:r>
            <a:endParaRPr lang="en-US" altLang="ko-KR" sz="4800" b="1" dirty="0">
              <a:latin typeface="Gulim" panose="020B0600000101010101" pitchFamily="34" charset="-127"/>
              <a:ea typeface="Gulim" panose="020B0600000101010101" pitchFamily="34" charset="-127"/>
            </a:endParaRPr>
          </a:p>
          <a:p>
            <a:r>
              <a:rPr kumimoji="1" lang="ja-JP" altLang="en-US" sz="4800" b="1" dirty="0">
                <a:latin typeface="Gulim" panose="020B0600000101010101" pitchFamily="34" charset="-127"/>
                <a:ea typeface="Gulim" panose="020B0600000101010101" pitchFamily="34" charset="-127"/>
              </a:rPr>
              <a:t>③</a:t>
            </a:r>
            <a:r>
              <a:rPr kumimoji="1" lang="ko-KR" altLang="en-US" sz="4800" b="1" dirty="0">
                <a:latin typeface="Gulim" panose="020B0600000101010101" pitchFamily="34" charset="-127"/>
                <a:ea typeface="Gulim" panose="020B0600000101010101" pitchFamily="34" charset="-127"/>
              </a:rPr>
              <a:t>차령산맥</a:t>
            </a:r>
            <a:endParaRPr kumimoji="1" lang="en-US" altLang="ko-KR" sz="4800" b="1" dirty="0">
              <a:latin typeface="Gulim" panose="020B0600000101010101" pitchFamily="34" charset="-127"/>
              <a:ea typeface="Gulim" panose="020B0600000101010101" pitchFamily="34" charset="-127"/>
            </a:endParaRPr>
          </a:p>
          <a:p>
            <a:r>
              <a:rPr lang="ja-JP" altLang="en-US" sz="4800" b="1" dirty="0">
                <a:latin typeface="Gulim" panose="020B0600000101010101" pitchFamily="34" charset="-127"/>
                <a:ea typeface="Gulim" panose="020B0600000101010101" pitchFamily="34" charset="-127"/>
              </a:rPr>
              <a:t>④</a:t>
            </a:r>
            <a:r>
              <a:rPr lang="ko-KR" altLang="en-US" sz="4800" b="1" dirty="0">
                <a:latin typeface="Gulim" panose="020B0600000101010101" pitchFamily="34" charset="-127"/>
                <a:ea typeface="Gulim" panose="020B0600000101010101" pitchFamily="34" charset="-127"/>
              </a:rPr>
              <a:t>노령산맥</a:t>
            </a:r>
            <a:endParaRPr kumimoji="1" lang="ja-JP" altLang="en-US" sz="4800" b="1" dirty="0"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5E45A83-62F0-4A63-AB2D-E60EFA635B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478" y="0"/>
            <a:ext cx="4570029" cy="6858000"/>
          </a:xfrm>
          <a:prstGeom prst="rect">
            <a:avLst/>
          </a:prstGeom>
        </p:spPr>
      </p:pic>
      <p:sp>
        <p:nvSpPr>
          <p:cNvPr id="4" name="タイトル 3">
            <a:extLst>
              <a:ext uri="{FF2B5EF4-FFF2-40B4-BE49-F238E27FC236}">
                <a16:creationId xmlns:a16="http://schemas.microsoft.com/office/drawing/2014/main" id="{3D81B2F0-6331-4504-9ACC-1AC17EA70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8079" y="3289529"/>
            <a:ext cx="708184" cy="763997"/>
          </a:xfrm>
        </p:spPr>
        <p:txBody>
          <a:bodyPr/>
          <a:lstStyle/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①</a:t>
            </a:r>
          </a:p>
        </p:txBody>
      </p:sp>
      <p:sp>
        <p:nvSpPr>
          <p:cNvPr id="6" name="タイトル 3">
            <a:extLst>
              <a:ext uri="{FF2B5EF4-FFF2-40B4-BE49-F238E27FC236}">
                <a16:creationId xmlns:a16="http://schemas.microsoft.com/office/drawing/2014/main" id="{76B4A3D3-2B35-43F1-A8DC-6C3CCE7EDC26}"/>
              </a:ext>
            </a:extLst>
          </p:cNvPr>
          <p:cNvSpPr txBox="1">
            <a:spLocks/>
          </p:cNvSpPr>
          <p:nvPr/>
        </p:nvSpPr>
        <p:spPr>
          <a:xfrm>
            <a:off x="4497224" y="4179070"/>
            <a:ext cx="708184" cy="7639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②</a:t>
            </a:r>
          </a:p>
        </p:txBody>
      </p:sp>
      <p:sp>
        <p:nvSpPr>
          <p:cNvPr id="7" name="タイトル 3">
            <a:extLst>
              <a:ext uri="{FF2B5EF4-FFF2-40B4-BE49-F238E27FC236}">
                <a16:creationId xmlns:a16="http://schemas.microsoft.com/office/drawing/2014/main" id="{75C38E66-65B1-4FAD-8944-9E86A0058ECE}"/>
              </a:ext>
            </a:extLst>
          </p:cNvPr>
          <p:cNvSpPr txBox="1">
            <a:spLocks/>
          </p:cNvSpPr>
          <p:nvPr/>
        </p:nvSpPr>
        <p:spPr>
          <a:xfrm>
            <a:off x="3260796" y="3671527"/>
            <a:ext cx="708184" cy="7639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③</a:t>
            </a:r>
          </a:p>
        </p:txBody>
      </p:sp>
      <p:sp>
        <p:nvSpPr>
          <p:cNvPr id="8" name="タイトル 3">
            <a:extLst>
              <a:ext uri="{FF2B5EF4-FFF2-40B4-BE49-F238E27FC236}">
                <a16:creationId xmlns:a16="http://schemas.microsoft.com/office/drawing/2014/main" id="{7E8BB6F7-590F-4EA9-98A0-989C4BE1F063}"/>
              </a:ext>
            </a:extLst>
          </p:cNvPr>
          <p:cNvSpPr txBox="1">
            <a:spLocks/>
          </p:cNvSpPr>
          <p:nvPr/>
        </p:nvSpPr>
        <p:spPr>
          <a:xfrm>
            <a:off x="3100589" y="4265201"/>
            <a:ext cx="708184" cy="7639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④</a:t>
            </a:r>
          </a:p>
        </p:txBody>
      </p:sp>
    </p:spTree>
    <p:extLst>
      <p:ext uri="{BB962C8B-B14F-4D97-AF65-F5344CB8AC3E}">
        <p14:creationId xmlns:p14="http://schemas.microsoft.com/office/powerpoint/2010/main" val="41871358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タイトル 3">
            <a:extLst>
              <a:ext uri="{FF2B5EF4-FFF2-40B4-BE49-F238E27FC236}">
                <a16:creationId xmlns:a16="http://schemas.microsoft.com/office/drawing/2014/main" id="{E952B40D-69AD-4D27-A77D-3C50876E8E90}"/>
              </a:ext>
            </a:extLst>
          </p:cNvPr>
          <p:cNvSpPr txBox="1">
            <a:spLocks/>
          </p:cNvSpPr>
          <p:nvPr/>
        </p:nvSpPr>
        <p:spPr>
          <a:xfrm>
            <a:off x="366712" y="263525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⑬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8271239-C927-4EF2-ABDE-670935A6E8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313" y="98323"/>
            <a:ext cx="101349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6518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タイトル 3">
            <a:extLst>
              <a:ext uri="{FF2B5EF4-FFF2-40B4-BE49-F238E27FC236}">
                <a16:creationId xmlns:a16="http://schemas.microsoft.com/office/drawing/2014/main" id="{E952B40D-69AD-4D27-A77D-3C50876E8E90}"/>
              </a:ext>
            </a:extLst>
          </p:cNvPr>
          <p:cNvSpPr txBox="1">
            <a:spLocks/>
          </p:cNvSpPr>
          <p:nvPr/>
        </p:nvSpPr>
        <p:spPr>
          <a:xfrm>
            <a:off x="366712" y="263525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⑭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42C96A4F-AC23-4D6F-B0F0-9C9C97DA0D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006" y="0"/>
            <a:ext cx="5016137" cy="282157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EE0F0136-9098-4D68-8B36-68EAB6F684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6144" y="263525"/>
            <a:ext cx="5016137" cy="2821577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E021D37C-0A4E-4601-8A11-F8B8C87C5E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306" y="2999286"/>
            <a:ext cx="5016137" cy="2821577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7FA03ADE-94E1-4502-964A-F8A58DAE3C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996" y="3313611"/>
            <a:ext cx="5558004" cy="3126377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6F997ED9-AABE-4795-B555-EBFA1C4922E9}"/>
              </a:ext>
            </a:extLst>
          </p:cNvPr>
          <p:cNvSpPr/>
          <p:nvPr/>
        </p:nvSpPr>
        <p:spPr>
          <a:xfrm>
            <a:off x="4908208" y="5998572"/>
            <a:ext cx="1544012" cy="8104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5600"/>
              </a:lnSpc>
            </a:pPr>
            <a:r>
              <a:rPr lang="ko-KR" altLang="en-US" sz="5400" b="1">
                <a:solidFill>
                  <a:srgbClr val="00B050"/>
                </a:solidFill>
                <a:ea typeface="Batang" panose="02030600000101010101" pitchFamily="18" charset="-127"/>
                <a:cs typeface="Batang" panose="02030600000101010101" pitchFamily="18" charset="-127"/>
              </a:rPr>
              <a:t>추노</a:t>
            </a:r>
            <a:endParaRPr lang="ja-JP" altLang="en-US" sz="5400" b="1" dirty="0">
              <a:solidFill>
                <a:srgbClr val="00B050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033878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D11A3B7-1027-4BA8-8862-1C5D3005D3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9268" y="1263649"/>
            <a:ext cx="8653464" cy="5337175"/>
          </a:xfrm>
        </p:spPr>
        <p:txBody>
          <a:bodyPr>
            <a:noAutofit/>
          </a:bodyPr>
          <a:lstStyle/>
          <a:p>
            <a:pPr marL="0" indent="0">
              <a:lnSpc>
                <a:spcPts val="21000"/>
              </a:lnSpc>
              <a:buNone/>
            </a:pPr>
            <a:r>
              <a:rPr lang="ko-KR" altLang="en-US" sz="20000" b="1" dirty="0">
                <a:solidFill>
                  <a:schemeClr val="accent1">
                    <a:lumMod val="7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운주사</a:t>
            </a:r>
            <a:endParaRPr lang="en-US" altLang="ko-KR" sz="20000" b="1" dirty="0">
              <a:solidFill>
                <a:schemeClr val="accent1">
                  <a:lumMod val="7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marL="0" indent="0">
              <a:lnSpc>
                <a:spcPts val="21000"/>
              </a:lnSpc>
              <a:buNone/>
            </a:pPr>
            <a:r>
              <a:rPr lang="ko-KR" altLang="en-US" sz="20000" b="1" dirty="0">
                <a:solidFill>
                  <a:schemeClr val="accent1">
                    <a:lumMod val="7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雲住寺</a:t>
            </a:r>
          </a:p>
        </p:txBody>
      </p:sp>
      <p:sp>
        <p:nvSpPr>
          <p:cNvPr id="7" name="タイトル 3">
            <a:extLst>
              <a:ext uri="{FF2B5EF4-FFF2-40B4-BE49-F238E27FC236}">
                <a16:creationId xmlns:a16="http://schemas.microsoft.com/office/drawing/2014/main" id="{A04766FB-788B-4B7C-86AD-7C15531768E8}"/>
              </a:ext>
            </a:extLst>
          </p:cNvPr>
          <p:cNvSpPr txBox="1">
            <a:spLocks/>
          </p:cNvSpPr>
          <p:nvPr/>
        </p:nvSpPr>
        <p:spPr>
          <a:xfrm>
            <a:off x="366712" y="263525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⑭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60CAB44-A77A-47EF-91C3-7EABA2F65F40}"/>
              </a:ext>
            </a:extLst>
          </p:cNvPr>
          <p:cNvSpPr/>
          <p:nvPr/>
        </p:nvSpPr>
        <p:spPr>
          <a:xfrm>
            <a:off x="1971786" y="171451"/>
            <a:ext cx="2903359" cy="8104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5600"/>
              </a:lnSpc>
            </a:pPr>
            <a:r>
              <a:rPr lang="ko-KR" altLang="en-US" sz="5400" b="1" dirty="0">
                <a:solidFill>
                  <a:srgbClr val="00B050"/>
                </a:solidFill>
                <a:ea typeface="Batang" panose="02030600000101010101" pitchFamily="18" charset="-127"/>
                <a:cs typeface="Batang" panose="02030600000101010101" pitchFamily="18" charset="-127"/>
              </a:rPr>
              <a:t>천불천답</a:t>
            </a:r>
            <a:endParaRPr lang="ja-JP" altLang="en-US" sz="5400" b="1" dirty="0">
              <a:solidFill>
                <a:srgbClr val="00B050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402493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083CF874-E280-4ED9-A80D-42288C3F91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621" y="2435225"/>
            <a:ext cx="2756154" cy="3897592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EA6AA40A-7557-4B6F-83AB-C450835AF0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850" y="342900"/>
            <a:ext cx="11391900" cy="2419350"/>
          </a:xfrm>
        </p:spPr>
        <p:txBody>
          <a:bodyPr>
            <a:noAutofit/>
          </a:bodyPr>
          <a:lstStyle/>
          <a:p>
            <a:r>
              <a:rPr lang="ko-KR" altLang="en-US" sz="7200" b="1" dirty="0">
                <a:latin typeface="Batang" panose="02030600000101010101" pitchFamily="18" charset="-127"/>
                <a:ea typeface="Batang" panose="02030600000101010101" pitchFamily="18" charset="-127"/>
              </a:rPr>
              <a:t>우리 땅 기차 여행</a:t>
            </a:r>
            <a:r>
              <a:rPr lang="ja-JP" altLang="en-US" sz="7200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で</a:t>
            </a:r>
            <a:br>
              <a:rPr lang="en-US" altLang="ja-JP" sz="7200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</a:br>
            <a:r>
              <a:rPr lang="ja-JP" altLang="en-US" sz="7200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仮想空間を列車旅行しよう</a:t>
            </a:r>
            <a:endParaRPr kumimoji="1" lang="ja-JP" altLang="en-US" sz="72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0658E3E8-20E8-4B71-87CB-526D698857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63436" y="4838364"/>
            <a:ext cx="6006846" cy="1046162"/>
          </a:xfrm>
        </p:spPr>
        <p:txBody>
          <a:bodyPr>
            <a:normAutofit fontScale="92500"/>
          </a:bodyPr>
          <a:lstStyle/>
          <a:p>
            <a:r>
              <a:rPr lang="en-US" altLang="ja-JP" sz="5400" b="1" i="1" dirty="0">
                <a:latin typeface="ＭＳ 明朝" panose="02020609040205080304" pitchFamily="17" charset="-128"/>
                <a:ea typeface="ＭＳ 明朝" panose="02020609040205080304" pitchFamily="17" charset="-128"/>
                <a:cs typeface="+mj-cs"/>
              </a:rPr>
              <a:t>2020/10/27 &amp; 10/28</a:t>
            </a:r>
            <a:endParaRPr lang="ja-JP" altLang="en-US" sz="5400" b="1" i="1" dirty="0">
              <a:latin typeface="ＭＳ 明朝" panose="02020609040205080304" pitchFamily="17" charset="-128"/>
              <a:ea typeface="ＭＳ 明朝" panose="02020609040205080304" pitchFamily="17" charset="-128"/>
              <a:cs typeface="+mj-cs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EA3003B-AB04-41FD-BF1E-96D4557C14B0}"/>
              </a:ext>
            </a:extLst>
          </p:cNvPr>
          <p:cNvSpPr txBox="1"/>
          <p:nvPr/>
        </p:nvSpPr>
        <p:spPr>
          <a:xfrm flipH="1">
            <a:off x="323848" y="3252652"/>
            <a:ext cx="69723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6000" b="1" dirty="0">
                <a:solidFill>
                  <a:schemeClr val="accent5">
                    <a:lumMod val="7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j-cs"/>
              </a:rPr>
              <a:t>３回　復習クイズ</a:t>
            </a:r>
          </a:p>
        </p:txBody>
      </p:sp>
    </p:spTree>
    <p:extLst>
      <p:ext uri="{BB962C8B-B14F-4D97-AF65-F5344CB8AC3E}">
        <p14:creationId xmlns:p14="http://schemas.microsoft.com/office/powerpoint/2010/main" val="24036834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3">
            <a:extLst>
              <a:ext uri="{FF2B5EF4-FFF2-40B4-BE49-F238E27FC236}">
                <a16:creationId xmlns:a16="http://schemas.microsoft.com/office/drawing/2014/main" id="{01181ED4-7FC4-4779-90D0-FB115206B9DB}"/>
              </a:ext>
            </a:extLst>
          </p:cNvPr>
          <p:cNvSpPr txBox="1">
            <a:spLocks/>
          </p:cNvSpPr>
          <p:nvPr/>
        </p:nvSpPr>
        <p:spPr>
          <a:xfrm>
            <a:off x="495967" y="263525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00B05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①</a:t>
            </a: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A2CAEBF3-2B40-45F3-9A03-A18A0160FE1B}"/>
              </a:ext>
            </a:extLst>
          </p:cNvPr>
          <p:cNvGrpSpPr/>
          <p:nvPr/>
        </p:nvGrpSpPr>
        <p:grpSpPr>
          <a:xfrm>
            <a:off x="6096000" y="-55942"/>
            <a:ext cx="5804221" cy="6913942"/>
            <a:chOff x="3038475" y="0"/>
            <a:chExt cx="5804221" cy="6913942"/>
          </a:xfrm>
        </p:grpSpPr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6CA90F99-974A-480B-80DE-B6DF8F6297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833"/>
            <a:stretch/>
          </p:blipFill>
          <p:spPr>
            <a:xfrm>
              <a:off x="3038475" y="0"/>
              <a:ext cx="5804221" cy="6913942"/>
            </a:xfrm>
            <a:prstGeom prst="rect">
              <a:avLst/>
            </a:prstGeom>
          </p:spPr>
        </p:pic>
        <p:sp>
          <p:nvSpPr>
            <p:cNvPr id="2" name="楕円 1">
              <a:extLst>
                <a:ext uri="{FF2B5EF4-FFF2-40B4-BE49-F238E27FC236}">
                  <a16:creationId xmlns:a16="http://schemas.microsoft.com/office/drawing/2014/main" id="{F06F05E5-3D5A-4DA9-9BF1-05C3FF0A5C25}"/>
                </a:ext>
              </a:extLst>
            </p:cNvPr>
            <p:cNvSpPr/>
            <p:nvPr/>
          </p:nvSpPr>
          <p:spPr>
            <a:xfrm rot="21290758">
              <a:off x="4143297" y="4132119"/>
              <a:ext cx="4162843" cy="1552575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D59B062-435A-416F-92A5-1522AA81D607}"/>
              </a:ext>
            </a:extLst>
          </p:cNvPr>
          <p:cNvSpPr txBox="1"/>
          <p:nvPr/>
        </p:nvSpPr>
        <p:spPr>
          <a:xfrm>
            <a:off x="139379" y="1438275"/>
            <a:ext cx="6109365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ja-JP" sz="6600" dirty="0">
                <a:solidFill>
                  <a:srgbClr val="00B050"/>
                </a:solidFill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光州</a:t>
            </a:r>
            <a:r>
              <a:rPr lang="ja-JP" altLang="en-US" sz="6600" dirty="0">
                <a:solidFill>
                  <a:srgbClr val="00B050"/>
                </a:solidFill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から</a:t>
            </a:r>
            <a:r>
              <a:rPr lang="ja-JP" altLang="ja-JP" sz="6600" dirty="0">
                <a:solidFill>
                  <a:srgbClr val="00B050"/>
                </a:solidFill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釜田</a:t>
            </a:r>
            <a:endParaRPr lang="en-US" altLang="ja-JP" sz="6600" dirty="0">
              <a:solidFill>
                <a:srgbClr val="00B050"/>
              </a:solidFill>
              <a:effectLst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r>
              <a:rPr lang="ja-JP" altLang="en-US" sz="6600" dirty="0">
                <a:solidFill>
                  <a:srgbClr val="00B050"/>
                </a:solidFill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までの路線名は</a:t>
            </a:r>
            <a:endParaRPr kumimoji="1" lang="ja-JP" altLang="en-US" sz="6600" dirty="0">
              <a:solidFill>
                <a:srgbClr val="00B05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CB68987-57E4-42C8-A347-AF930FDF3EA1}"/>
              </a:ext>
            </a:extLst>
          </p:cNvPr>
          <p:cNvSpPr txBox="1"/>
          <p:nvPr/>
        </p:nvSpPr>
        <p:spPr>
          <a:xfrm>
            <a:off x="349589" y="3655766"/>
            <a:ext cx="572464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資料の</a:t>
            </a:r>
            <a:r>
              <a:rPr lang="en-US" altLang="ja-JP" sz="36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9</a:t>
            </a:r>
            <a:r>
              <a:rPr lang="ja-JP" altLang="en-US" sz="36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ページに駅名を</a:t>
            </a:r>
            <a:endParaRPr lang="en-US" altLang="ja-JP" sz="36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z="36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記載していますよ。</a:t>
            </a:r>
            <a:endParaRPr lang="en-US" altLang="ja-JP" sz="36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kumimoji="1" lang="ja-JP" altLang="en-US" sz="36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これからも駅名はでてきま</a:t>
            </a:r>
            <a:endParaRPr kumimoji="1" lang="en-US" altLang="ja-JP" sz="36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kumimoji="1" lang="ja-JP" altLang="en-US" sz="36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すよ。</a:t>
            </a:r>
          </a:p>
        </p:txBody>
      </p:sp>
    </p:spTree>
    <p:extLst>
      <p:ext uri="{BB962C8B-B14F-4D97-AF65-F5344CB8AC3E}">
        <p14:creationId xmlns:p14="http://schemas.microsoft.com/office/powerpoint/2010/main" val="33790618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F1113BC-0618-4FF0-9260-2DCB5F6FEEA4}"/>
              </a:ext>
            </a:extLst>
          </p:cNvPr>
          <p:cNvSpPr txBox="1"/>
          <p:nvPr/>
        </p:nvSpPr>
        <p:spPr>
          <a:xfrm>
            <a:off x="1791621" y="263320"/>
            <a:ext cx="10067004" cy="6397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500"/>
              </a:lnSpc>
            </a:pPr>
            <a:r>
              <a:rPr kumimoji="1" lang="ko-KR" altLang="en-US" sz="23500" dirty="0">
                <a:solidFill>
                  <a:srgbClr val="00B05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경전선 </a:t>
            </a:r>
            <a:endParaRPr kumimoji="1" lang="en-US" altLang="ko-KR" sz="23500" dirty="0">
              <a:solidFill>
                <a:srgbClr val="00B05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>
              <a:lnSpc>
                <a:spcPts val="24500"/>
              </a:lnSpc>
            </a:pPr>
            <a:r>
              <a:rPr kumimoji="1" lang="ko-KR" altLang="en-US" sz="23500" b="1" dirty="0">
                <a:solidFill>
                  <a:srgbClr val="00B05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慶全線</a:t>
            </a:r>
            <a:endParaRPr kumimoji="1" lang="ja-JP" altLang="en-US" sz="9600" b="1" dirty="0">
              <a:solidFill>
                <a:srgbClr val="00B05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3" name="タイトル 3">
            <a:extLst>
              <a:ext uri="{FF2B5EF4-FFF2-40B4-BE49-F238E27FC236}">
                <a16:creationId xmlns:a16="http://schemas.microsoft.com/office/drawing/2014/main" id="{01181ED4-7FC4-4779-90D0-FB115206B9DB}"/>
              </a:ext>
            </a:extLst>
          </p:cNvPr>
          <p:cNvSpPr txBox="1">
            <a:spLocks/>
          </p:cNvSpPr>
          <p:nvPr/>
        </p:nvSpPr>
        <p:spPr>
          <a:xfrm>
            <a:off x="495967" y="263525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00B05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①</a:t>
            </a:r>
          </a:p>
        </p:txBody>
      </p:sp>
    </p:spTree>
    <p:extLst>
      <p:ext uri="{BB962C8B-B14F-4D97-AF65-F5344CB8AC3E}">
        <p14:creationId xmlns:p14="http://schemas.microsoft.com/office/powerpoint/2010/main" val="199483551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806" y="1599960"/>
            <a:ext cx="6504270" cy="3979994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295" y="347792"/>
            <a:ext cx="3883844" cy="2313836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4" r="15481"/>
          <a:stretch/>
        </p:blipFill>
        <p:spPr>
          <a:xfrm>
            <a:off x="315798" y="2865532"/>
            <a:ext cx="5103341" cy="3794760"/>
          </a:xfrm>
          <a:prstGeom prst="rect">
            <a:avLst/>
          </a:prstGeom>
        </p:spPr>
      </p:pic>
      <p:sp>
        <p:nvSpPr>
          <p:cNvPr id="9" name="タイトル 3">
            <a:extLst>
              <a:ext uri="{FF2B5EF4-FFF2-40B4-BE49-F238E27FC236}">
                <a16:creationId xmlns:a16="http://schemas.microsoft.com/office/drawing/2014/main" id="{8E20CA0A-2589-4AFC-AD61-A5666BD8F927}"/>
              </a:ext>
            </a:extLst>
          </p:cNvPr>
          <p:cNvSpPr txBox="1">
            <a:spLocks/>
          </p:cNvSpPr>
          <p:nvPr/>
        </p:nvSpPr>
        <p:spPr>
          <a:xfrm>
            <a:off x="66675" y="197708"/>
            <a:ext cx="1228725" cy="12717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00B05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②</a:t>
            </a:r>
          </a:p>
        </p:txBody>
      </p:sp>
    </p:spTree>
    <p:extLst>
      <p:ext uri="{BB962C8B-B14F-4D97-AF65-F5344CB8AC3E}">
        <p14:creationId xmlns:p14="http://schemas.microsoft.com/office/powerpoint/2010/main" val="162768594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D11A3B7-1027-4BA8-8862-1C5D3005D3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5437" y="263525"/>
            <a:ext cx="10115936" cy="6163534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5400" b="1" spc="4000" dirty="0" err="1">
                <a:solidFill>
                  <a:srgbClr val="00B05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녹두장군</a:t>
            </a:r>
            <a:endParaRPr lang="en-US" altLang="ko-KR" sz="5400" b="1" spc="4000" dirty="0">
              <a:solidFill>
                <a:srgbClr val="00B05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5400" b="1" spc="4000" dirty="0">
                <a:solidFill>
                  <a:srgbClr val="00B05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緑豆将軍</a:t>
            </a:r>
            <a:endParaRPr lang="en-US" altLang="ko-KR" sz="5400" b="1" spc="4000" dirty="0">
              <a:solidFill>
                <a:srgbClr val="00B05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ko-KR" altLang="en-US" sz="12000" b="1" spc="4000" dirty="0" err="1">
                <a:solidFill>
                  <a:srgbClr val="00B05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전봉준</a:t>
            </a:r>
            <a:endParaRPr lang="en-US" altLang="ko-KR" sz="12000" b="1" spc="4000" dirty="0">
              <a:solidFill>
                <a:srgbClr val="00B05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ko-KR" altLang="en-US" sz="12000" b="1" spc="4000" dirty="0" err="1">
                <a:solidFill>
                  <a:srgbClr val="00B05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全琫準</a:t>
            </a:r>
            <a:endParaRPr lang="en-US" altLang="ko-KR" sz="12000" b="1" spc="4000" dirty="0">
              <a:solidFill>
                <a:srgbClr val="00B05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ja-JP" altLang="en-US" sz="3600" b="1" spc="4000" dirty="0">
                <a:solidFill>
                  <a:srgbClr val="00B05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（</a:t>
            </a:r>
            <a:r>
              <a:rPr kumimoji="1" lang="en-US" altLang="ja-JP" sz="3600" b="1" spc="4000" dirty="0">
                <a:solidFill>
                  <a:srgbClr val="00B05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1855〜1895</a:t>
            </a:r>
            <a:r>
              <a:rPr kumimoji="1" lang="ja-JP" altLang="en-US" sz="3600" b="1" spc="4000" dirty="0">
                <a:solidFill>
                  <a:srgbClr val="00B05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）</a:t>
            </a:r>
            <a:endParaRPr kumimoji="1" lang="ja-JP" altLang="en-US" sz="3600" dirty="0">
              <a:solidFill>
                <a:srgbClr val="00B050"/>
              </a:solidFill>
            </a:endParaRPr>
          </a:p>
        </p:txBody>
      </p:sp>
      <p:sp>
        <p:nvSpPr>
          <p:cNvPr id="8" name="タイトル 3">
            <a:extLst>
              <a:ext uri="{FF2B5EF4-FFF2-40B4-BE49-F238E27FC236}">
                <a16:creationId xmlns:a16="http://schemas.microsoft.com/office/drawing/2014/main" id="{11045818-46D9-441A-83A7-B2F94EC6BEE8}"/>
              </a:ext>
            </a:extLst>
          </p:cNvPr>
          <p:cNvSpPr txBox="1">
            <a:spLocks/>
          </p:cNvSpPr>
          <p:nvPr/>
        </p:nvSpPr>
        <p:spPr>
          <a:xfrm>
            <a:off x="66675" y="197708"/>
            <a:ext cx="1228725" cy="12717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00B05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②</a:t>
            </a:r>
          </a:p>
        </p:txBody>
      </p:sp>
    </p:spTree>
    <p:extLst>
      <p:ext uri="{BB962C8B-B14F-4D97-AF65-F5344CB8AC3E}">
        <p14:creationId xmlns:p14="http://schemas.microsoft.com/office/powerpoint/2010/main" val="419356293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3">
            <a:extLst>
              <a:ext uri="{FF2B5EF4-FFF2-40B4-BE49-F238E27FC236}">
                <a16:creationId xmlns:a16="http://schemas.microsoft.com/office/drawing/2014/main" id="{4BAF1B3C-A0A5-46DE-A773-2BD319CB9A0E}"/>
              </a:ext>
            </a:extLst>
          </p:cNvPr>
          <p:cNvSpPr txBox="1">
            <a:spLocks/>
          </p:cNvSpPr>
          <p:nvPr/>
        </p:nvSpPr>
        <p:spPr>
          <a:xfrm>
            <a:off x="495967" y="263525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00B05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③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917545C-69DC-4C75-9834-EBADDBD3B9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726" r="51547" b="2084"/>
          <a:stretch/>
        </p:blipFill>
        <p:spPr>
          <a:xfrm>
            <a:off x="4459133" y="1200149"/>
            <a:ext cx="7779037" cy="2762251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9D51DB5A-005E-4804-BFED-1FE11494D7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9" t="74028" b="4028"/>
          <a:stretch/>
        </p:blipFill>
        <p:spPr>
          <a:xfrm>
            <a:off x="4459133" y="4095749"/>
            <a:ext cx="7732867" cy="2762251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694D492D-5E7A-40F8-8AD5-1402FA0C79E4}"/>
              </a:ext>
            </a:extLst>
          </p:cNvPr>
          <p:cNvSpPr txBox="1"/>
          <p:nvPr/>
        </p:nvSpPr>
        <p:spPr>
          <a:xfrm>
            <a:off x="0" y="1722437"/>
            <a:ext cx="4339650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5400" dirty="0">
                <a:solidFill>
                  <a:srgbClr val="00B05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カビとタビが</a:t>
            </a:r>
            <a:endParaRPr kumimoji="1" lang="en-US" altLang="ja-JP" sz="5400" dirty="0">
              <a:solidFill>
                <a:srgbClr val="00B05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kumimoji="1" lang="ja-JP" altLang="en-US" sz="5400" dirty="0">
                <a:solidFill>
                  <a:srgbClr val="00B05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降りて</a:t>
            </a:r>
            <a:endParaRPr kumimoji="1" lang="en-US" altLang="ja-JP" sz="5400" dirty="0">
              <a:solidFill>
                <a:srgbClr val="00B05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z="5400" dirty="0">
                <a:solidFill>
                  <a:srgbClr val="00B05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ホンの家族が</a:t>
            </a:r>
            <a:endParaRPr lang="en-US" altLang="ja-JP" sz="5400" dirty="0">
              <a:solidFill>
                <a:srgbClr val="00B05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z="5400" dirty="0">
                <a:solidFill>
                  <a:srgbClr val="00B05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乗った駅は？</a:t>
            </a:r>
            <a:endParaRPr kumimoji="1" lang="ja-JP" altLang="en-US" sz="5400" dirty="0">
              <a:solidFill>
                <a:srgbClr val="00B05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9690856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F1113BC-0618-4FF0-9260-2DCB5F6FEEA4}"/>
              </a:ext>
            </a:extLst>
          </p:cNvPr>
          <p:cNvSpPr txBox="1"/>
          <p:nvPr/>
        </p:nvSpPr>
        <p:spPr>
          <a:xfrm>
            <a:off x="362617" y="815770"/>
            <a:ext cx="11810079" cy="5421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0"/>
              </a:lnSpc>
            </a:pPr>
            <a:r>
              <a:rPr kumimoji="1" lang="ko-KR" altLang="en-US" sz="18000" dirty="0">
                <a:solidFill>
                  <a:srgbClr val="00B05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광주송정역</a:t>
            </a:r>
          </a:p>
          <a:p>
            <a:pPr>
              <a:lnSpc>
                <a:spcPts val="22000"/>
              </a:lnSpc>
            </a:pPr>
            <a:r>
              <a:rPr kumimoji="1" lang="ko-KR" altLang="en-US" sz="18000" dirty="0">
                <a:solidFill>
                  <a:srgbClr val="00B050"/>
                </a:solidFill>
                <a:latin typeface="HG丸ｺﾞｼｯｸM-PRO" panose="020F0600000000000000" pitchFamily="50" charset="-128"/>
                <a:ea typeface="Batang" panose="02030600000101010101" pitchFamily="18" charset="-127"/>
              </a:rPr>
              <a:t>光州松</a:t>
            </a:r>
            <a:r>
              <a:rPr kumimoji="1" lang="ja-JP" altLang="en-US" sz="18000" dirty="0">
                <a:solidFill>
                  <a:srgbClr val="00B050"/>
                </a:solidFill>
                <a:latin typeface="HG丸ｺﾞｼｯｸM-PRO" panose="020F0600000000000000" pitchFamily="50" charset="-128"/>
                <a:ea typeface="Batang" panose="02030600000101010101" pitchFamily="18" charset="-127"/>
              </a:rPr>
              <a:t>汀</a:t>
            </a:r>
            <a:r>
              <a:rPr kumimoji="1" lang="ko-KR" altLang="en-US" sz="18000" dirty="0">
                <a:solidFill>
                  <a:srgbClr val="00B050"/>
                </a:solidFill>
                <a:latin typeface="HG丸ｺﾞｼｯｸM-PRO" panose="020F0600000000000000" pitchFamily="50" charset="-128"/>
                <a:ea typeface="Batang" panose="02030600000101010101" pitchFamily="18" charset="-127"/>
              </a:rPr>
              <a:t>驛</a:t>
            </a:r>
            <a:endParaRPr kumimoji="1" lang="ja-JP" altLang="en-US" sz="18000" dirty="0">
              <a:solidFill>
                <a:srgbClr val="00B05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3" name="タイトル 3">
            <a:extLst>
              <a:ext uri="{FF2B5EF4-FFF2-40B4-BE49-F238E27FC236}">
                <a16:creationId xmlns:a16="http://schemas.microsoft.com/office/drawing/2014/main" id="{01181ED4-7FC4-4779-90D0-FB115206B9DB}"/>
              </a:ext>
            </a:extLst>
          </p:cNvPr>
          <p:cNvSpPr txBox="1">
            <a:spLocks/>
          </p:cNvSpPr>
          <p:nvPr/>
        </p:nvSpPr>
        <p:spPr>
          <a:xfrm>
            <a:off x="495967" y="263525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00B05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③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ABFBC8B-9E04-4314-8885-FE28FA6D4AB0}"/>
              </a:ext>
            </a:extLst>
          </p:cNvPr>
          <p:cNvSpPr txBox="1"/>
          <p:nvPr/>
        </p:nvSpPr>
        <p:spPr>
          <a:xfrm>
            <a:off x="1276350" y="6143168"/>
            <a:ext cx="67441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12</a:t>
            </a:r>
            <a:r>
              <a:rPr kumimoji="1" lang="ja-JP" altLang="en-US" sz="3600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ページの松亭駅</a:t>
            </a:r>
            <a:r>
              <a:rPr kumimoji="1" lang="en-US" altLang="ja-JP" sz="3600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(×)</a:t>
            </a:r>
            <a:r>
              <a:rPr kumimoji="1" lang="ja-JP" altLang="en-US" sz="3600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→松汀駅</a:t>
            </a:r>
          </a:p>
        </p:txBody>
      </p:sp>
    </p:spTree>
    <p:extLst>
      <p:ext uri="{BB962C8B-B14F-4D97-AF65-F5344CB8AC3E}">
        <p14:creationId xmlns:p14="http://schemas.microsoft.com/office/powerpoint/2010/main" val="16929998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1D7159A1-1B01-4E96-B358-4F718D80C51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30" y="117951"/>
            <a:ext cx="10248218" cy="66220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693760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8A3417D4-51CF-4026-B59B-E79AEA5E79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62394"/>
            <a:ext cx="7620000" cy="5080000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D8AB60E3-FB1F-40EE-9D84-F4B459C20D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147" y="0"/>
            <a:ext cx="4552337" cy="3414253"/>
          </a:xfrm>
          <a:prstGeom prst="rect">
            <a:avLst/>
          </a:prstGeom>
        </p:spPr>
      </p:pic>
      <p:sp>
        <p:nvSpPr>
          <p:cNvPr id="8" name="タイトル 3">
            <a:extLst>
              <a:ext uri="{FF2B5EF4-FFF2-40B4-BE49-F238E27FC236}">
                <a16:creationId xmlns:a16="http://schemas.microsoft.com/office/drawing/2014/main" id="{67621D56-5361-4F19-B4B7-E12E6772AFBB}"/>
              </a:ext>
            </a:extLst>
          </p:cNvPr>
          <p:cNvSpPr txBox="1">
            <a:spLocks/>
          </p:cNvSpPr>
          <p:nvPr/>
        </p:nvSpPr>
        <p:spPr>
          <a:xfrm>
            <a:off x="495967" y="263525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00B05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④</a:t>
            </a:r>
          </a:p>
        </p:txBody>
      </p:sp>
    </p:spTree>
    <p:extLst>
      <p:ext uri="{BB962C8B-B14F-4D97-AF65-F5344CB8AC3E}">
        <p14:creationId xmlns:p14="http://schemas.microsoft.com/office/powerpoint/2010/main" val="150787031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D11A3B7-1027-4BA8-8862-1C5D3005D3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533" y="819820"/>
            <a:ext cx="11539342" cy="4165136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ts val="30000"/>
              </a:lnSpc>
              <a:buNone/>
            </a:pPr>
            <a:r>
              <a:rPr lang="ko-KR" altLang="en-US" sz="47200" b="1" dirty="0">
                <a:solidFill>
                  <a:srgbClr val="00B05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고인돌</a:t>
            </a:r>
            <a:endParaRPr lang="en-US" altLang="ko-KR" sz="47200" b="1" dirty="0">
              <a:solidFill>
                <a:srgbClr val="00B05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marL="0" indent="0">
              <a:lnSpc>
                <a:spcPts val="21000"/>
              </a:lnSpc>
              <a:buNone/>
            </a:pPr>
            <a:endParaRPr lang="ja-JP" altLang="en-US" sz="80000" dirty="0">
              <a:solidFill>
                <a:schemeClr val="accent1">
                  <a:lumMod val="75000"/>
                </a:schemeClr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  <a:p>
            <a:endParaRPr kumimoji="1" lang="ja-JP" altLang="en-US" dirty="0"/>
          </a:p>
        </p:txBody>
      </p:sp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06DD7AD2-3206-4D3C-B338-52EC1AB6189C}"/>
              </a:ext>
            </a:extLst>
          </p:cNvPr>
          <p:cNvSpPr txBox="1">
            <a:spLocks/>
          </p:cNvSpPr>
          <p:nvPr/>
        </p:nvSpPr>
        <p:spPr>
          <a:xfrm>
            <a:off x="3041087" y="4835011"/>
            <a:ext cx="8728125" cy="17231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6000"/>
              </a:lnSpc>
              <a:buFont typeface="Arial" panose="020B0604020202020204" pitchFamily="34" charset="0"/>
              <a:buNone/>
            </a:pPr>
            <a:r>
              <a:rPr lang="ja-JP" altLang="en-US" sz="15500" b="1" dirty="0">
                <a:solidFill>
                  <a:srgbClr val="00B05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支石墓</a:t>
            </a:r>
            <a:endParaRPr lang="ja-JP" altLang="en-US" sz="15500" dirty="0">
              <a:solidFill>
                <a:srgbClr val="00B050"/>
              </a:solidFill>
            </a:endParaRPr>
          </a:p>
        </p:txBody>
      </p:sp>
      <p:sp>
        <p:nvSpPr>
          <p:cNvPr id="8" name="タイトル 3">
            <a:extLst>
              <a:ext uri="{FF2B5EF4-FFF2-40B4-BE49-F238E27FC236}">
                <a16:creationId xmlns:a16="http://schemas.microsoft.com/office/drawing/2014/main" id="{68126ADF-3692-4ACE-A81F-B623E91116A6}"/>
              </a:ext>
            </a:extLst>
          </p:cNvPr>
          <p:cNvSpPr txBox="1">
            <a:spLocks/>
          </p:cNvSpPr>
          <p:nvPr/>
        </p:nvSpPr>
        <p:spPr>
          <a:xfrm>
            <a:off x="495967" y="263525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00B05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④</a:t>
            </a:r>
          </a:p>
        </p:txBody>
      </p:sp>
    </p:spTree>
    <p:extLst>
      <p:ext uri="{BB962C8B-B14F-4D97-AF65-F5344CB8AC3E}">
        <p14:creationId xmlns:p14="http://schemas.microsoft.com/office/powerpoint/2010/main" val="280444442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F0D5D1B0-A5B1-456E-B7DC-BBBFAE9CB1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763" y="0"/>
            <a:ext cx="4846643" cy="6858000"/>
          </a:xfrm>
          <a:prstGeom prst="rect">
            <a:avLst/>
          </a:prstGeom>
        </p:spPr>
      </p:pic>
      <p:sp>
        <p:nvSpPr>
          <p:cNvPr id="2" name="タイトル 3">
            <a:extLst>
              <a:ext uri="{FF2B5EF4-FFF2-40B4-BE49-F238E27FC236}">
                <a16:creationId xmlns:a16="http://schemas.microsoft.com/office/drawing/2014/main" id="{5C3971E5-33F5-4175-8502-0B130A4CE1D5}"/>
              </a:ext>
            </a:extLst>
          </p:cNvPr>
          <p:cNvSpPr txBox="1">
            <a:spLocks/>
          </p:cNvSpPr>
          <p:nvPr/>
        </p:nvSpPr>
        <p:spPr>
          <a:xfrm>
            <a:off x="495967" y="263525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00B05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⑤</a:t>
            </a:r>
          </a:p>
        </p:txBody>
      </p:sp>
    </p:spTree>
    <p:extLst>
      <p:ext uri="{BB962C8B-B14F-4D97-AF65-F5344CB8AC3E}">
        <p14:creationId xmlns:p14="http://schemas.microsoft.com/office/powerpoint/2010/main" val="375157262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D11A3B7-1027-4BA8-8862-1C5D3005D3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86" y="1376133"/>
            <a:ext cx="12177814" cy="2762354"/>
          </a:xfrm>
        </p:spPr>
        <p:txBody>
          <a:bodyPr>
            <a:noAutofit/>
          </a:bodyPr>
          <a:lstStyle/>
          <a:p>
            <a:pPr marL="0" indent="0">
              <a:lnSpc>
                <a:spcPts val="20000"/>
              </a:lnSpc>
              <a:buNone/>
            </a:pPr>
            <a:r>
              <a:rPr lang="ko-KR" altLang="en-US" sz="18500" b="1" i="0" dirty="0">
                <a:solidFill>
                  <a:srgbClr val="00B050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</a:rPr>
              <a:t>택시운전사</a:t>
            </a:r>
            <a:endParaRPr kumimoji="1" lang="ja-JP" altLang="en-US" sz="18500" dirty="0">
              <a:solidFill>
                <a:srgbClr val="00B050"/>
              </a:solidFill>
            </a:endParaRPr>
          </a:p>
        </p:txBody>
      </p:sp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06DD7AD2-3206-4D3C-B338-52EC1AB6189C}"/>
              </a:ext>
            </a:extLst>
          </p:cNvPr>
          <p:cNvSpPr txBox="1">
            <a:spLocks/>
          </p:cNvSpPr>
          <p:nvPr/>
        </p:nvSpPr>
        <p:spPr>
          <a:xfrm>
            <a:off x="14185" y="3832121"/>
            <a:ext cx="12177814" cy="17231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6000"/>
              </a:lnSpc>
              <a:buFont typeface="Arial" panose="020B0604020202020204" pitchFamily="34" charset="0"/>
              <a:buNone/>
            </a:pPr>
            <a:r>
              <a:rPr lang="ja-JP" altLang="en-US" sz="13000" b="1" dirty="0">
                <a:solidFill>
                  <a:srgbClr val="00B05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タクシー運転手</a:t>
            </a:r>
            <a:endParaRPr lang="ja-JP" altLang="en-US" sz="13000" dirty="0">
              <a:solidFill>
                <a:srgbClr val="00B05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2" name="タイトル 3">
            <a:extLst>
              <a:ext uri="{FF2B5EF4-FFF2-40B4-BE49-F238E27FC236}">
                <a16:creationId xmlns:a16="http://schemas.microsoft.com/office/drawing/2014/main" id="{7AE9107C-F73C-4D73-831D-F63168C0FABE}"/>
              </a:ext>
            </a:extLst>
          </p:cNvPr>
          <p:cNvSpPr txBox="1">
            <a:spLocks/>
          </p:cNvSpPr>
          <p:nvPr/>
        </p:nvSpPr>
        <p:spPr>
          <a:xfrm>
            <a:off x="495967" y="263525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00B05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⑤</a:t>
            </a:r>
          </a:p>
        </p:txBody>
      </p:sp>
    </p:spTree>
    <p:extLst>
      <p:ext uri="{BB962C8B-B14F-4D97-AF65-F5344CB8AC3E}">
        <p14:creationId xmlns:p14="http://schemas.microsoft.com/office/powerpoint/2010/main" val="286841170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B3D457BB-C9C8-4BBF-8F65-32C4DC5E4CB7}"/>
              </a:ext>
            </a:extLst>
          </p:cNvPr>
          <p:cNvSpPr txBox="1">
            <a:spLocks/>
          </p:cNvSpPr>
          <p:nvPr/>
        </p:nvSpPr>
        <p:spPr>
          <a:xfrm>
            <a:off x="564134" y="17228"/>
            <a:ext cx="11002555" cy="13590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1000"/>
              </a:lnSpc>
              <a:buNone/>
            </a:pPr>
            <a:r>
              <a:rPr lang="ja-JP" altLang="en-US" sz="10000" b="1" dirty="0">
                <a:solidFill>
                  <a:srgbClr val="00B05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① </a:t>
            </a:r>
            <a:r>
              <a:rPr lang="ko-KR" altLang="en-US" sz="10000" b="1" dirty="0">
                <a:solidFill>
                  <a:schemeClr val="accent1">
                    <a:lumMod val="7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경전선</a:t>
            </a:r>
          </a:p>
          <a:p>
            <a:pPr marL="0" indent="0">
              <a:lnSpc>
                <a:spcPts val="11000"/>
              </a:lnSpc>
              <a:buNone/>
            </a:pPr>
            <a:endParaRPr lang="ja-JP" altLang="en-US" sz="10000" b="1" dirty="0">
              <a:solidFill>
                <a:schemeClr val="accent1">
                  <a:lumMod val="7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marL="0" indent="0">
              <a:lnSpc>
                <a:spcPts val="11000"/>
              </a:lnSpc>
              <a:buNone/>
            </a:pPr>
            <a:endParaRPr lang="ja-JP" altLang="en-US" sz="10000" b="1" dirty="0">
              <a:solidFill>
                <a:schemeClr val="accent1">
                  <a:lumMod val="7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marL="0" indent="0">
              <a:lnSpc>
                <a:spcPts val="11000"/>
              </a:lnSpc>
              <a:buFont typeface="Arial" panose="020B0604020202020204" pitchFamily="34" charset="0"/>
              <a:buNone/>
            </a:pPr>
            <a:endParaRPr lang="ja-JP" altLang="en-US" sz="10000" b="1" dirty="0">
              <a:solidFill>
                <a:schemeClr val="accent1">
                  <a:lumMod val="75000"/>
                </a:schemeClr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901AAF28-3B19-43F1-8EAF-45D69A8D0F84}"/>
              </a:ext>
            </a:extLst>
          </p:cNvPr>
          <p:cNvSpPr txBox="1">
            <a:spLocks/>
          </p:cNvSpPr>
          <p:nvPr/>
        </p:nvSpPr>
        <p:spPr>
          <a:xfrm>
            <a:off x="564134" y="1341742"/>
            <a:ext cx="11509294" cy="13590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1000"/>
              </a:lnSpc>
              <a:buNone/>
            </a:pPr>
            <a:r>
              <a:rPr lang="ja-JP" altLang="en-US" sz="10000" b="1" dirty="0">
                <a:solidFill>
                  <a:srgbClr val="00B05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② </a:t>
            </a:r>
            <a:r>
              <a:rPr lang="ko-KR" altLang="en-US" sz="10000" b="1" spc="4000" dirty="0">
                <a:solidFill>
                  <a:schemeClr val="accent1">
                    <a:lumMod val="7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전봉준</a:t>
            </a:r>
            <a:endParaRPr lang="en-US" altLang="ko-KR" sz="10000" b="1" dirty="0">
              <a:solidFill>
                <a:schemeClr val="accent1">
                  <a:lumMod val="7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marL="0" indent="0">
              <a:lnSpc>
                <a:spcPts val="11000"/>
              </a:lnSpc>
              <a:buNone/>
            </a:pPr>
            <a:endParaRPr lang="ja-JP" altLang="en-US" sz="10000" b="1" dirty="0">
              <a:solidFill>
                <a:schemeClr val="accent1">
                  <a:lumMod val="7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marL="0" indent="0">
              <a:lnSpc>
                <a:spcPts val="11000"/>
              </a:lnSpc>
              <a:buNone/>
            </a:pPr>
            <a:endParaRPr lang="ja-JP" altLang="en-US" sz="10000" b="1" dirty="0">
              <a:solidFill>
                <a:schemeClr val="accent1">
                  <a:lumMod val="7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marL="0" indent="0">
              <a:lnSpc>
                <a:spcPts val="11000"/>
              </a:lnSpc>
              <a:buFont typeface="Arial" panose="020B0604020202020204" pitchFamily="34" charset="0"/>
              <a:buNone/>
            </a:pPr>
            <a:endParaRPr lang="ja-JP" altLang="en-US" sz="10000" b="1" dirty="0">
              <a:solidFill>
                <a:schemeClr val="accent1">
                  <a:lumMod val="75000"/>
                </a:schemeClr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8" name="コンテンツ プレースホルダー 2">
            <a:extLst>
              <a:ext uri="{FF2B5EF4-FFF2-40B4-BE49-F238E27FC236}">
                <a16:creationId xmlns:a16="http://schemas.microsoft.com/office/drawing/2014/main" id="{D551B220-2EEB-473B-956D-8896AB655D58}"/>
              </a:ext>
            </a:extLst>
          </p:cNvPr>
          <p:cNvSpPr txBox="1">
            <a:spLocks/>
          </p:cNvSpPr>
          <p:nvPr/>
        </p:nvSpPr>
        <p:spPr>
          <a:xfrm>
            <a:off x="564134" y="2697682"/>
            <a:ext cx="11002555" cy="13590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1000"/>
              </a:lnSpc>
              <a:buNone/>
            </a:pPr>
            <a:r>
              <a:rPr lang="ja-JP" altLang="en-US" sz="10000" b="1" dirty="0">
                <a:solidFill>
                  <a:srgbClr val="00B05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③</a:t>
            </a:r>
            <a:r>
              <a:rPr kumimoji="1" lang="ko-KR" altLang="en-US" sz="10000" b="1" dirty="0">
                <a:solidFill>
                  <a:schemeClr val="accent1">
                    <a:lumMod val="7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광주송정역</a:t>
            </a:r>
            <a:endParaRPr lang="en-US" altLang="ko-KR" sz="10000" b="1" dirty="0">
              <a:solidFill>
                <a:schemeClr val="accent1">
                  <a:lumMod val="7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marL="0" indent="0">
              <a:lnSpc>
                <a:spcPts val="11000"/>
              </a:lnSpc>
              <a:buNone/>
            </a:pPr>
            <a:endParaRPr lang="en-US" altLang="ja-JP" sz="10000" b="1" dirty="0">
              <a:solidFill>
                <a:schemeClr val="accent1">
                  <a:lumMod val="7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marL="0" indent="0">
              <a:lnSpc>
                <a:spcPts val="11000"/>
              </a:lnSpc>
              <a:buNone/>
            </a:pPr>
            <a:r>
              <a:rPr lang="en-US" altLang="ja-JP" sz="10000" b="1" dirty="0">
                <a:solidFill>
                  <a:schemeClr val="accent1">
                    <a:lumMod val="7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	</a:t>
            </a:r>
          </a:p>
          <a:p>
            <a:pPr marL="0" indent="0">
              <a:lnSpc>
                <a:spcPts val="11000"/>
              </a:lnSpc>
              <a:buNone/>
            </a:pPr>
            <a:endParaRPr lang="en-US" altLang="ja-JP" sz="10000" b="1" dirty="0">
              <a:solidFill>
                <a:schemeClr val="accent1">
                  <a:lumMod val="7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marL="0" indent="0">
              <a:lnSpc>
                <a:spcPts val="11000"/>
              </a:lnSpc>
              <a:buNone/>
            </a:pPr>
            <a:endParaRPr lang="en-US" altLang="ja-JP" sz="10000" b="1" dirty="0">
              <a:solidFill>
                <a:schemeClr val="accent1">
                  <a:lumMod val="7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marL="0" indent="0">
              <a:lnSpc>
                <a:spcPts val="11000"/>
              </a:lnSpc>
              <a:buNone/>
            </a:pPr>
            <a:endParaRPr lang="ja-JP" altLang="en-US" sz="10000" b="1" dirty="0">
              <a:solidFill>
                <a:schemeClr val="accent1">
                  <a:lumMod val="7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marL="0" indent="0">
              <a:lnSpc>
                <a:spcPts val="11000"/>
              </a:lnSpc>
              <a:buFont typeface="Arial" panose="020B0604020202020204" pitchFamily="34" charset="0"/>
              <a:buNone/>
            </a:pPr>
            <a:endParaRPr lang="ja-JP" altLang="en-US" sz="10000" b="1" dirty="0">
              <a:solidFill>
                <a:schemeClr val="accent1">
                  <a:lumMod val="75000"/>
                </a:schemeClr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9" name="コンテンツ プレースホルダー 2">
            <a:extLst>
              <a:ext uri="{FF2B5EF4-FFF2-40B4-BE49-F238E27FC236}">
                <a16:creationId xmlns:a16="http://schemas.microsoft.com/office/drawing/2014/main" id="{DACFD05F-9BD3-4019-B9B0-A2EAE524E026}"/>
              </a:ext>
            </a:extLst>
          </p:cNvPr>
          <p:cNvSpPr txBox="1">
            <a:spLocks/>
          </p:cNvSpPr>
          <p:nvPr/>
        </p:nvSpPr>
        <p:spPr>
          <a:xfrm>
            <a:off x="564134" y="4085044"/>
            <a:ext cx="11509294" cy="13590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1000"/>
              </a:lnSpc>
              <a:buNone/>
            </a:pPr>
            <a:r>
              <a:rPr lang="ja-JP" altLang="en-US" sz="10000" b="1" dirty="0">
                <a:solidFill>
                  <a:srgbClr val="00B05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④</a:t>
            </a:r>
            <a:r>
              <a:rPr lang="ko-KR" altLang="en-US" sz="9600" b="1" dirty="0">
                <a:solidFill>
                  <a:schemeClr val="accent1">
                    <a:lumMod val="7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고인돌</a:t>
            </a:r>
            <a:endParaRPr kumimoji="1" lang="ja-JP" altLang="en-US" sz="96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lnSpc>
                <a:spcPts val="11000"/>
              </a:lnSpc>
              <a:buNone/>
            </a:pPr>
            <a:endParaRPr lang="ko-KR" altLang="en-US" sz="9600" b="1" dirty="0">
              <a:solidFill>
                <a:schemeClr val="accent1">
                  <a:lumMod val="7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marL="0" indent="0">
              <a:lnSpc>
                <a:spcPts val="11000"/>
              </a:lnSpc>
              <a:buNone/>
            </a:pPr>
            <a:endParaRPr lang="en-US" altLang="ko-KR" sz="9500" b="1" dirty="0">
              <a:solidFill>
                <a:schemeClr val="accent1">
                  <a:lumMod val="7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14" name="コンテンツ プレースホルダー 2">
            <a:extLst>
              <a:ext uri="{FF2B5EF4-FFF2-40B4-BE49-F238E27FC236}">
                <a16:creationId xmlns:a16="http://schemas.microsoft.com/office/drawing/2014/main" id="{AB10888C-5A5E-4B35-984A-F2E7594D69E6}"/>
              </a:ext>
            </a:extLst>
          </p:cNvPr>
          <p:cNvSpPr txBox="1">
            <a:spLocks/>
          </p:cNvSpPr>
          <p:nvPr/>
        </p:nvSpPr>
        <p:spPr>
          <a:xfrm>
            <a:off x="564134" y="5403081"/>
            <a:ext cx="9429849" cy="14740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1000"/>
              </a:lnSpc>
              <a:buFont typeface="Arial" panose="020B0604020202020204" pitchFamily="34" charset="0"/>
              <a:buNone/>
            </a:pPr>
            <a:r>
              <a:rPr lang="ja-JP" altLang="en-US" sz="10000" b="1" dirty="0">
                <a:solidFill>
                  <a:srgbClr val="00B05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⑤</a:t>
            </a:r>
            <a:r>
              <a:rPr lang="ko-KR" altLang="en-US" sz="10000" b="1" dirty="0">
                <a:solidFill>
                  <a:schemeClr val="accent1">
                    <a:lumMod val="7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ko-KR" altLang="en-US" sz="10000" b="1" i="0" dirty="0">
                <a:solidFill>
                  <a:schemeClr val="accent1">
                    <a:lumMod val="75000"/>
                  </a:schemeClr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</a:rPr>
              <a:t>택시운전사</a:t>
            </a:r>
            <a:endParaRPr lang="ja-JP" altLang="en-US" sz="10000" b="1" spc="4000" dirty="0">
              <a:solidFill>
                <a:schemeClr val="accent1">
                  <a:lumMod val="75000"/>
                </a:schemeClr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035424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063D0525-77F3-4DAC-887A-522CFDB2182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020" y="60007"/>
            <a:ext cx="9331960" cy="67379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13608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55396E8A-F519-4515-AF37-3C174CB5A1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399" y="0"/>
            <a:ext cx="8923601" cy="6858000"/>
          </a:xfrm>
          <a:prstGeom prst="rect">
            <a:avLst/>
          </a:prstGeom>
        </p:spPr>
      </p:pic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CB61F68D-38DB-4F51-AF84-679E6B5621EC}"/>
              </a:ext>
            </a:extLst>
          </p:cNvPr>
          <p:cNvGrpSpPr/>
          <p:nvPr/>
        </p:nvGrpSpPr>
        <p:grpSpPr>
          <a:xfrm>
            <a:off x="284897" y="4134626"/>
            <a:ext cx="4481842" cy="1738610"/>
            <a:chOff x="4987291" y="1852315"/>
            <a:chExt cx="4481842" cy="1738610"/>
          </a:xfrm>
        </p:grpSpPr>
        <p:pic>
          <p:nvPicPr>
            <p:cNvPr id="6" name="グラフィックス 5">
              <a:extLst>
                <a:ext uri="{FF2B5EF4-FFF2-40B4-BE49-F238E27FC236}">
                  <a16:creationId xmlns:a16="http://schemas.microsoft.com/office/drawing/2014/main" id="{1F9494BC-B101-4221-9F13-7F9CD5386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987291" y="1852315"/>
              <a:ext cx="4481842" cy="1738610"/>
            </a:xfrm>
            <a:prstGeom prst="rect">
              <a:avLst/>
            </a:prstGeom>
          </p:spPr>
        </p:pic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FFD2EFE4-62DF-48F7-956B-E23B26C0951B}"/>
                </a:ext>
              </a:extLst>
            </p:cNvPr>
            <p:cNvSpPr txBox="1"/>
            <p:nvPr/>
          </p:nvSpPr>
          <p:spPr>
            <a:xfrm>
              <a:off x="5762625" y="2371725"/>
              <a:ext cx="31021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400" dirty="0">
                  <a:solidFill>
                    <a:srgbClr val="002060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絵本　</a:t>
              </a:r>
              <a:r>
                <a:rPr kumimoji="1" lang="en-US" altLang="ja-JP" sz="2400" dirty="0">
                  <a:solidFill>
                    <a:srgbClr val="002060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16-17</a:t>
              </a:r>
              <a:r>
                <a:rPr kumimoji="1" lang="ja-JP" altLang="en-US" sz="2400" dirty="0">
                  <a:solidFill>
                    <a:srgbClr val="002060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ページ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668257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65D377AC-723B-409A-8F8F-A145CB4560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0"/>
            <a:ext cx="8845261" cy="6858000"/>
          </a:xfrm>
          <a:prstGeom prst="rect">
            <a:avLst/>
          </a:prstGeom>
        </p:spPr>
      </p:pic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9E2CAD71-A97E-46FB-B41B-7D26B274A190}"/>
              </a:ext>
            </a:extLst>
          </p:cNvPr>
          <p:cNvGrpSpPr/>
          <p:nvPr/>
        </p:nvGrpSpPr>
        <p:grpSpPr>
          <a:xfrm>
            <a:off x="170597" y="4182251"/>
            <a:ext cx="4481842" cy="1738610"/>
            <a:chOff x="4987291" y="1852315"/>
            <a:chExt cx="4481842" cy="1738610"/>
          </a:xfrm>
        </p:grpSpPr>
        <p:pic>
          <p:nvPicPr>
            <p:cNvPr id="6" name="グラフィックス 5">
              <a:extLst>
                <a:ext uri="{FF2B5EF4-FFF2-40B4-BE49-F238E27FC236}">
                  <a16:creationId xmlns:a16="http://schemas.microsoft.com/office/drawing/2014/main" id="{65FD2E22-E4E5-48AD-B37C-9A0151DCBA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987291" y="1852315"/>
              <a:ext cx="4481842" cy="1738610"/>
            </a:xfrm>
            <a:prstGeom prst="rect">
              <a:avLst/>
            </a:prstGeom>
          </p:spPr>
        </p:pic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DB9769B5-D7D2-44DE-B68C-0207826C46B1}"/>
                </a:ext>
              </a:extLst>
            </p:cNvPr>
            <p:cNvSpPr txBox="1"/>
            <p:nvPr/>
          </p:nvSpPr>
          <p:spPr>
            <a:xfrm>
              <a:off x="5762625" y="2371725"/>
              <a:ext cx="31021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400" dirty="0">
                  <a:solidFill>
                    <a:srgbClr val="002060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絵本　</a:t>
              </a:r>
              <a:r>
                <a:rPr kumimoji="1" lang="en-US" altLang="ja-JP" sz="2400" dirty="0">
                  <a:solidFill>
                    <a:srgbClr val="002060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18-19</a:t>
              </a:r>
              <a:r>
                <a:rPr kumimoji="1" lang="ja-JP" altLang="en-US" sz="2400" dirty="0">
                  <a:solidFill>
                    <a:srgbClr val="002060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ページ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07343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3">
            <a:extLst>
              <a:ext uri="{FF2B5EF4-FFF2-40B4-BE49-F238E27FC236}">
                <a16:creationId xmlns:a16="http://schemas.microsoft.com/office/drawing/2014/main" id="{ECCD3591-860F-4374-915D-2080A3DCE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4707"/>
            <a:ext cx="722098" cy="1070104"/>
          </a:xfrm>
        </p:spPr>
        <p:txBody>
          <a:bodyPr/>
          <a:lstStyle/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①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2013D7C-50E0-40BC-94BD-9232B476FB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914" y="115244"/>
            <a:ext cx="6678940" cy="6709719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99" y="315995"/>
            <a:ext cx="4178658" cy="2617705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98" y="3051811"/>
            <a:ext cx="4288052" cy="2355409"/>
          </a:xfrm>
          <a:prstGeom prst="rect">
            <a:avLst/>
          </a:prstGeom>
        </p:spPr>
      </p:pic>
      <p:sp>
        <p:nvSpPr>
          <p:cNvPr id="6" name="四角形: 角を丸くする 1">
            <a:extLst>
              <a:ext uri="{FF2B5EF4-FFF2-40B4-BE49-F238E27FC236}">
                <a16:creationId xmlns:a16="http://schemas.microsoft.com/office/drawing/2014/main" id="{52E7EA19-67F7-46F6-8A02-8F297DE31CF4}"/>
              </a:ext>
            </a:extLst>
          </p:cNvPr>
          <p:cNvSpPr/>
          <p:nvPr/>
        </p:nvSpPr>
        <p:spPr>
          <a:xfrm>
            <a:off x="6789209" y="115695"/>
            <a:ext cx="4324350" cy="74249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5400" b="1" dirty="0">
                <a:solidFill>
                  <a:srgbClr val="FF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정읍 </a:t>
            </a:r>
            <a:r>
              <a:rPr lang="ja-JP" altLang="en-US" sz="5400" b="1" dirty="0">
                <a:solidFill>
                  <a:srgbClr val="FF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井邑</a:t>
            </a:r>
            <a:endParaRPr lang="ko-KR" altLang="en-US" sz="5400" b="1" dirty="0">
              <a:solidFill>
                <a:srgbClr val="FF000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494901" y="6240188"/>
            <a:ext cx="52578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1600" b="1" dirty="0">
                <a:solidFill>
                  <a:srgbClr val="00206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全羅北道南部の市　人口約</a:t>
            </a:r>
            <a:r>
              <a:rPr lang="en-US" altLang="ja-JP" sz="1600" b="1" dirty="0">
                <a:solidFill>
                  <a:srgbClr val="00206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11</a:t>
            </a:r>
            <a:r>
              <a:rPr lang="ja-JP" altLang="en-US" sz="1600" b="1" dirty="0">
                <a:solidFill>
                  <a:srgbClr val="00206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万人</a:t>
            </a:r>
            <a:endParaRPr lang="en-US" altLang="ja-JP" sz="1600" b="1" dirty="0">
              <a:solidFill>
                <a:srgbClr val="002060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  <a:p>
            <a:pPr algn="ctr"/>
            <a:r>
              <a:rPr lang="ja-JP" altLang="en-US" sz="1600" b="1" dirty="0">
                <a:solidFill>
                  <a:srgbClr val="00206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井邑・古阜・泰仁の三郡が母体</a:t>
            </a:r>
            <a:endParaRPr lang="en-US" altLang="ko-KR" sz="1600" b="1" dirty="0">
              <a:solidFill>
                <a:srgbClr val="002060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B0D587C1-AD19-4F05-846F-FFC5181FE530}"/>
              </a:ext>
            </a:extLst>
          </p:cNvPr>
          <p:cNvGrpSpPr/>
          <p:nvPr/>
        </p:nvGrpSpPr>
        <p:grpSpPr>
          <a:xfrm>
            <a:off x="2769229" y="4970114"/>
            <a:ext cx="4481842" cy="1738610"/>
            <a:chOff x="4987291" y="1852315"/>
            <a:chExt cx="4481842" cy="1738610"/>
          </a:xfrm>
        </p:grpSpPr>
        <p:pic>
          <p:nvPicPr>
            <p:cNvPr id="9" name="グラフィックス 8">
              <a:extLst>
                <a:ext uri="{FF2B5EF4-FFF2-40B4-BE49-F238E27FC236}">
                  <a16:creationId xmlns:a16="http://schemas.microsoft.com/office/drawing/2014/main" id="{7912A583-96A6-4AD9-A9E3-8C0FDF6B6A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987291" y="1852315"/>
              <a:ext cx="4481842" cy="1738610"/>
            </a:xfrm>
            <a:prstGeom prst="rect">
              <a:avLst/>
            </a:prstGeom>
          </p:spPr>
        </p:pic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8B9F3762-64F8-4087-A517-4D0C8C5BFA21}"/>
                </a:ext>
              </a:extLst>
            </p:cNvPr>
            <p:cNvSpPr txBox="1"/>
            <p:nvPr/>
          </p:nvSpPr>
          <p:spPr>
            <a:xfrm>
              <a:off x="5762625" y="2371725"/>
              <a:ext cx="24897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400" dirty="0">
                  <a:solidFill>
                    <a:srgbClr val="002060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絵本　</a:t>
              </a:r>
              <a:r>
                <a:rPr kumimoji="1" lang="en-US" altLang="ja-JP" sz="2400" dirty="0">
                  <a:solidFill>
                    <a:srgbClr val="002060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16</a:t>
              </a:r>
              <a:r>
                <a:rPr kumimoji="1" lang="ja-JP" altLang="en-US" sz="2400" dirty="0">
                  <a:solidFill>
                    <a:srgbClr val="002060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ページ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956117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6218</TotalTime>
  <Words>491</Words>
  <Application>Microsoft Office PowerPoint</Application>
  <PresentationFormat>ワイド画面</PresentationFormat>
  <Paragraphs>176</Paragraphs>
  <Slides>54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54</vt:i4>
      </vt:variant>
    </vt:vector>
  </HeadingPairs>
  <TitlesOfParts>
    <vt:vector size="62" baseType="lpstr">
      <vt:lpstr>Batang</vt:lpstr>
      <vt:lpstr>Gulim</vt:lpstr>
      <vt:lpstr>HG丸ｺﾞｼｯｸM-PRO</vt:lpstr>
      <vt:lpstr>ＭＳ 明朝</vt:lpstr>
      <vt:lpstr>游ゴシック</vt:lpstr>
      <vt:lpstr>游ゴシック Light</vt:lpstr>
      <vt:lpstr>Arial</vt:lpstr>
      <vt:lpstr>Office テーマ</vt:lpstr>
      <vt:lpstr>우리 땅 기차 여행で 仮想空間を列車旅行しよう</vt:lpstr>
      <vt:lpstr>資料の見方 ハナソタマ読書会資料室</vt:lpstr>
      <vt:lpstr>PowerPoint プレゼンテーション</vt:lpstr>
      <vt:lpstr>①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①</vt:lpstr>
      <vt:lpstr>①</vt:lpstr>
      <vt:lpstr>①</vt:lpstr>
      <vt:lpstr>①</vt:lpstr>
      <vt:lpstr>②</vt:lpstr>
      <vt:lpstr>⑥</vt:lpstr>
      <vt:lpstr>⑥</vt:lpstr>
      <vt:lpstr>⑥</vt:lpstr>
      <vt:lpstr>PowerPoint プレゼンテーション</vt:lpstr>
      <vt:lpstr>PowerPoint プレゼンテーション</vt:lpstr>
      <vt:lpstr>③</vt:lpstr>
      <vt:lpstr>③</vt:lpstr>
      <vt:lpstr>③</vt:lpstr>
      <vt:lpstr>④</vt:lpstr>
      <vt:lpstr>④</vt:lpstr>
      <vt:lpstr>④</vt:lpstr>
      <vt:lpstr>④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우리 땅 기차 여행で 仮想空間を列車旅行しよう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우리 땅 기차 여행で仮想空間を列車旅行しよう</dc:title>
  <dc:creator>Saigusa Hatsuko</dc:creator>
  <cp:lastModifiedBy>Saigusa Hatsuko</cp:lastModifiedBy>
  <cp:revision>181</cp:revision>
  <cp:lastPrinted>2020-08-03T12:07:08Z</cp:lastPrinted>
  <dcterms:created xsi:type="dcterms:W3CDTF">2020-07-24T06:00:28Z</dcterms:created>
  <dcterms:modified xsi:type="dcterms:W3CDTF">2020-11-09T08:51:17Z</dcterms:modified>
</cp:coreProperties>
</file>