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46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54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10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27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41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62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48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54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14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28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75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tile tx="0" ty="-5524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997D-AF83-405D-BD34-331C9F18C95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A942B-18D8-40D0-95FB-C3E5E04F18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83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82412" y="777764"/>
            <a:ext cx="9974317" cy="3184635"/>
          </a:xfrm>
        </p:spPr>
        <p:txBody>
          <a:bodyPr>
            <a:noAutofit/>
          </a:bodyPr>
          <a:lstStyle/>
          <a:p>
            <a:r>
              <a:rPr kumimoji="1" lang="ja-JP" alt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木浦共生園と</a:t>
            </a:r>
            <a:br>
              <a:rPr kumimoji="1" lang="en-US" altLang="ja-JP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kumimoji="1" lang="ja-JP" alt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田内千鶴子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97570" y="4242435"/>
            <a:ext cx="9144000" cy="1655762"/>
          </a:xfrm>
        </p:spPr>
        <p:txBody>
          <a:bodyPr>
            <a:normAutofit/>
          </a:bodyPr>
          <a:lstStyle/>
          <a:p>
            <a:r>
              <a:rPr kumimoji="1" lang="ko-KR" altLang="en-US" sz="7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목포 </a:t>
            </a:r>
            <a:r>
              <a:rPr kumimoji="1" lang="ko-KR" altLang="en-US" sz="72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공생원과</a:t>
            </a:r>
            <a:r>
              <a:rPr kumimoji="1" lang="ko-KR" altLang="en-US" sz="7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ko-KR" altLang="en-US" sz="72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윤학자</a:t>
            </a:r>
            <a:endParaRPr kumimoji="1" lang="ja-JP" altLang="en-US" sz="7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26521" y="6178233"/>
            <a:ext cx="645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2020.11.25 </a:t>
            </a:r>
            <a:r>
              <a:rPr kumimoji="1" lang="ja-JP" altLang="en-US" i="1" dirty="0"/>
              <a:t>ハナソ・タマ読書会　</a:t>
            </a:r>
            <a:r>
              <a:rPr kumimoji="1" lang="en-US" altLang="ja-JP" i="1" dirty="0" err="1"/>
              <a:t>shirotora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313569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29407" y="252249"/>
            <a:ext cx="8975834" cy="714704"/>
          </a:xfrm>
        </p:spPr>
        <p:txBody>
          <a:bodyPr>
            <a:noAutofit/>
          </a:bodyPr>
          <a:lstStyle/>
          <a:p>
            <a:r>
              <a:rPr kumimoji="1" lang="ja-JP" altLang="en-US" sz="3600" b="1" dirty="0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木浦　共生園　</a:t>
            </a:r>
            <a:r>
              <a:rPr kumimoji="1" lang="ko-KR" altLang="en-US" sz="3600" b="1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공생원</a:t>
            </a:r>
            <a:endParaRPr kumimoji="1" lang="ja-JP" altLang="en-US" sz="3600" b="1" dirty="0">
              <a:solidFill>
                <a:schemeClr val="bg2">
                  <a:lumMod val="2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1062178"/>
            <a:ext cx="6853736" cy="565294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r="10767" b="13611"/>
          <a:stretch/>
        </p:blipFill>
        <p:spPr>
          <a:xfrm>
            <a:off x="279562" y="2436088"/>
            <a:ext cx="4549613" cy="2905125"/>
          </a:xfrm>
          <a:prstGeom prst="rect">
            <a:avLst/>
          </a:prstGeom>
        </p:spPr>
      </p:pic>
      <p:sp>
        <p:nvSpPr>
          <p:cNvPr id="7" name="下矢印 6"/>
          <p:cNvSpPr/>
          <p:nvPr/>
        </p:nvSpPr>
        <p:spPr>
          <a:xfrm rot="5400000">
            <a:off x="4929186" y="3881439"/>
            <a:ext cx="514350" cy="885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779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29407" y="252249"/>
            <a:ext cx="8975834" cy="714704"/>
          </a:xfrm>
        </p:spPr>
        <p:txBody>
          <a:bodyPr>
            <a:noAutofit/>
          </a:bodyPr>
          <a:lstStyle/>
          <a:p>
            <a:r>
              <a:rPr kumimoji="1" lang="ja-JP" altLang="en-US" sz="3600" b="1" dirty="0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共生園</a:t>
            </a:r>
            <a:r>
              <a:rPr lang="ja-JP" altLang="en-US" sz="3600" b="1" dirty="0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の歴史</a:t>
            </a:r>
            <a:endParaRPr kumimoji="1" lang="ja-JP" altLang="en-US" sz="3600" b="1" dirty="0">
              <a:solidFill>
                <a:schemeClr val="bg2">
                  <a:lumMod val="2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0126" y="1189641"/>
            <a:ext cx="11485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1928</a:t>
            </a:r>
            <a:r>
              <a:rPr lang="ja-JP" altLang="en-US" sz="2800" dirty="0"/>
              <a:t>年　「乞食大将」と呼ばれていたキリスト教伝道師尹致浩 </a:t>
            </a:r>
            <a:r>
              <a:rPr lang="ko-KR" altLang="en-US" sz="2800"/>
              <a:t>윤치호</a:t>
            </a:r>
            <a:endParaRPr lang="en-US" altLang="ko-KR" sz="2800" dirty="0"/>
          </a:p>
          <a:p>
            <a:r>
              <a:rPr lang="ja-JP" altLang="en-US" sz="2800" dirty="0"/>
              <a:t>　　　　　　木浦で７人の孤児たちと共同生活を始める</a:t>
            </a:r>
            <a:endParaRPr lang="en-US" altLang="ja-JP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5" y="2366436"/>
            <a:ext cx="5930900" cy="38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9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29407" y="252249"/>
            <a:ext cx="8975834" cy="714704"/>
          </a:xfrm>
        </p:spPr>
        <p:txBody>
          <a:bodyPr>
            <a:noAutofit/>
          </a:bodyPr>
          <a:lstStyle/>
          <a:p>
            <a:r>
              <a:rPr kumimoji="1" lang="ja-JP" altLang="en-US" sz="3600" b="1" dirty="0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共生園の歴史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4901" y="1227741"/>
            <a:ext cx="11485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1938</a:t>
            </a:r>
            <a:r>
              <a:rPr kumimoji="1" lang="ja-JP" altLang="en-US" sz="2800" dirty="0"/>
              <a:t>年　</a:t>
            </a:r>
            <a:r>
              <a:rPr lang="ja-JP" altLang="en-US" sz="2800" dirty="0"/>
              <a:t>尹牧師、奉仕活動に来ていた田内千鶴子と結婚</a:t>
            </a:r>
            <a:endParaRPr lang="en-US" altLang="ja-JP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2083" r="-1667" b="4444"/>
          <a:stretch/>
        </p:blipFill>
        <p:spPr>
          <a:xfrm>
            <a:off x="6165213" y="2258119"/>
            <a:ext cx="5857636" cy="36671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17639" r="3021" b="4445"/>
          <a:stretch/>
        </p:blipFill>
        <p:spPr>
          <a:xfrm>
            <a:off x="292076" y="2291456"/>
            <a:ext cx="5756867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0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29407" y="252249"/>
            <a:ext cx="8975834" cy="714704"/>
          </a:xfrm>
        </p:spPr>
        <p:txBody>
          <a:bodyPr>
            <a:noAutofit/>
          </a:bodyPr>
          <a:lstStyle/>
          <a:p>
            <a:r>
              <a:rPr kumimoji="1" lang="ja-JP" altLang="en-US" sz="3600" b="1" dirty="0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共生園の歴史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4901" y="1227741"/>
            <a:ext cx="11485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1945</a:t>
            </a:r>
            <a:r>
              <a:rPr lang="ja-JP" altLang="en-US" sz="2800" dirty="0"/>
              <a:t>年　解放、翌年千鶴子は故郷高知に引き上げるが、母の反対を押し</a:t>
            </a:r>
            <a:endParaRPr lang="en-US" altLang="ja-JP" sz="2800" dirty="0"/>
          </a:p>
          <a:p>
            <a:r>
              <a:rPr lang="ja-JP" altLang="en-US" sz="2800" dirty="0"/>
              <a:t>　　　  　　切って再び渡韓</a:t>
            </a:r>
          </a:p>
          <a:p>
            <a:r>
              <a:rPr lang="en-US" altLang="ja-JP" sz="2800" dirty="0"/>
              <a:t>1951</a:t>
            </a:r>
            <a:r>
              <a:rPr lang="ja-JP" altLang="en-US" sz="2800" dirty="0"/>
              <a:t>年　朝鮮戦争のさなか、尹致浩が光州に食糧調達に行ったまま行方不</a:t>
            </a:r>
            <a:endParaRPr lang="en-US" altLang="ja-JP" sz="2800" dirty="0"/>
          </a:p>
          <a:p>
            <a:r>
              <a:rPr lang="en-US" altLang="ja-JP" sz="2800" dirty="0"/>
              <a:t>                </a:t>
            </a:r>
            <a:r>
              <a:rPr lang="ja-JP" altLang="en-US" sz="2800" dirty="0"/>
              <a:t>明に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5417"/>
          <a:stretch/>
        </p:blipFill>
        <p:spPr>
          <a:xfrm>
            <a:off x="2855036" y="2719565"/>
            <a:ext cx="6317539" cy="39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65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29407" y="252249"/>
            <a:ext cx="8975834" cy="714704"/>
          </a:xfrm>
        </p:spPr>
        <p:txBody>
          <a:bodyPr>
            <a:noAutofit/>
          </a:bodyPr>
          <a:lstStyle/>
          <a:p>
            <a:r>
              <a:rPr kumimoji="1" lang="ja-JP" altLang="en-US" sz="3600" b="1" dirty="0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共生園の歴史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4901" y="1227741"/>
            <a:ext cx="11485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1963</a:t>
            </a:r>
            <a:r>
              <a:rPr lang="ja-JP" altLang="en-US" sz="2800" dirty="0"/>
              <a:t>年　韓国政府から日本人として初の文化勲章国民章を授与</a:t>
            </a:r>
          </a:p>
          <a:p>
            <a:r>
              <a:rPr lang="en-US" altLang="ja-JP" sz="2800" dirty="0"/>
              <a:t>1968</a:t>
            </a:r>
            <a:r>
              <a:rPr lang="ja-JP" altLang="en-US" sz="2800" dirty="0"/>
              <a:t>年　田内千鶴子逝去（</a:t>
            </a:r>
            <a:r>
              <a:rPr lang="en-US" altLang="ja-JP" sz="2800" dirty="0"/>
              <a:t>56</a:t>
            </a:r>
            <a:r>
              <a:rPr lang="ja-JP" altLang="en-US" sz="2800" dirty="0"/>
              <a:t>歳） </a:t>
            </a:r>
            <a:endParaRPr lang="en-US" altLang="ja-JP" sz="2800" dirty="0"/>
          </a:p>
          <a:p>
            <a:r>
              <a:rPr lang="ja-JP" altLang="en-US" sz="2800" dirty="0"/>
              <a:t>　　　　　  生涯で</a:t>
            </a:r>
            <a:r>
              <a:rPr lang="en-US" altLang="ja-JP" sz="2800" dirty="0"/>
              <a:t>3000</a:t>
            </a:r>
            <a:r>
              <a:rPr lang="ja-JP" altLang="en-US" sz="2800" dirty="0"/>
              <a:t>人の孤児を育て「木浦の母」と呼ばれた</a:t>
            </a:r>
            <a:endParaRPr lang="en-US" altLang="ja-JP" sz="2800" dirty="0"/>
          </a:p>
          <a:p>
            <a:r>
              <a:rPr lang="en-US" altLang="ja-JP" sz="2800" dirty="0"/>
              <a:t>                 </a:t>
            </a:r>
            <a:r>
              <a:rPr lang="ja-JP" altLang="en-US" sz="2800" dirty="0"/>
              <a:t>葬儀は木浦市民葬として行われた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75" y="2660650"/>
            <a:ext cx="2921000" cy="3937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5" y="3304411"/>
            <a:ext cx="8737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9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807417" y="252249"/>
            <a:ext cx="8975834" cy="714704"/>
          </a:xfrm>
        </p:spPr>
        <p:txBody>
          <a:bodyPr>
            <a:noAutofit/>
          </a:bodyPr>
          <a:lstStyle/>
          <a:p>
            <a:r>
              <a:rPr kumimoji="1" lang="ja-JP" altLang="en-US" sz="3600" b="1" dirty="0">
                <a:solidFill>
                  <a:schemeClr val="bg2">
                    <a:lumMod val="2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共生園の歴史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4901" y="1227741"/>
            <a:ext cx="6431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1989</a:t>
            </a:r>
            <a:r>
              <a:rPr lang="ja-JP" altLang="en-US" sz="2800" dirty="0"/>
              <a:t>年　在日韓国人老人施設</a:t>
            </a:r>
            <a:endParaRPr lang="en-US" altLang="ja-JP" sz="2800" dirty="0"/>
          </a:p>
          <a:p>
            <a:r>
              <a:rPr lang="ja-JP" altLang="en-US" sz="2800" dirty="0"/>
              <a:t>　　　　　　「故郷の家」設立</a:t>
            </a:r>
            <a:endParaRPr lang="en-US" altLang="ja-JP" sz="2800" dirty="0"/>
          </a:p>
          <a:p>
            <a:r>
              <a:rPr lang="ja-JP" altLang="en-US" sz="2800" dirty="0"/>
              <a:t>　　　　　　（現在は堺市、京都市、神戸市</a:t>
            </a:r>
            <a:endParaRPr lang="en-US" altLang="ja-JP" sz="2800" dirty="0"/>
          </a:p>
          <a:p>
            <a:r>
              <a:rPr lang="ja-JP" altLang="en-US" sz="2800" dirty="0"/>
              <a:t>　　　　　　にあり）</a:t>
            </a:r>
          </a:p>
          <a:p>
            <a:r>
              <a:rPr lang="en-US" altLang="ja-JP" sz="2800" dirty="0"/>
              <a:t>1995</a:t>
            </a:r>
            <a:r>
              <a:rPr lang="ja-JP" altLang="en-US" sz="2800" dirty="0"/>
              <a:t>年　映画「愛の黙示録」制作</a:t>
            </a:r>
            <a:endParaRPr lang="en-US" altLang="ja-JP" sz="2800" dirty="0"/>
          </a:p>
          <a:p>
            <a:r>
              <a:rPr lang="ja-JP" altLang="en-US" sz="2800" dirty="0"/>
              <a:t>　　　　　　（石田えり、キル・ヨンウ主演）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44" y="204624"/>
            <a:ext cx="4487705" cy="635219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 b="5331"/>
          <a:stretch/>
        </p:blipFill>
        <p:spPr>
          <a:xfrm>
            <a:off x="1346875" y="3905397"/>
            <a:ext cx="4667250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962025" y="151416"/>
            <a:ext cx="1094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映画「愛の黙示録」</a:t>
            </a:r>
            <a:r>
              <a:rPr lang="en-US" altLang="ja-JP" sz="2800" dirty="0"/>
              <a:t>1995</a:t>
            </a:r>
            <a:r>
              <a:rPr lang="ja-JP" altLang="en-US" sz="2800" dirty="0"/>
              <a:t>年　</a:t>
            </a:r>
            <a:r>
              <a:rPr lang="ja-JP" altLang="en-US" sz="2000" dirty="0"/>
              <a:t>キム・スヨン監督、中島丈博脚本　韓日合作映画</a:t>
            </a:r>
            <a:endParaRPr lang="en-US" altLang="ja-JP" sz="2000" dirty="0"/>
          </a:p>
        </p:txBody>
      </p:sp>
      <p:pic>
        <p:nvPicPr>
          <p:cNvPr id="4" name="愛の黙示録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8324" y="771524"/>
            <a:ext cx="7515225" cy="56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8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16251" r="9823" b="14165"/>
          <a:stretch/>
        </p:blipFill>
        <p:spPr>
          <a:xfrm>
            <a:off x="7019924" y="1752746"/>
            <a:ext cx="4931283" cy="32002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1350923"/>
            <a:ext cx="6464441" cy="42288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285165" y="5071912"/>
            <a:ext cx="6057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園長の鄭愛羅</a:t>
            </a:r>
            <a:r>
              <a:rPr lang="ko-KR" altLang="en-US" sz="2000"/>
              <a:t>정애라</a:t>
            </a:r>
            <a:r>
              <a:rPr lang="ja-JP" altLang="en-US" sz="2000" dirty="0"/>
              <a:t>氏</a:t>
            </a:r>
            <a:endParaRPr lang="en-US" altLang="ja-JP" sz="2000" dirty="0"/>
          </a:p>
          <a:p>
            <a:pPr algn="ctr"/>
            <a:r>
              <a:rPr lang="ja-JP" altLang="en-US" sz="2000" dirty="0"/>
              <a:t>（田内千鶴子の孫）と</a:t>
            </a:r>
            <a:endParaRPr lang="en-US" altLang="ja-JP" sz="2000" dirty="0"/>
          </a:p>
          <a:p>
            <a:pPr algn="ctr"/>
            <a:r>
              <a:rPr lang="ja-JP" altLang="en-US" sz="2000" dirty="0"/>
              <a:t>職員の方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34363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暖かみのある青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293</Words>
  <Application>Microsoft Office PowerPoint</Application>
  <PresentationFormat>ワイド画面</PresentationFormat>
  <Paragraphs>30</Paragraphs>
  <Slides>9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Batang</vt:lpstr>
      <vt:lpstr>HG正楷書体-PRO</vt:lpstr>
      <vt:lpstr>Arial</vt:lpstr>
      <vt:lpstr>Calibri</vt:lpstr>
      <vt:lpstr>Calibri Light</vt:lpstr>
      <vt:lpstr>Office テーマ</vt:lpstr>
      <vt:lpstr>木浦共生園と 田内千鶴子</vt:lpstr>
      <vt:lpstr>木浦　共生園　공생원</vt:lpstr>
      <vt:lpstr>共生園の歴史</vt:lpstr>
      <vt:lpstr>共生園の歴史</vt:lpstr>
      <vt:lpstr>共生園の歴史</vt:lpstr>
      <vt:lpstr>共生園の歴史</vt:lpstr>
      <vt:lpstr>共生園の歴史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中村 晶子</dc:creator>
  <cp:lastModifiedBy>Saigusa Hatsuko</cp:lastModifiedBy>
  <cp:revision>33</cp:revision>
  <dcterms:created xsi:type="dcterms:W3CDTF">2020-10-26T13:41:43Z</dcterms:created>
  <dcterms:modified xsi:type="dcterms:W3CDTF">2020-11-29T15:28:49Z</dcterms:modified>
</cp:coreProperties>
</file>