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56" r:id="rId2"/>
    <p:sldId id="318" r:id="rId3"/>
    <p:sldId id="311" r:id="rId4"/>
    <p:sldId id="390" r:id="rId5"/>
    <p:sldId id="440" r:id="rId6"/>
    <p:sldId id="413" r:id="rId7"/>
    <p:sldId id="414" r:id="rId8"/>
    <p:sldId id="362" r:id="rId9"/>
    <p:sldId id="310" r:id="rId10"/>
    <p:sldId id="363" r:id="rId11"/>
    <p:sldId id="407" r:id="rId12"/>
    <p:sldId id="404" r:id="rId13"/>
    <p:sldId id="406" r:id="rId14"/>
    <p:sldId id="408" r:id="rId15"/>
    <p:sldId id="403" r:id="rId16"/>
    <p:sldId id="410" r:id="rId17"/>
    <p:sldId id="411" r:id="rId18"/>
    <p:sldId id="412" r:id="rId19"/>
    <p:sldId id="364" r:id="rId20"/>
    <p:sldId id="416" r:id="rId21"/>
    <p:sldId id="419" r:id="rId22"/>
    <p:sldId id="367" r:id="rId23"/>
    <p:sldId id="418" r:id="rId24"/>
    <p:sldId id="415" r:id="rId25"/>
    <p:sldId id="417" r:id="rId26"/>
    <p:sldId id="420" r:id="rId27"/>
    <p:sldId id="421" r:id="rId28"/>
    <p:sldId id="422" r:id="rId29"/>
    <p:sldId id="423" r:id="rId30"/>
    <p:sldId id="426" r:id="rId31"/>
    <p:sldId id="424" r:id="rId32"/>
    <p:sldId id="443" r:id="rId33"/>
    <p:sldId id="425" r:id="rId34"/>
    <p:sldId id="427" r:id="rId35"/>
    <p:sldId id="444" r:id="rId36"/>
    <p:sldId id="428" r:id="rId37"/>
    <p:sldId id="429" r:id="rId38"/>
    <p:sldId id="430" r:id="rId39"/>
    <p:sldId id="273" r:id="rId40"/>
    <p:sldId id="431" r:id="rId41"/>
    <p:sldId id="432" r:id="rId42"/>
    <p:sldId id="433" r:id="rId43"/>
    <p:sldId id="434" r:id="rId44"/>
    <p:sldId id="435" r:id="rId45"/>
    <p:sldId id="436" r:id="rId46"/>
    <p:sldId id="438" r:id="rId47"/>
    <p:sldId id="439" r:id="rId48"/>
    <p:sldId id="437" r:id="rId49"/>
    <p:sldId id="441" r:id="rId50"/>
    <p:sldId id="442" r:id="rId51"/>
  </p:sldIdLst>
  <p:sldSz cx="12192000" cy="6858000"/>
  <p:notesSz cx="7099300" cy="102346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igusa Hatsuko" initials="SH" lastIdx="1" clrIdx="0">
    <p:extLst>
      <p:ext uri="{19B8F6BF-5375-455C-9EA6-DF929625EA0E}">
        <p15:presenceInfo xmlns:p15="http://schemas.microsoft.com/office/powerpoint/2012/main" userId="b142db85d87d605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9FD9F6"/>
    <a:srgbClr val="84CCCB"/>
    <a:srgbClr val="20AEE5"/>
    <a:srgbClr val="BE02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6" autoAdjust="0"/>
    <p:restoredTop sz="94660"/>
  </p:normalViewPr>
  <p:slideViewPr>
    <p:cSldViewPr snapToGrid="0">
      <p:cViewPr varScale="1">
        <p:scale>
          <a:sx n="67" d="100"/>
          <a:sy n="67" d="100"/>
        </p:scale>
        <p:origin x="64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076575" cy="51276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4021138" y="0"/>
            <a:ext cx="3076575" cy="512763"/>
          </a:xfrm>
          <a:prstGeom prst="rect">
            <a:avLst/>
          </a:prstGeom>
        </p:spPr>
        <p:txBody>
          <a:bodyPr vert="horz" lIns="91440" tIns="45720" rIns="91440" bIns="45720" rtlCol="0"/>
          <a:lstStyle>
            <a:lvl1pPr algn="r">
              <a:defRPr sz="1200"/>
            </a:lvl1pPr>
          </a:lstStyle>
          <a:p>
            <a:fld id="{753C54BC-F285-42B3-A053-1A29FC1D38D8}" type="datetimeFigureOut">
              <a:rPr kumimoji="1" lang="ja-JP" altLang="en-US" smtClean="0"/>
              <a:t>2021/2/12</a:t>
            </a:fld>
            <a:endParaRPr kumimoji="1" lang="ja-JP" altLang="en-US"/>
          </a:p>
        </p:txBody>
      </p:sp>
      <p:sp>
        <p:nvSpPr>
          <p:cNvPr id="4" name="スライド イメージ プレースホルダー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709613" y="4926013"/>
            <a:ext cx="5680075" cy="4029075"/>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721850"/>
            <a:ext cx="3076575" cy="512763"/>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4021138" y="9721850"/>
            <a:ext cx="3076575" cy="512763"/>
          </a:xfrm>
          <a:prstGeom prst="rect">
            <a:avLst/>
          </a:prstGeom>
        </p:spPr>
        <p:txBody>
          <a:bodyPr vert="horz" lIns="91440" tIns="45720" rIns="91440" bIns="45720" rtlCol="0" anchor="b"/>
          <a:lstStyle>
            <a:lvl1pPr algn="r">
              <a:defRPr sz="1200"/>
            </a:lvl1pPr>
          </a:lstStyle>
          <a:p>
            <a:fld id="{397D9678-0E7E-43FF-906A-4A5ECC1B3F31}" type="slidenum">
              <a:rPr kumimoji="1" lang="ja-JP" altLang="en-US" smtClean="0"/>
              <a:t>‹#›</a:t>
            </a:fld>
            <a:endParaRPr kumimoji="1" lang="ja-JP" altLang="en-US"/>
          </a:p>
        </p:txBody>
      </p:sp>
    </p:spTree>
    <p:extLst>
      <p:ext uri="{BB962C8B-B14F-4D97-AF65-F5344CB8AC3E}">
        <p14:creationId xmlns:p14="http://schemas.microsoft.com/office/powerpoint/2010/main" val="237662677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572CB0-4D3C-45C2-8BB9-6842D10D3A29}"/>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130B99C1-75D0-4572-BAC6-49577287AE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286355F6-1D91-416A-A63A-FED710ED3223}"/>
              </a:ext>
            </a:extLst>
          </p:cNvPr>
          <p:cNvSpPr>
            <a:spLocks noGrp="1"/>
          </p:cNvSpPr>
          <p:nvPr>
            <p:ph type="dt" sz="half" idx="10"/>
          </p:nvPr>
        </p:nvSpPr>
        <p:spPr/>
        <p:txBody>
          <a:bodyPr/>
          <a:lstStyle/>
          <a:p>
            <a:fld id="{838D701A-8E53-40E5-9873-A6B9CA5A98F2}" type="datetimeFigureOut">
              <a:rPr kumimoji="1" lang="ja-JP" altLang="en-US" smtClean="0"/>
              <a:t>2021/2/12</a:t>
            </a:fld>
            <a:endParaRPr kumimoji="1" lang="ja-JP" altLang="en-US"/>
          </a:p>
        </p:txBody>
      </p:sp>
      <p:sp>
        <p:nvSpPr>
          <p:cNvPr id="5" name="フッター プレースホルダー 4">
            <a:extLst>
              <a:ext uri="{FF2B5EF4-FFF2-40B4-BE49-F238E27FC236}">
                <a16:creationId xmlns:a16="http://schemas.microsoft.com/office/drawing/2014/main" id="{F71F2D2C-CFCF-4B86-88EB-8064C6C58BF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F35D234-B347-4F0B-AD97-3D5A19BB0FF4}"/>
              </a:ext>
            </a:extLst>
          </p:cNvPr>
          <p:cNvSpPr>
            <a:spLocks noGrp="1"/>
          </p:cNvSpPr>
          <p:nvPr>
            <p:ph type="sldNum" sz="quarter" idx="12"/>
          </p:nvPr>
        </p:nvSpPr>
        <p:spPr/>
        <p:txBody>
          <a:bodyPr/>
          <a:lstStyle/>
          <a:p>
            <a:fld id="{7D9182EA-043B-47AD-BEFF-A5C83AEECF41}" type="slidenum">
              <a:rPr kumimoji="1" lang="ja-JP" altLang="en-US" smtClean="0"/>
              <a:t>‹#›</a:t>
            </a:fld>
            <a:endParaRPr kumimoji="1" lang="ja-JP" altLang="en-US"/>
          </a:p>
        </p:txBody>
      </p:sp>
    </p:spTree>
    <p:extLst>
      <p:ext uri="{BB962C8B-B14F-4D97-AF65-F5344CB8AC3E}">
        <p14:creationId xmlns:p14="http://schemas.microsoft.com/office/powerpoint/2010/main" val="10581831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3E5DD8-7E46-46AC-B91F-8A6D8F20DA74}"/>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2C4F8C63-A527-4BE4-97CC-5AEAF91266A3}"/>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86C9C96-F4BB-4147-97BE-B95C8D184BC2}"/>
              </a:ext>
            </a:extLst>
          </p:cNvPr>
          <p:cNvSpPr>
            <a:spLocks noGrp="1"/>
          </p:cNvSpPr>
          <p:nvPr>
            <p:ph type="dt" sz="half" idx="10"/>
          </p:nvPr>
        </p:nvSpPr>
        <p:spPr/>
        <p:txBody>
          <a:bodyPr/>
          <a:lstStyle/>
          <a:p>
            <a:fld id="{838D701A-8E53-40E5-9873-A6B9CA5A98F2}" type="datetimeFigureOut">
              <a:rPr kumimoji="1" lang="ja-JP" altLang="en-US" smtClean="0"/>
              <a:t>2021/2/12</a:t>
            </a:fld>
            <a:endParaRPr kumimoji="1" lang="ja-JP" altLang="en-US"/>
          </a:p>
        </p:txBody>
      </p:sp>
      <p:sp>
        <p:nvSpPr>
          <p:cNvPr id="5" name="フッター プレースホルダー 4">
            <a:extLst>
              <a:ext uri="{FF2B5EF4-FFF2-40B4-BE49-F238E27FC236}">
                <a16:creationId xmlns:a16="http://schemas.microsoft.com/office/drawing/2014/main" id="{4B8258EA-43F6-4489-80A5-8FB31D42DA6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EBAA36A-938F-4359-96E1-3EC998C6C933}"/>
              </a:ext>
            </a:extLst>
          </p:cNvPr>
          <p:cNvSpPr>
            <a:spLocks noGrp="1"/>
          </p:cNvSpPr>
          <p:nvPr>
            <p:ph type="sldNum" sz="quarter" idx="12"/>
          </p:nvPr>
        </p:nvSpPr>
        <p:spPr/>
        <p:txBody>
          <a:bodyPr/>
          <a:lstStyle/>
          <a:p>
            <a:fld id="{7D9182EA-043B-47AD-BEFF-A5C83AEECF41}" type="slidenum">
              <a:rPr kumimoji="1" lang="ja-JP" altLang="en-US" smtClean="0"/>
              <a:t>‹#›</a:t>
            </a:fld>
            <a:endParaRPr kumimoji="1" lang="ja-JP" altLang="en-US"/>
          </a:p>
        </p:txBody>
      </p:sp>
    </p:spTree>
    <p:extLst>
      <p:ext uri="{BB962C8B-B14F-4D97-AF65-F5344CB8AC3E}">
        <p14:creationId xmlns:p14="http://schemas.microsoft.com/office/powerpoint/2010/main" val="32028277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AC3E9C3C-2E2E-452E-88F6-D5C2DD559C92}"/>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D7F1EA1-3BBB-4D0E-8332-F0180BACC4EC}"/>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7F415E3-A881-4188-AAFA-9623F2424E4C}"/>
              </a:ext>
            </a:extLst>
          </p:cNvPr>
          <p:cNvSpPr>
            <a:spLocks noGrp="1"/>
          </p:cNvSpPr>
          <p:nvPr>
            <p:ph type="dt" sz="half" idx="10"/>
          </p:nvPr>
        </p:nvSpPr>
        <p:spPr/>
        <p:txBody>
          <a:bodyPr/>
          <a:lstStyle/>
          <a:p>
            <a:fld id="{838D701A-8E53-40E5-9873-A6B9CA5A98F2}" type="datetimeFigureOut">
              <a:rPr kumimoji="1" lang="ja-JP" altLang="en-US" smtClean="0"/>
              <a:t>2021/2/12</a:t>
            </a:fld>
            <a:endParaRPr kumimoji="1" lang="ja-JP" altLang="en-US"/>
          </a:p>
        </p:txBody>
      </p:sp>
      <p:sp>
        <p:nvSpPr>
          <p:cNvPr id="5" name="フッター プレースホルダー 4">
            <a:extLst>
              <a:ext uri="{FF2B5EF4-FFF2-40B4-BE49-F238E27FC236}">
                <a16:creationId xmlns:a16="http://schemas.microsoft.com/office/drawing/2014/main" id="{02A9D757-EFF3-4FFA-B006-4CCFD1AA4C6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7197993-6745-4E4E-AD1B-E2A9D6D9F355}"/>
              </a:ext>
            </a:extLst>
          </p:cNvPr>
          <p:cNvSpPr>
            <a:spLocks noGrp="1"/>
          </p:cNvSpPr>
          <p:nvPr>
            <p:ph type="sldNum" sz="quarter" idx="12"/>
          </p:nvPr>
        </p:nvSpPr>
        <p:spPr/>
        <p:txBody>
          <a:bodyPr/>
          <a:lstStyle/>
          <a:p>
            <a:fld id="{7D9182EA-043B-47AD-BEFF-A5C83AEECF41}" type="slidenum">
              <a:rPr kumimoji="1" lang="ja-JP" altLang="en-US" smtClean="0"/>
              <a:t>‹#›</a:t>
            </a:fld>
            <a:endParaRPr kumimoji="1" lang="ja-JP" altLang="en-US"/>
          </a:p>
        </p:txBody>
      </p:sp>
    </p:spTree>
    <p:extLst>
      <p:ext uri="{BB962C8B-B14F-4D97-AF65-F5344CB8AC3E}">
        <p14:creationId xmlns:p14="http://schemas.microsoft.com/office/powerpoint/2010/main" val="829532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D2A71E9-3E1E-4BC3-BF65-F0A55F2EAFD2}"/>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3014D76-F30A-4984-8F8F-FC9E7B052153}"/>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58143DD-23D3-47EC-A57F-81BC86E2465A}"/>
              </a:ext>
            </a:extLst>
          </p:cNvPr>
          <p:cNvSpPr>
            <a:spLocks noGrp="1"/>
          </p:cNvSpPr>
          <p:nvPr>
            <p:ph type="dt" sz="half" idx="10"/>
          </p:nvPr>
        </p:nvSpPr>
        <p:spPr/>
        <p:txBody>
          <a:bodyPr/>
          <a:lstStyle/>
          <a:p>
            <a:fld id="{838D701A-8E53-40E5-9873-A6B9CA5A98F2}" type="datetimeFigureOut">
              <a:rPr kumimoji="1" lang="ja-JP" altLang="en-US" smtClean="0"/>
              <a:t>2021/2/12</a:t>
            </a:fld>
            <a:endParaRPr kumimoji="1" lang="ja-JP" altLang="en-US"/>
          </a:p>
        </p:txBody>
      </p:sp>
      <p:sp>
        <p:nvSpPr>
          <p:cNvPr id="5" name="フッター プレースホルダー 4">
            <a:extLst>
              <a:ext uri="{FF2B5EF4-FFF2-40B4-BE49-F238E27FC236}">
                <a16:creationId xmlns:a16="http://schemas.microsoft.com/office/drawing/2014/main" id="{94DE3509-963F-4D95-8416-BCC6100F62E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4774301-CA56-41EE-B25D-F39EC6996E01}"/>
              </a:ext>
            </a:extLst>
          </p:cNvPr>
          <p:cNvSpPr>
            <a:spLocks noGrp="1"/>
          </p:cNvSpPr>
          <p:nvPr>
            <p:ph type="sldNum" sz="quarter" idx="12"/>
          </p:nvPr>
        </p:nvSpPr>
        <p:spPr/>
        <p:txBody>
          <a:bodyPr/>
          <a:lstStyle/>
          <a:p>
            <a:fld id="{7D9182EA-043B-47AD-BEFF-A5C83AEECF41}" type="slidenum">
              <a:rPr kumimoji="1" lang="ja-JP" altLang="en-US" smtClean="0"/>
              <a:t>‹#›</a:t>
            </a:fld>
            <a:endParaRPr kumimoji="1" lang="ja-JP" altLang="en-US"/>
          </a:p>
        </p:txBody>
      </p:sp>
    </p:spTree>
    <p:extLst>
      <p:ext uri="{BB962C8B-B14F-4D97-AF65-F5344CB8AC3E}">
        <p14:creationId xmlns:p14="http://schemas.microsoft.com/office/powerpoint/2010/main" val="2706320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739E9BE-05F2-4CDC-80E3-1445C142AC47}"/>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912522E-7CD5-4299-91C5-0AE4453986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EFDF1ADF-A4E5-469C-B698-665825A2BCB7}"/>
              </a:ext>
            </a:extLst>
          </p:cNvPr>
          <p:cNvSpPr>
            <a:spLocks noGrp="1"/>
          </p:cNvSpPr>
          <p:nvPr>
            <p:ph type="dt" sz="half" idx="10"/>
          </p:nvPr>
        </p:nvSpPr>
        <p:spPr/>
        <p:txBody>
          <a:bodyPr/>
          <a:lstStyle/>
          <a:p>
            <a:fld id="{838D701A-8E53-40E5-9873-A6B9CA5A98F2}" type="datetimeFigureOut">
              <a:rPr kumimoji="1" lang="ja-JP" altLang="en-US" smtClean="0"/>
              <a:t>2021/2/12</a:t>
            </a:fld>
            <a:endParaRPr kumimoji="1" lang="ja-JP" altLang="en-US"/>
          </a:p>
        </p:txBody>
      </p:sp>
      <p:sp>
        <p:nvSpPr>
          <p:cNvPr id="5" name="フッター プレースホルダー 4">
            <a:extLst>
              <a:ext uri="{FF2B5EF4-FFF2-40B4-BE49-F238E27FC236}">
                <a16:creationId xmlns:a16="http://schemas.microsoft.com/office/drawing/2014/main" id="{D03F9723-84EB-440A-A7BF-ECAA3232956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AC2EA3E-AD62-4ED5-814A-5F618E8EF89B}"/>
              </a:ext>
            </a:extLst>
          </p:cNvPr>
          <p:cNvSpPr>
            <a:spLocks noGrp="1"/>
          </p:cNvSpPr>
          <p:nvPr>
            <p:ph type="sldNum" sz="quarter" idx="12"/>
          </p:nvPr>
        </p:nvSpPr>
        <p:spPr/>
        <p:txBody>
          <a:bodyPr/>
          <a:lstStyle/>
          <a:p>
            <a:fld id="{7D9182EA-043B-47AD-BEFF-A5C83AEECF41}" type="slidenum">
              <a:rPr kumimoji="1" lang="ja-JP" altLang="en-US" smtClean="0"/>
              <a:t>‹#›</a:t>
            </a:fld>
            <a:endParaRPr kumimoji="1" lang="ja-JP" altLang="en-US"/>
          </a:p>
        </p:txBody>
      </p:sp>
    </p:spTree>
    <p:extLst>
      <p:ext uri="{BB962C8B-B14F-4D97-AF65-F5344CB8AC3E}">
        <p14:creationId xmlns:p14="http://schemas.microsoft.com/office/powerpoint/2010/main" val="2147914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F59F40-6678-4036-A878-5AAAEC21BD3C}"/>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77A65E6-2C59-4197-9E54-1D42C5727212}"/>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636240A7-FFE6-4D91-BB65-86A9B68DC509}"/>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F6965E19-43F3-4D57-BAC3-5CA330D8CC22}"/>
              </a:ext>
            </a:extLst>
          </p:cNvPr>
          <p:cNvSpPr>
            <a:spLocks noGrp="1"/>
          </p:cNvSpPr>
          <p:nvPr>
            <p:ph type="dt" sz="half" idx="10"/>
          </p:nvPr>
        </p:nvSpPr>
        <p:spPr/>
        <p:txBody>
          <a:bodyPr/>
          <a:lstStyle/>
          <a:p>
            <a:fld id="{838D701A-8E53-40E5-9873-A6B9CA5A98F2}" type="datetimeFigureOut">
              <a:rPr kumimoji="1" lang="ja-JP" altLang="en-US" smtClean="0"/>
              <a:t>2021/2/12</a:t>
            </a:fld>
            <a:endParaRPr kumimoji="1" lang="ja-JP" altLang="en-US"/>
          </a:p>
        </p:txBody>
      </p:sp>
      <p:sp>
        <p:nvSpPr>
          <p:cNvPr id="6" name="フッター プレースホルダー 5">
            <a:extLst>
              <a:ext uri="{FF2B5EF4-FFF2-40B4-BE49-F238E27FC236}">
                <a16:creationId xmlns:a16="http://schemas.microsoft.com/office/drawing/2014/main" id="{D73C626F-BC30-4240-9E96-794B79E6C5F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58C6422-7775-4EEC-AECE-B9ADA9738E8C}"/>
              </a:ext>
            </a:extLst>
          </p:cNvPr>
          <p:cNvSpPr>
            <a:spLocks noGrp="1"/>
          </p:cNvSpPr>
          <p:nvPr>
            <p:ph type="sldNum" sz="quarter" idx="12"/>
          </p:nvPr>
        </p:nvSpPr>
        <p:spPr/>
        <p:txBody>
          <a:bodyPr/>
          <a:lstStyle/>
          <a:p>
            <a:fld id="{7D9182EA-043B-47AD-BEFF-A5C83AEECF41}" type="slidenum">
              <a:rPr kumimoji="1" lang="ja-JP" altLang="en-US" smtClean="0"/>
              <a:t>‹#›</a:t>
            </a:fld>
            <a:endParaRPr kumimoji="1" lang="ja-JP" altLang="en-US"/>
          </a:p>
        </p:txBody>
      </p:sp>
    </p:spTree>
    <p:extLst>
      <p:ext uri="{BB962C8B-B14F-4D97-AF65-F5344CB8AC3E}">
        <p14:creationId xmlns:p14="http://schemas.microsoft.com/office/powerpoint/2010/main" val="15745025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EE39FC9-1133-4A62-A47D-6F93B678A768}"/>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442F275-CBE7-4835-8C47-24D05141E2B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61DEA22A-5306-43E2-A56E-1F78A8095D8B}"/>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89F5506A-189C-4647-B06E-C9911EE848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82A10D0A-9DAC-4FA2-9EE1-8261A0790A45}"/>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9A1287CE-6297-46EC-AEAF-CFE4822100D2}"/>
              </a:ext>
            </a:extLst>
          </p:cNvPr>
          <p:cNvSpPr>
            <a:spLocks noGrp="1"/>
          </p:cNvSpPr>
          <p:nvPr>
            <p:ph type="dt" sz="half" idx="10"/>
          </p:nvPr>
        </p:nvSpPr>
        <p:spPr/>
        <p:txBody>
          <a:bodyPr/>
          <a:lstStyle/>
          <a:p>
            <a:fld id="{838D701A-8E53-40E5-9873-A6B9CA5A98F2}" type="datetimeFigureOut">
              <a:rPr kumimoji="1" lang="ja-JP" altLang="en-US" smtClean="0"/>
              <a:t>2021/2/12</a:t>
            </a:fld>
            <a:endParaRPr kumimoji="1" lang="ja-JP" altLang="en-US"/>
          </a:p>
        </p:txBody>
      </p:sp>
      <p:sp>
        <p:nvSpPr>
          <p:cNvPr id="8" name="フッター プレースホルダー 7">
            <a:extLst>
              <a:ext uri="{FF2B5EF4-FFF2-40B4-BE49-F238E27FC236}">
                <a16:creationId xmlns:a16="http://schemas.microsoft.com/office/drawing/2014/main" id="{19F319BB-1449-44B0-8FAC-E69246F9C038}"/>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CE3284FC-9A07-4945-8518-A7FA07FB2B0F}"/>
              </a:ext>
            </a:extLst>
          </p:cNvPr>
          <p:cNvSpPr>
            <a:spLocks noGrp="1"/>
          </p:cNvSpPr>
          <p:nvPr>
            <p:ph type="sldNum" sz="quarter" idx="12"/>
          </p:nvPr>
        </p:nvSpPr>
        <p:spPr/>
        <p:txBody>
          <a:bodyPr/>
          <a:lstStyle/>
          <a:p>
            <a:fld id="{7D9182EA-043B-47AD-BEFF-A5C83AEECF41}" type="slidenum">
              <a:rPr kumimoji="1" lang="ja-JP" altLang="en-US" smtClean="0"/>
              <a:t>‹#›</a:t>
            </a:fld>
            <a:endParaRPr kumimoji="1" lang="ja-JP" altLang="en-US"/>
          </a:p>
        </p:txBody>
      </p:sp>
    </p:spTree>
    <p:extLst>
      <p:ext uri="{BB962C8B-B14F-4D97-AF65-F5344CB8AC3E}">
        <p14:creationId xmlns:p14="http://schemas.microsoft.com/office/powerpoint/2010/main" val="10100926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6E09B5-20DE-4E23-A678-E3F3F8EEBE40}"/>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CFB743B0-0EF7-4FB2-A52B-2606E3B0F89C}"/>
              </a:ext>
            </a:extLst>
          </p:cNvPr>
          <p:cNvSpPr>
            <a:spLocks noGrp="1"/>
          </p:cNvSpPr>
          <p:nvPr>
            <p:ph type="dt" sz="half" idx="10"/>
          </p:nvPr>
        </p:nvSpPr>
        <p:spPr/>
        <p:txBody>
          <a:bodyPr/>
          <a:lstStyle/>
          <a:p>
            <a:fld id="{838D701A-8E53-40E5-9873-A6B9CA5A98F2}" type="datetimeFigureOut">
              <a:rPr kumimoji="1" lang="ja-JP" altLang="en-US" smtClean="0"/>
              <a:t>2021/2/12</a:t>
            </a:fld>
            <a:endParaRPr kumimoji="1" lang="ja-JP" altLang="en-US"/>
          </a:p>
        </p:txBody>
      </p:sp>
      <p:sp>
        <p:nvSpPr>
          <p:cNvPr id="4" name="フッター プレースホルダー 3">
            <a:extLst>
              <a:ext uri="{FF2B5EF4-FFF2-40B4-BE49-F238E27FC236}">
                <a16:creationId xmlns:a16="http://schemas.microsoft.com/office/drawing/2014/main" id="{304AE99D-BC1D-47DC-8B57-6A5CA08E7B54}"/>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60D2597F-6407-4A25-9DD7-7E08A61BDC8F}"/>
              </a:ext>
            </a:extLst>
          </p:cNvPr>
          <p:cNvSpPr>
            <a:spLocks noGrp="1"/>
          </p:cNvSpPr>
          <p:nvPr>
            <p:ph type="sldNum" sz="quarter" idx="12"/>
          </p:nvPr>
        </p:nvSpPr>
        <p:spPr/>
        <p:txBody>
          <a:bodyPr/>
          <a:lstStyle/>
          <a:p>
            <a:fld id="{7D9182EA-043B-47AD-BEFF-A5C83AEECF41}" type="slidenum">
              <a:rPr kumimoji="1" lang="ja-JP" altLang="en-US" smtClean="0"/>
              <a:t>‹#›</a:t>
            </a:fld>
            <a:endParaRPr kumimoji="1" lang="ja-JP" altLang="en-US"/>
          </a:p>
        </p:txBody>
      </p:sp>
    </p:spTree>
    <p:extLst>
      <p:ext uri="{BB962C8B-B14F-4D97-AF65-F5344CB8AC3E}">
        <p14:creationId xmlns:p14="http://schemas.microsoft.com/office/powerpoint/2010/main" val="3193307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8D705C77-6C79-4D26-B367-4E9FE1D3633A}"/>
              </a:ext>
            </a:extLst>
          </p:cNvPr>
          <p:cNvSpPr>
            <a:spLocks noGrp="1"/>
          </p:cNvSpPr>
          <p:nvPr>
            <p:ph type="dt" sz="half" idx="10"/>
          </p:nvPr>
        </p:nvSpPr>
        <p:spPr/>
        <p:txBody>
          <a:bodyPr/>
          <a:lstStyle/>
          <a:p>
            <a:fld id="{838D701A-8E53-40E5-9873-A6B9CA5A98F2}" type="datetimeFigureOut">
              <a:rPr kumimoji="1" lang="ja-JP" altLang="en-US" smtClean="0"/>
              <a:t>2021/2/12</a:t>
            </a:fld>
            <a:endParaRPr kumimoji="1" lang="ja-JP" altLang="en-US"/>
          </a:p>
        </p:txBody>
      </p:sp>
      <p:sp>
        <p:nvSpPr>
          <p:cNvPr id="3" name="フッター プレースホルダー 2">
            <a:extLst>
              <a:ext uri="{FF2B5EF4-FFF2-40B4-BE49-F238E27FC236}">
                <a16:creationId xmlns:a16="http://schemas.microsoft.com/office/drawing/2014/main" id="{C0F1340B-52ED-4876-BBF7-E41ED85CD731}"/>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C4E4D909-FB90-411D-9D2B-CCC1857CF94D}"/>
              </a:ext>
            </a:extLst>
          </p:cNvPr>
          <p:cNvSpPr>
            <a:spLocks noGrp="1"/>
          </p:cNvSpPr>
          <p:nvPr>
            <p:ph type="sldNum" sz="quarter" idx="12"/>
          </p:nvPr>
        </p:nvSpPr>
        <p:spPr/>
        <p:txBody>
          <a:bodyPr/>
          <a:lstStyle/>
          <a:p>
            <a:fld id="{7D9182EA-043B-47AD-BEFF-A5C83AEECF41}" type="slidenum">
              <a:rPr kumimoji="1" lang="ja-JP" altLang="en-US" smtClean="0"/>
              <a:t>‹#›</a:t>
            </a:fld>
            <a:endParaRPr kumimoji="1" lang="ja-JP" altLang="en-US"/>
          </a:p>
        </p:txBody>
      </p:sp>
    </p:spTree>
    <p:extLst>
      <p:ext uri="{BB962C8B-B14F-4D97-AF65-F5344CB8AC3E}">
        <p14:creationId xmlns:p14="http://schemas.microsoft.com/office/powerpoint/2010/main" val="24588513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61AFE5A-05DB-4E51-AEA4-4042991DE999}"/>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149E199-84F8-4DCC-BBE4-9ED67DFF72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7FFA225E-7DB6-40F5-9780-BE50483C46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10E47A2B-490F-40D1-91C1-6170E550549D}"/>
              </a:ext>
            </a:extLst>
          </p:cNvPr>
          <p:cNvSpPr>
            <a:spLocks noGrp="1"/>
          </p:cNvSpPr>
          <p:nvPr>
            <p:ph type="dt" sz="half" idx="10"/>
          </p:nvPr>
        </p:nvSpPr>
        <p:spPr/>
        <p:txBody>
          <a:bodyPr/>
          <a:lstStyle/>
          <a:p>
            <a:fld id="{838D701A-8E53-40E5-9873-A6B9CA5A98F2}" type="datetimeFigureOut">
              <a:rPr kumimoji="1" lang="ja-JP" altLang="en-US" smtClean="0"/>
              <a:t>2021/2/12</a:t>
            </a:fld>
            <a:endParaRPr kumimoji="1" lang="ja-JP" altLang="en-US"/>
          </a:p>
        </p:txBody>
      </p:sp>
      <p:sp>
        <p:nvSpPr>
          <p:cNvPr id="6" name="フッター プレースホルダー 5">
            <a:extLst>
              <a:ext uri="{FF2B5EF4-FFF2-40B4-BE49-F238E27FC236}">
                <a16:creationId xmlns:a16="http://schemas.microsoft.com/office/drawing/2014/main" id="{36B3F910-6EE2-4444-B960-7C963348D8E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B5145EC-32C6-4D6A-86C2-D53FB4FEB1D0}"/>
              </a:ext>
            </a:extLst>
          </p:cNvPr>
          <p:cNvSpPr>
            <a:spLocks noGrp="1"/>
          </p:cNvSpPr>
          <p:nvPr>
            <p:ph type="sldNum" sz="quarter" idx="12"/>
          </p:nvPr>
        </p:nvSpPr>
        <p:spPr/>
        <p:txBody>
          <a:bodyPr/>
          <a:lstStyle/>
          <a:p>
            <a:fld id="{7D9182EA-043B-47AD-BEFF-A5C83AEECF41}" type="slidenum">
              <a:rPr kumimoji="1" lang="ja-JP" altLang="en-US" smtClean="0"/>
              <a:t>‹#›</a:t>
            </a:fld>
            <a:endParaRPr kumimoji="1" lang="ja-JP" altLang="en-US"/>
          </a:p>
        </p:txBody>
      </p:sp>
    </p:spTree>
    <p:extLst>
      <p:ext uri="{BB962C8B-B14F-4D97-AF65-F5344CB8AC3E}">
        <p14:creationId xmlns:p14="http://schemas.microsoft.com/office/powerpoint/2010/main" val="1268046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A83C54-2F7A-4271-BC92-AD3A34AFDB90}"/>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25AD7882-F8BB-4233-9AC4-9C33326EDB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3A96DFCD-1DB5-4E9F-B78B-668E1E4DB2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DF8196A-8739-441A-A642-2F6E625278E5}"/>
              </a:ext>
            </a:extLst>
          </p:cNvPr>
          <p:cNvSpPr>
            <a:spLocks noGrp="1"/>
          </p:cNvSpPr>
          <p:nvPr>
            <p:ph type="dt" sz="half" idx="10"/>
          </p:nvPr>
        </p:nvSpPr>
        <p:spPr/>
        <p:txBody>
          <a:bodyPr/>
          <a:lstStyle/>
          <a:p>
            <a:fld id="{838D701A-8E53-40E5-9873-A6B9CA5A98F2}" type="datetimeFigureOut">
              <a:rPr kumimoji="1" lang="ja-JP" altLang="en-US" smtClean="0"/>
              <a:t>2021/2/12</a:t>
            </a:fld>
            <a:endParaRPr kumimoji="1" lang="ja-JP" altLang="en-US"/>
          </a:p>
        </p:txBody>
      </p:sp>
      <p:sp>
        <p:nvSpPr>
          <p:cNvPr id="6" name="フッター プレースホルダー 5">
            <a:extLst>
              <a:ext uri="{FF2B5EF4-FFF2-40B4-BE49-F238E27FC236}">
                <a16:creationId xmlns:a16="http://schemas.microsoft.com/office/drawing/2014/main" id="{759B4E74-5EFC-48FD-87F9-BE8BF85530E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DE58208-48E5-40D7-809A-C449F0AAF836}"/>
              </a:ext>
            </a:extLst>
          </p:cNvPr>
          <p:cNvSpPr>
            <a:spLocks noGrp="1"/>
          </p:cNvSpPr>
          <p:nvPr>
            <p:ph type="sldNum" sz="quarter" idx="12"/>
          </p:nvPr>
        </p:nvSpPr>
        <p:spPr/>
        <p:txBody>
          <a:bodyPr/>
          <a:lstStyle/>
          <a:p>
            <a:fld id="{7D9182EA-043B-47AD-BEFF-A5C83AEECF41}" type="slidenum">
              <a:rPr kumimoji="1" lang="ja-JP" altLang="en-US" smtClean="0"/>
              <a:t>‹#›</a:t>
            </a:fld>
            <a:endParaRPr kumimoji="1" lang="ja-JP" altLang="en-US"/>
          </a:p>
        </p:txBody>
      </p:sp>
    </p:spTree>
    <p:extLst>
      <p:ext uri="{BB962C8B-B14F-4D97-AF65-F5344CB8AC3E}">
        <p14:creationId xmlns:p14="http://schemas.microsoft.com/office/powerpoint/2010/main" val="37227894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7957A3C1-1D62-47B3-B514-B740554BC1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E120468-2191-44ED-BBD9-F7DBF53621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CC88945-23D8-4134-888C-E7048CEE06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8D701A-8E53-40E5-9873-A6B9CA5A98F2}" type="datetimeFigureOut">
              <a:rPr kumimoji="1" lang="ja-JP" altLang="en-US" smtClean="0"/>
              <a:t>2021/2/12</a:t>
            </a:fld>
            <a:endParaRPr kumimoji="1" lang="ja-JP" altLang="en-US"/>
          </a:p>
        </p:txBody>
      </p:sp>
      <p:sp>
        <p:nvSpPr>
          <p:cNvPr id="5" name="フッター プレースホルダー 4">
            <a:extLst>
              <a:ext uri="{FF2B5EF4-FFF2-40B4-BE49-F238E27FC236}">
                <a16:creationId xmlns:a16="http://schemas.microsoft.com/office/drawing/2014/main" id="{059CF9F7-4507-4569-84DC-56DBB842D1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2473702F-CD7E-44F5-9C18-6BF635C711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182EA-043B-47AD-BEFF-A5C83AEECF41}" type="slidenum">
              <a:rPr kumimoji="1" lang="ja-JP" altLang="en-US" smtClean="0"/>
              <a:t>‹#›</a:t>
            </a:fld>
            <a:endParaRPr kumimoji="1" lang="ja-JP" altLang="en-US"/>
          </a:p>
        </p:txBody>
      </p:sp>
    </p:spTree>
    <p:extLst>
      <p:ext uri="{BB962C8B-B14F-4D97-AF65-F5344CB8AC3E}">
        <p14:creationId xmlns:p14="http://schemas.microsoft.com/office/powerpoint/2010/main" val="32643672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6.jpg"/><Relationship Id="rId7" Type="http://schemas.openxmlformats.org/officeDocument/2006/relationships/image" Target="../media/image6.png"/><Relationship Id="rId12" Type="http://schemas.openxmlformats.org/officeDocument/2006/relationships/image" Target="../media/image31.sv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6.svg"/><Relationship Id="rId11" Type="http://schemas.openxmlformats.org/officeDocument/2006/relationships/image" Target="../media/image30.png"/><Relationship Id="rId5" Type="http://schemas.openxmlformats.org/officeDocument/2006/relationships/image" Target="../media/image15.png"/><Relationship Id="rId10" Type="http://schemas.openxmlformats.org/officeDocument/2006/relationships/image" Target="../media/image29.svg"/><Relationship Id="rId4" Type="http://schemas.openxmlformats.org/officeDocument/2006/relationships/image" Target="../media/image27.jpg"/><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4.sv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jpg"/><Relationship Id="rId4" Type="http://schemas.openxmlformats.org/officeDocument/2006/relationships/image" Target="../media/image7.svg"/></Relationships>
</file>

<file path=ppt/slides/_rels/slide12.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4.sv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4.sv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7.jpg"/><Relationship Id="rId1" Type="http://schemas.openxmlformats.org/officeDocument/2006/relationships/slideLayout" Target="../slideLayouts/slideLayout2.xml"/><Relationship Id="rId4" Type="http://schemas.openxmlformats.org/officeDocument/2006/relationships/image" Target="../media/image34.sv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8.jpg"/><Relationship Id="rId1" Type="http://schemas.openxmlformats.org/officeDocument/2006/relationships/slideLayout" Target="../slideLayouts/slideLayout2.xml"/><Relationship Id="rId4" Type="http://schemas.openxmlformats.org/officeDocument/2006/relationships/image" Target="../media/image16.svg"/></Relationships>
</file>

<file path=ppt/slides/_rels/slide16.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4.sv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9.jpg"/><Relationship Id="rId1" Type="http://schemas.openxmlformats.org/officeDocument/2006/relationships/slideLayout" Target="../slideLayouts/slideLayout2.xml"/><Relationship Id="rId4" Type="http://schemas.openxmlformats.org/officeDocument/2006/relationships/image" Target="../media/image34.svg"/></Relationships>
</file>

<file path=ppt/slides/_rels/slide18.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41.jpg"/><Relationship Id="rId7" Type="http://schemas.openxmlformats.org/officeDocument/2006/relationships/image" Target="../media/image33.png"/><Relationship Id="rId2" Type="http://schemas.openxmlformats.org/officeDocument/2006/relationships/image" Target="../media/image40.jpg"/><Relationship Id="rId1" Type="http://schemas.openxmlformats.org/officeDocument/2006/relationships/slideLayout" Target="../slideLayouts/slideLayout2.xml"/><Relationship Id="rId6" Type="http://schemas.openxmlformats.org/officeDocument/2006/relationships/image" Target="../media/image44.svg"/><Relationship Id="rId11" Type="http://schemas.openxmlformats.org/officeDocument/2006/relationships/image" Target="../media/image47.svg"/><Relationship Id="rId5" Type="http://schemas.openxmlformats.org/officeDocument/2006/relationships/image" Target="../media/image43.png"/><Relationship Id="rId10" Type="http://schemas.openxmlformats.org/officeDocument/2006/relationships/image" Target="../media/image46.png"/><Relationship Id="rId4" Type="http://schemas.openxmlformats.org/officeDocument/2006/relationships/image" Target="../media/image42.jpg"/><Relationship Id="rId9" Type="http://schemas.openxmlformats.org/officeDocument/2006/relationships/image" Target="../media/image45.jpg"/></Relationships>
</file>

<file path=ppt/slides/_rels/slide19.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16.svg"/><Relationship Id="rId7"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50.svg"/><Relationship Id="rId5" Type="http://schemas.openxmlformats.org/officeDocument/2006/relationships/image" Target="../media/image49.png"/><Relationship Id="rId10" Type="http://schemas.openxmlformats.org/officeDocument/2006/relationships/image" Target="../media/image31.svg"/><Relationship Id="rId4" Type="http://schemas.openxmlformats.org/officeDocument/2006/relationships/image" Target="../media/image48.jpg"/><Relationship Id="rId9"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20.xml.rels><?xml version="1.0" encoding="UTF-8" standalone="yes"?>
<Relationships xmlns="http://schemas.openxmlformats.org/package/2006/relationships"><Relationship Id="rId8" Type="http://schemas.openxmlformats.org/officeDocument/2006/relationships/image" Target="../media/image55.JPG"/><Relationship Id="rId13" Type="http://schemas.openxmlformats.org/officeDocument/2006/relationships/image" Target="../media/image60.svg"/><Relationship Id="rId3" Type="http://schemas.openxmlformats.org/officeDocument/2006/relationships/image" Target="../media/image34.svg"/><Relationship Id="rId7" Type="http://schemas.openxmlformats.org/officeDocument/2006/relationships/image" Target="../media/image54.jpg"/><Relationship Id="rId12" Type="http://schemas.openxmlformats.org/officeDocument/2006/relationships/image" Target="../media/image59.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53.jpg"/><Relationship Id="rId11" Type="http://schemas.openxmlformats.org/officeDocument/2006/relationships/image" Target="../media/image58.svg"/><Relationship Id="rId5" Type="http://schemas.openxmlformats.org/officeDocument/2006/relationships/image" Target="../media/image52.sv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jpg"/></Relationships>
</file>

<file path=ppt/slides/_rels/slide2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7.svg"/><Relationship Id="rId7"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56.jpg"/></Relationships>
</file>

<file path=ppt/slides/_rels/slide2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slideLayout" Target="../slideLayouts/slideLayout2.xml"/><Relationship Id="rId7" Type="http://schemas.openxmlformats.org/officeDocument/2006/relationships/image" Target="../media/image64.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3.svg"/><Relationship Id="rId5" Type="http://schemas.openxmlformats.org/officeDocument/2006/relationships/image" Target="../media/image62.png"/><Relationship Id="rId10" Type="http://schemas.openxmlformats.org/officeDocument/2006/relationships/image" Target="../media/image34.svg"/><Relationship Id="rId4" Type="http://schemas.openxmlformats.org/officeDocument/2006/relationships/image" Target="../media/image61.jpg"/><Relationship Id="rId9"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6.jpg"/><Relationship Id="rId1" Type="http://schemas.openxmlformats.org/officeDocument/2006/relationships/slideLayout" Target="../slideLayouts/slideLayout2.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7.sv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65.png"/><Relationship Id="rId4" Type="http://schemas.openxmlformats.org/officeDocument/2006/relationships/image" Target="../media/image67.jp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65.png"/><Relationship Id="rId4" Type="http://schemas.openxmlformats.org/officeDocument/2006/relationships/image" Target="../media/image67.jpg"/></Relationships>
</file>

<file path=ppt/slides/_rels/slide26.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71.jpg"/><Relationship Id="rId3" Type="http://schemas.openxmlformats.org/officeDocument/2006/relationships/image" Target="../media/image7.svg"/><Relationship Id="rId7" Type="http://schemas.openxmlformats.org/officeDocument/2006/relationships/image" Target="../media/image16.svg"/><Relationship Id="rId12" Type="http://schemas.openxmlformats.org/officeDocument/2006/relationships/image" Target="../media/image70.jp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69.svg"/><Relationship Id="rId5" Type="http://schemas.openxmlformats.org/officeDocument/2006/relationships/image" Target="../media/image31.svg"/><Relationship Id="rId15" Type="http://schemas.openxmlformats.org/officeDocument/2006/relationships/image" Target="../media/image73.jpg"/><Relationship Id="rId10" Type="http://schemas.openxmlformats.org/officeDocument/2006/relationships/image" Target="../media/image68.png"/><Relationship Id="rId4" Type="http://schemas.openxmlformats.org/officeDocument/2006/relationships/image" Target="../media/image30.png"/><Relationship Id="rId9" Type="http://schemas.openxmlformats.org/officeDocument/2006/relationships/image" Target="../media/image34.svg"/><Relationship Id="rId14" Type="http://schemas.openxmlformats.org/officeDocument/2006/relationships/image" Target="../media/image72.jpeg"/></Relationships>
</file>

<file path=ppt/slides/_rels/slide27.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1.sv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1.svg"/><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1.sv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svg"/></Relationships>
</file>

<file path=ppt/slides/_rels/slide3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4.svg"/><Relationship Id="rId7" Type="http://schemas.openxmlformats.org/officeDocument/2006/relationships/image" Target="../media/image75.jpe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74.jpg"/><Relationship Id="rId5" Type="http://schemas.openxmlformats.org/officeDocument/2006/relationships/image" Target="../media/image31.svg"/><Relationship Id="rId4" Type="http://schemas.openxmlformats.org/officeDocument/2006/relationships/image" Target="../media/image30.png"/><Relationship Id="rId9" Type="http://schemas.openxmlformats.org/officeDocument/2006/relationships/image" Target="../media/image7.svg"/></Relationships>
</file>

<file path=ppt/slides/_rels/slide31.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34.svg"/><Relationship Id="rId7" Type="http://schemas.openxmlformats.org/officeDocument/2006/relationships/image" Target="../media/image77.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76.png"/><Relationship Id="rId11" Type="http://schemas.openxmlformats.org/officeDocument/2006/relationships/image" Target="../media/image72.jpeg"/><Relationship Id="rId5" Type="http://schemas.openxmlformats.org/officeDocument/2006/relationships/image" Target="../media/image31.svg"/><Relationship Id="rId10" Type="http://schemas.openxmlformats.org/officeDocument/2006/relationships/image" Target="../media/image80.png"/><Relationship Id="rId4" Type="http://schemas.openxmlformats.org/officeDocument/2006/relationships/image" Target="../media/image30.png"/><Relationship Id="rId9" Type="http://schemas.openxmlformats.org/officeDocument/2006/relationships/image" Target="../media/image79.png"/></Relationships>
</file>

<file path=ppt/slides/_rels/slide32.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33.png"/><Relationship Id="rId7" Type="http://schemas.openxmlformats.org/officeDocument/2006/relationships/image" Target="../media/image57.png"/><Relationship Id="rId2" Type="http://schemas.openxmlformats.org/officeDocument/2006/relationships/image" Target="../media/image81.jpg"/><Relationship Id="rId1" Type="http://schemas.openxmlformats.org/officeDocument/2006/relationships/slideLayout" Target="../slideLayouts/slideLayout2.xml"/><Relationship Id="rId6" Type="http://schemas.openxmlformats.org/officeDocument/2006/relationships/image" Target="../media/image60.svg"/><Relationship Id="rId5" Type="http://schemas.openxmlformats.org/officeDocument/2006/relationships/image" Target="../media/image59.png"/><Relationship Id="rId10" Type="http://schemas.openxmlformats.org/officeDocument/2006/relationships/image" Target="../media/image52.svg"/><Relationship Id="rId4" Type="http://schemas.openxmlformats.org/officeDocument/2006/relationships/image" Target="../media/image34.svg"/><Relationship Id="rId9" Type="http://schemas.openxmlformats.org/officeDocument/2006/relationships/image" Target="../media/image51.png"/></Relationships>
</file>

<file path=ppt/slides/_rels/slide33.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34.svg"/><Relationship Id="rId7" Type="http://schemas.openxmlformats.org/officeDocument/2006/relationships/image" Target="../media/image52.sv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31.svg"/><Relationship Id="rId4" Type="http://schemas.openxmlformats.org/officeDocument/2006/relationships/image" Target="../media/image30.png"/><Relationship Id="rId9" Type="http://schemas.openxmlformats.org/officeDocument/2006/relationships/image" Target="../media/image83.png"/></Relationships>
</file>

<file path=ppt/slides/_rels/slide34.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16.svg"/><Relationship Id="rId7" Type="http://schemas.openxmlformats.org/officeDocument/2006/relationships/image" Target="../media/image30.png"/><Relationship Id="rId12" Type="http://schemas.openxmlformats.org/officeDocument/2006/relationships/image" Target="../media/image52.sv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84.jpg"/><Relationship Id="rId11" Type="http://schemas.openxmlformats.org/officeDocument/2006/relationships/image" Target="../media/image51.png"/><Relationship Id="rId5" Type="http://schemas.openxmlformats.org/officeDocument/2006/relationships/image" Target="../media/image34.svg"/><Relationship Id="rId10" Type="http://schemas.openxmlformats.org/officeDocument/2006/relationships/image" Target="../media/image7.svg"/><Relationship Id="rId4" Type="http://schemas.openxmlformats.org/officeDocument/2006/relationships/image" Target="../media/image33.png"/><Relationship Id="rId9"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g"/><Relationship Id="rId1" Type="http://schemas.openxmlformats.org/officeDocument/2006/relationships/slideLayout" Target="../slideLayouts/slideLayout2.xml"/><Relationship Id="rId4" Type="http://schemas.openxmlformats.org/officeDocument/2006/relationships/image" Target="../media/image87.svg"/></Relationships>
</file>

<file path=ppt/slides/_rels/slide36.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33.png"/><Relationship Id="rId7" Type="http://schemas.openxmlformats.org/officeDocument/2006/relationships/image" Target="../media/image6.png"/><Relationship Id="rId2" Type="http://schemas.openxmlformats.org/officeDocument/2006/relationships/image" Target="../media/image88.jpg"/><Relationship Id="rId1" Type="http://schemas.openxmlformats.org/officeDocument/2006/relationships/slideLayout" Target="../slideLayouts/slideLayout2.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34.svg"/></Relationships>
</file>

<file path=ppt/slides/_rels/slide37.xml.rels><?xml version="1.0" encoding="UTF-8" standalone="yes"?>
<Relationships xmlns="http://schemas.openxmlformats.org/package/2006/relationships"><Relationship Id="rId8" Type="http://schemas.openxmlformats.org/officeDocument/2006/relationships/image" Target="../media/image93.JPG"/><Relationship Id="rId3" Type="http://schemas.openxmlformats.org/officeDocument/2006/relationships/image" Target="../media/image90.JPG"/><Relationship Id="rId7" Type="http://schemas.openxmlformats.org/officeDocument/2006/relationships/image" Target="../media/image92.JPG"/><Relationship Id="rId2" Type="http://schemas.openxmlformats.org/officeDocument/2006/relationships/image" Target="../media/image89.JPG"/><Relationship Id="rId1" Type="http://schemas.openxmlformats.org/officeDocument/2006/relationships/slideLayout" Target="../slideLayouts/slideLayout2.xml"/><Relationship Id="rId6" Type="http://schemas.openxmlformats.org/officeDocument/2006/relationships/image" Target="../media/image91.JPG"/><Relationship Id="rId5" Type="http://schemas.openxmlformats.org/officeDocument/2006/relationships/image" Target="../media/image34.svg"/><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95.jpg"/><Relationship Id="rId3" Type="http://schemas.openxmlformats.org/officeDocument/2006/relationships/image" Target="../media/image5.jpg"/><Relationship Id="rId7" Type="http://schemas.openxmlformats.org/officeDocument/2006/relationships/image" Target="../media/image7.svg"/><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34.svg"/><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0.svg"/></Relationships>
</file>

<file path=ppt/slides/_rels/slide40.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95.jpg"/><Relationship Id="rId4" Type="http://schemas.openxmlformats.org/officeDocument/2006/relationships/image" Target="../media/image96.jpg"/></Relationships>
</file>

<file path=ppt/slides/_rels/slide41.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95.jpg"/><Relationship Id="rId4" Type="http://schemas.openxmlformats.org/officeDocument/2006/relationships/image" Target="../media/image96.jpg"/></Relationships>
</file>

<file path=ppt/slides/_rels/slide42.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97.jpg"/><Relationship Id="rId1" Type="http://schemas.openxmlformats.org/officeDocument/2006/relationships/slideLayout" Target="../slideLayouts/slideLayout2.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99.jpg"/></Relationships>
</file>

<file path=ppt/slides/_rels/slide43.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16.svg"/><Relationship Id="rId7" Type="http://schemas.openxmlformats.org/officeDocument/2006/relationships/image" Target="../media/image34.sv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103.jpg"/><Relationship Id="rId5" Type="http://schemas.openxmlformats.org/officeDocument/2006/relationships/image" Target="../media/image58.svg"/><Relationship Id="rId10" Type="http://schemas.openxmlformats.org/officeDocument/2006/relationships/image" Target="../media/image102.jpg"/><Relationship Id="rId4" Type="http://schemas.openxmlformats.org/officeDocument/2006/relationships/image" Target="../media/image57.png"/><Relationship Id="rId9" Type="http://schemas.openxmlformats.org/officeDocument/2006/relationships/image" Target="../media/image101.jpg"/></Relationships>
</file>

<file path=ppt/slides/_rels/slide44.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image" Target="../media/image16.svg"/><Relationship Id="rId7" Type="http://schemas.openxmlformats.org/officeDocument/2006/relationships/image" Target="../media/image34.sv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58.svg"/><Relationship Id="rId4" Type="http://schemas.openxmlformats.org/officeDocument/2006/relationships/image" Target="../media/image57.png"/></Relationships>
</file>

<file path=ppt/slides/_rels/slide4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34.svg"/><Relationship Id="rId7" Type="http://schemas.openxmlformats.org/officeDocument/2006/relationships/image" Target="../media/image108.jpe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jpeg"/><Relationship Id="rId9" Type="http://schemas.openxmlformats.org/officeDocument/2006/relationships/image" Target="../media/image58.svg"/></Relationships>
</file>

<file path=ppt/slides/_rels/slide46.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58.svg"/><Relationship Id="rId4" Type="http://schemas.openxmlformats.org/officeDocument/2006/relationships/image" Target="../media/image57.png"/></Relationships>
</file>

<file path=ppt/slides/_rels/slide47.xml.rels><?xml version="1.0" encoding="UTF-8" standalone="yes"?>
<Relationships xmlns="http://schemas.openxmlformats.org/package/2006/relationships"><Relationship Id="rId8" Type="http://schemas.openxmlformats.org/officeDocument/2006/relationships/image" Target="../media/image112.jpeg"/><Relationship Id="rId3" Type="http://schemas.openxmlformats.org/officeDocument/2006/relationships/image" Target="../media/image34.svg"/><Relationship Id="rId7" Type="http://schemas.openxmlformats.org/officeDocument/2006/relationships/image" Target="../media/image111.jpe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110.jpeg"/><Relationship Id="rId11" Type="http://schemas.openxmlformats.org/officeDocument/2006/relationships/image" Target="../media/image115.jpg"/><Relationship Id="rId5" Type="http://schemas.openxmlformats.org/officeDocument/2006/relationships/image" Target="../media/image58.svg"/><Relationship Id="rId10" Type="http://schemas.openxmlformats.org/officeDocument/2006/relationships/image" Target="../media/image114.png"/><Relationship Id="rId4" Type="http://schemas.openxmlformats.org/officeDocument/2006/relationships/image" Target="../media/image57.png"/><Relationship Id="rId9" Type="http://schemas.openxmlformats.org/officeDocument/2006/relationships/image" Target="../media/image113.jpeg"/></Relationships>
</file>

<file path=ppt/slides/_rels/slide48.xml.rels><?xml version="1.0" encoding="UTF-8" standalone="yes"?>
<Relationships xmlns="http://schemas.openxmlformats.org/package/2006/relationships"><Relationship Id="rId8" Type="http://schemas.openxmlformats.org/officeDocument/2006/relationships/image" Target="../media/image118.jpeg"/><Relationship Id="rId3" Type="http://schemas.openxmlformats.org/officeDocument/2006/relationships/image" Target="../media/image34.svg"/><Relationship Id="rId7" Type="http://schemas.openxmlformats.org/officeDocument/2006/relationships/image" Target="../media/image117.jpeg"/><Relationship Id="rId12" Type="http://schemas.openxmlformats.org/officeDocument/2006/relationships/image" Target="../media/image122.jpe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116.jpeg"/><Relationship Id="rId11" Type="http://schemas.openxmlformats.org/officeDocument/2006/relationships/image" Target="../media/image121.png"/><Relationship Id="rId5" Type="http://schemas.openxmlformats.org/officeDocument/2006/relationships/image" Target="../media/image58.svg"/><Relationship Id="rId10" Type="http://schemas.openxmlformats.org/officeDocument/2006/relationships/image" Target="../media/image120.jpeg"/><Relationship Id="rId4" Type="http://schemas.openxmlformats.org/officeDocument/2006/relationships/image" Target="../media/image57.png"/><Relationship Id="rId9" Type="http://schemas.openxmlformats.org/officeDocument/2006/relationships/image" Target="../media/image119.jpeg"/></Relationships>
</file>

<file path=ppt/slides/_rels/slide49.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slideLayout" Target="../slideLayouts/slideLayout2.xml"/><Relationship Id="rId1" Type="http://schemas.openxmlformats.org/officeDocument/2006/relationships/video" Target="https://www.youtube.com/embed/aXnMLu9wo1Q?feature=oembed"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0.svg"/></Relationships>
</file>

<file path=ppt/slides/_rels/slide50.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slideLayout" Target="../slideLayouts/slideLayout2.xml"/><Relationship Id="rId1" Type="http://schemas.openxmlformats.org/officeDocument/2006/relationships/video" Target="https://www.youtube.com/embed/luIcuj9W2Ro?feature=oembed"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0.sv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svg"/></Relationships>
</file>

<file path=ppt/slides/_rels/slide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グラフィックス 5">
            <a:extLst>
              <a:ext uri="{FF2B5EF4-FFF2-40B4-BE49-F238E27FC236}">
                <a16:creationId xmlns:a16="http://schemas.microsoft.com/office/drawing/2014/main" id="{0C42ABFC-ABB3-4713-A059-21E15BBCBDF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6604" y="4711207"/>
            <a:ext cx="2013663" cy="1852570"/>
          </a:xfrm>
          <a:prstGeom prst="rect">
            <a:avLst/>
          </a:prstGeom>
        </p:spPr>
      </p:pic>
      <p:pic>
        <p:nvPicPr>
          <p:cNvPr id="5" name="図 4">
            <a:extLst>
              <a:ext uri="{FF2B5EF4-FFF2-40B4-BE49-F238E27FC236}">
                <a16:creationId xmlns:a16="http://schemas.microsoft.com/office/drawing/2014/main" id="{083CF874-E280-4ED9-A80D-42288C3F91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5746" y="1739900"/>
            <a:ext cx="2756154" cy="3897592"/>
          </a:xfrm>
          <a:prstGeom prst="rect">
            <a:avLst/>
          </a:prstGeom>
        </p:spPr>
      </p:pic>
      <p:sp>
        <p:nvSpPr>
          <p:cNvPr id="2" name="タイトル 1">
            <a:extLst>
              <a:ext uri="{FF2B5EF4-FFF2-40B4-BE49-F238E27FC236}">
                <a16:creationId xmlns:a16="http://schemas.microsoft.com/office/drawing/2014/main" id="{EA6AA40A-7557-4B6F-83AB-C450835AF038}"/>
              </a:ext>
            </a:extLst>
          </p:cNvPr>
          <p:cNvSpPr>
            <a:spLocks noGrp="1"/>
          </p:cNvSpPr>
          <p:nvPr>
            <p:ph type="ctrTitle"/>
          </p:nvPr>
        </p:nvSpPr>
        <p:spPr>
          <a:xfrm>
            <a:off x="323850" y="342900"/>
            <a:ext cx="11391900" cy="2419350"/>
          </a:xfrm>
        </p:spPr>
        <p:txBody>
          <a:bodyPr>
            <a:noAutofit/>
          </a:bodyPr>
          <a:lstStyle/>
          <a:p>
            <a:r>
              <a:rPr lang="ko-KR" altLang="en-US" sz="7200" b="1" dirty="0">
                <a:solidFill>
                  <a:srgbClr val="002060"/>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우리 땅 기차 여행</a:t>
            </a:r>
            <a:r>
              <a:rPr lang="ja-JP" altLang="en-US" sz="7200" b="1" dirty="0">
                <a:solidFill>
                  <a:srgbClr val="00206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で</a:t>
            </a:r>
            <a:br>
              <a:rPr lang="en-US" altLang="ja-JP" sz="7200" b="1" dirty="0">
                <a:solidFill>
                  <a:srgbClr val="00206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br>
            <a:r>
              <a:rPr lang="ja-JP" altLang="en-US" sz="7200" b="1" dirty="0">
                <a:solidFill>
                  <a:srgbClr val="00206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仮想空間を列車旅行しよう</a:t>
            </a:r>
            <a:endParaRPr kumimoji="1" lang="ja-JP" altLang="en-US" sz="7200" dirty="0">
              <a:solidFill>
                <a:srgbClr val="00206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endParaRPr>
          </a:p>
        </p:txBody>
      </p:sp>
      <p:sp>
        <p:nvSpPr>
          <p:cNvPr id="3" name="字幕 2">
            <a:extLst>
              <a:ext uri="{FF2B5EF4-FFF2-40B4-BE49-F238E27FC236}">
                <a16:creationId xmlns:a16="http://schemas.microsoft.com/office/drawing/2014/main" id="{0658E3E8-20E8-4B71-87CB-526D69885782}"/>
              </a:ext>
            </a:extLst>
          </p:cNvPr>
          <p:cNvSpPr>
            <a:spLocks noGrp="1"/>
          </p:cNvSpPr>
          <p:nvPr>
            <p:ph type="subTitle" idx="1"/>
          </p:nvPr>
        </p:nvSpPr>
        <p:spPr>
          <a:xfrm>
            <a:off x="2543556" y="4680325"/>
            <a:ext cx="6006846" cy="1046162"/>
          </a:xfrm>
        </p:spPr>
        <p:txBody>
          <a:bodyPr>
            <a:normAutofit/>
          </a:bodyPr>
          <a:lstStyle/>
          <a:p>
            <a:r>
              <a:rPr lang="en-US" altLang="ja-JP" sz="5400" b="1" i="1" dirty="0">
                <a:latin typeface="ＭＳ 明朝" panose="02020609040205080304" pitchFamily="17" charset="-128"/>
                <a:ea typeface="ＭＳ 明朝" panose="02020609040205080304" pitchFamily="17" charset="-128"/>
                <a:cs typeface="+mj-cs"/>
              </a:rPr>
              <a:t>2021/1/26 &amp; 1/27</a:t>
            </a:r>
            <a:endParaRPr lang="ja-JP" altLang="en-US" sz="5400" b="1" i="1" dirty="0">
              <a:latin typeface="ＭＳ 明朝" panose="02020609040205080304" pitchFamily="17" charset="-128"/>
              <a:ea typeface="ＭＳ 明朝" panose="02020609040205080304" pitchFamily="17" charset="-128"/>
              <a:cs typeface="+mj-cs"/>
            </a:endParaRPr>
          </a:p>
        </p:txBody>
      </p:sp>
      <p:sp>
        <p:nvSpPr>
          <p:cNvPr id="4" name="テキスト ボックス 3">
            <a:extLst>
              <a:ext uri="{FF2B5EF4-FFF2-40B4-BE49-F238E27FC236}">
                <a16:creationId xmlns:a16="http://schemas.microsoft.com/office/drawing/2014/main" id="{8EA3003B-AB04-41FD-BF1E-96D4557C14B0}"/>
              </a:ext>
            </a:extLst>
          </p:cNvPr>
          <p:cNvSpPr txBox="1"/>
          <p:nvPr/>
        </p:nvSpPr>
        <p:spPr>
          <a:xfrm flipH="1">
            <a:off x="3409405" y="3252652"/>
            <a:ext cx="3579224" cy="1015663"/>
          </a:xfrm>
          <a:prstGeom prst="rect">
            <a:avLst/>
          </a:prstGeom>
          <a:noFill/>
        </p:spPr>
        <p:txBody>
          <a:bodyPr wrap="square" rtlCol="0">
            <a:spAutoFit/>
          </a:bodyPr>
          <a:lstStyle/>
          <a:p>
            <a:r>
              <a:rPr lang="ja-JP" altLang="en-US" sz="6000" b="1" dirty="0">
                <a:solidFill>
                  <a:schemeClr val="accent5">
                    <a:lumMod val="75000"/>
                  </a:schemeClr>
                </a:solidFill>
                <a:latin typeface="HG丸ｺﾞｼｯｸM-PRO" panose="020F0600000000000000" pitchFamily="50" charset="-128"/>
                <a:ea typeface="HG丸ｺﾞｼｯｸM-PRO" panose="020F0600000000000000" pitchFamily="50" charset="-128"/>
                <a:cs typeface="+mj-cs"/>
              </a:rPr>
              <a:t>その７</a:t>
            </a:r>
          </a:p>
        </p:txBody>
      </p:sp>
      <p:pic>
        <p:nvPicPr>
          <p:cNvPr id="7" name="図 6">
            <a:extLst>
              <a:ext uri="{FF2B5EF4-FFF2-40B4-BE49-F238E27FC236}">
                <a16:creationId xmlns:a16="http://schemas.microsoft.com/office/drawing/2014/main" id="{BB61DD12-B11B-44F5-9BEA-CF9D0BB1C0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9563" y="5821279"/>
            <a:ext cx="5862437" cy="966788"/>
          </a:xfrm>
          <a:prstGeom prst="rect">
            <a:avLst/>
          </a:prstGeom>
        </p:spPr>
      </p:pic>
    </p:spTree>
    <p:extLst>
      <p:ext uri="{BB962C8B-B14F-4D97-AF65-F5344CB8AC3E}">
        <p14:creationId xmlns:p14="http://schemas.microsoft.com/office/powerpoint/2010/main" val="10412892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AF706100-E291-4EAA-B773-503A8494E0DE}"/>
              </a:ext>
            </a:extLst>
          </p:cNvPr>
          <p:cNvPicPr>
            <a:picLocks noChangeAspect="1"/>
          </p:cNvPicPr>
          <p:nvPr/>
        </p:nvPicPr>
        <p:blipFill>
          <a:blip r:embed="rId2"/>
          <a:stretch>
            <a:fillRect/>
          </a:stretch>
        </p:blipFill>
        <p:spPr>
          <a:xfrm>
            <a:off x="378621" y="4562962"/>
            <a:ext cx="11553825" cy="1819275"/>
          </a:xfrm>
          <a:prstGeom prst="rect">
            <a:avLst/>
          </a:prstGeom>
        </p:spPr>
      </p:pic>
      <p:pic>
        <p:nvPicPr>
          <p:cNvPr id="35" name="図 34">
            <a:extLst>
              <a:ext uri="{FF2B5EF4-FFF2-40B4-BE49-F238E27FC236}">
                <a16:creationId xmlns:a16="http://schemas.microsoft.com/office/drawing/2014/main" id="{513D2E94-9494-4785-AD30-8855F9F040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5534" y="1292116"/>
            <a:ext cx="5005243" cy="2817237"/>
          </a:xfrm>
          <a:prstGeom prst="rect">
            <a:avLst/>
          </a:prstGeom>
        </p:spPr>
      </p:pic>
      <p:pic>
        <p:nvPicPr>
          <p:cNvPr id="25" name="図 24">
            <a:extLst>
              <a:ext uri="{FF2B5EF4-FFF2-40B4-BE49-F238E27FC236}">
                <a16:creationId xmlns:a16="http://schemas.microsoft.com/office/drawing/2014/main" id="{AA3F9685-2037-4199-B288-915B10929A71}"/>
              </a:ext>
            </a:extLst>
          </p:cNvPr>
          <p:cNvPicPr>
            <a:picLocks noChangeAspect="1"/>
          </p:cNvPicPr>
          <p:nvPr/>
        </p:nvPicPr>
        <p:blipFill rotWithShape="1">
          <a:blip r:embed="rId4">
            <a:extLst>
              <a:ext uri="{28A0092B-C50C-407E-A947-70E740481C1C}">
                <a14:useLocalDpi xmlns:a14="http://schemas.microsoft.com/office/drawing/2010/main" val="0"/>
              </a:ext>
            </a:extLst>
          </a:blip>
          <a:srcRect t="1472" r="55699" b="61017"/>
          <a:stretch/>
        </p:blipFill>
        <p:spPr>
          <a:xfrm>
            <a:off x="1334137" y="1292116"/>
            <a:ext cx="4303069" cy="2800033"/>
          </a:xfrm>
          <a:prstGeom prst="rect">
            <a:avLst/>
          </a:prstGeom>
        </p:spPr>
      </p:pic>
      <p:sp>
        <p:nvSpPr>
          <p:cNvPr id="4" name="タイトル 3">
            <a:extLst>
              <a:ext uri="{FF2B5EF4-FFF2-40B4-BE49-F238E27FC236}">
                <a16:creationId xmlns:a16="http://schemas.microsoft.com/office/drawing/2014/main" id="{D2A5B72E-77DC-48A1-AED5-8CC7208E9C5B}"/>
              </a:ext>
            </a:extLst>
          </p:cNvPr>
          <p:cNvSpPr>
            <a:spLocks noGrp="1"/>
          </p:cNvSpPr>
          <p:nvPr>
            <p:ph type="title"/>
          </p:nvPr>
        </p:nvSpPr>
        <p:spPr>
          <a:xfrm>
            <a:off x="366712" y="263525"/>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②</a:t>
            </a:r>
          </a:p>
        </p:txBody>
      </p:sp>
      <p:pic>
        <p:nvPicPr>
          <p:cNvPr id="13" name="グラフィックス 12">
            <a:extLst>
              <a:ext uri="{FF2B5EF4-FFF2-40B4-BE49-F238E27FC236}">
                <a16:creationId xmlns:a16="http://schemas.microsoft.com/office/drawing/2014/main" id="{926A05D5-ADEE-4986-B3D3-9D9DD73ABAB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71602" y="53349"/>
            <a:ext cx="3324224" cy="1321059"/>
          </a:xfrm>
          <a:prstGeom prst="rect">
            <a:avLst/>
          </a:prstGeom>
        </p:spPr>
      </p:pic>
      <p:sp>
        <p:nvSpPr>
          <p:cNvPr id="5" name="コンテンツ プレースホルダー 2">
            <a:extLst>
              <a:ext uri="{FF2B5EF4-FFF2-40B4-BE49-F238E27FC236}">
                <a16:creationId xmlns:a16="http://schemas.microsoft.com/office/drawing/2014/main" id="{EF06DA1C-D0B3-4670-BEDC-8A0688937890}"/>
              </a:ext>
            </a:extLst>
          </p:cNvPr>
          <p:cNvSpPr>
            <a:spLocks noGrp="1"/>
          </p:cNvSpPr>
          <p:nvPr>
            <p:ph idx="1"/>
          </p:nvPr>
        </p:nvSpPr>
        <p:spPr>
          <a:xfrm>
            <a:off x="1734673" y="319624"/>
            <a:ext cx="2598082" cy="883758"/>
          </a:xfrm>
        </p:spPr>
        <p:txBody>
          <a:bodyPr>
            <a:noAutofit/>
          </a:bodyPr>
          <a:lstStyle/>
          <a:p>
            <a:pPr marL="0" indent="0">
              <a:lnSpc>
                <a:spcPts val="6500"/>
              </a:lnSpc>
              <a:buNone/>
            </a:pPr>
            <a:r>
              <a:rPr lang="ko-KR" altLang="en-US" sz="6000" b="1" dirty="0">
                <a:solidFill>
                  <a:schemeClr val="accent1">
                    <a:lumMod val="75000"/>
                  </a:schemeClr>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蟾津江</a:t>
            </a:r>
            <a:endParaRPr kumimoji="1" lang="ja-JP" altLang="en-US" sz="6000" dirty="0">
              <a:effectLst>
                <a:outerShdw blurRad="38100" dist="38100" dir="2700000" algn="tl">
                  <a:srgbClr val="000000">
                    <a:alpha val="43137"/>
                  </a:srgbClr>
                </a:outerShdw>
              </a:effectLst>
            </a:endParaRPr>
          </a:p>
        </p:txBody>
      </p:sp>
      <p:grpSp>
        <p:nvGrpSpPr>
          <p:cNvPr id="20" name="グループ化 19">
            <a:extLst>
              <a:ext uri="{FF2B5EF4-FFF2-40B4-BE49-F238E27FC236}">
                <a16:creationId xmlns:a16="http://schemas.microsoft.com/office/drawing/2014/main" id="{40D2E9B6-AC48-4A65-8F7B-87A6BA17FF00}"/>
              </a:ext>
            </a:extLst>
          </p:cNvPr>
          <p:cNvGrpSpPr/>
          <p:nvPr/>
        </p:nvGrpSpPr>
        <p:grpSpPr>
          <a:xfrm>
            <a:off x="366712" y="2783610"/>
            <a:ext cx="3769382" cy="1462230"/>
            <a:chOff x="4987291" y="1619405"/>
            <a:chExt cx="4481842" cy="1738610"/>
          </a:xfrm>
        </p:grpSpPr>
        <p:pic>
          <p:nvPicPr>
            <p:cNvPr id="21" name="グラフィックス 20">
              <a:extLst>
                <a:ext uri="{FF2B5EF4-FFF2-40B4-BE49-F238E27FC236}">
                  <a16:creationId xmlns:a16="http://schemas.microsoft.com/office/drawing/2014/main" id="{B3FB9017-7A2A-46C9-A6AF-0DECA2A449F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87291" y="1619405"/>
              <a:ext cx="4481842" cy="1738610"/>
            </a:xfrm>
            <a:prstGeom prst="rect">
              <a:avLst/>
            </a:prstGeom>
          </p:spPr>
        </p:pic>
        <p:sp>
          <p:nvSpPr>
            <p:cNvPr id="22" name="テキスト ボックス 21">
              <a:extLst>
                <a:ext uri="{FF2B5EF4-FFF2-40B4-BE49-F238E27FC236}">
                  <a16:creationId xmlns:a16="http://schemas.microsoft.com/office/drawing/2014/main" id="{E65393D2-2712-4CE5-B219-BC540CAE56F3}"/>
                </a:ext>
              </a:extLst>
            </p:cNvPr>
            <p:cNvSpPr txBox="1"/>
            <p:nvPr/>
          </p:nvSpPr>
          <p:spPr>
            <a:xfrm>
              <a:off x="5564884" y="2102114"/>
              <a:ext cx="2960384" cy="548926"/>
            </a:xfrm>
            <a:prstGeom prst="rect">
              <a:avLst/>
            </a:prstGeom>
            <a:noFill/>
          </p:spPr>
          <p:txBody>
            <a:bodyPr wrap="none" rtlCol="0">
              <a:spAutoFit/>
            </a:bodyPr>
            <a:lstStyle/>
            <a:p>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絵本　</a:t>
              </a:r>
              <a:r>
                <a:rPr kumimoji="1" lang="en-US" altLang="ja-JP" sz="2400" dirty="0">
                  <a:solidFill>
                    <a:srgbClr val="002060"/>
                  </a:solidFill>
                  <a:latin typeface="HG丸ｺﾞｼｯｸM-PRO" panose="020F0600000000000000" pitchFamily="50" charset="-128"/>
                  <a:ea typeface="HG丸ｺﾞｼｯｸM-PRO" panose="020F0600000000000000" pitchFamily="50" charset="-128"/>
                </a:rPr>
                <a:t>16</a:t>
              </a:r>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ページ</a:t>
              </a:r>
            </a:p>
          </p:txBody>
        </p:sp>
      </p:grpSp>
      <p:sp>
        <p:nvSpPr>
          <p:cNvPr id="23" name="楕円 22">
            <a:extLst>
              <a:ext uri="{FF2B5EF4-FFF2-40B4-BE49-F238E27FC236}">
                <a16:creationId xmlns:a16="http://schemas.microsoft.com/office/drawing/2014/main" id="{1C5BDF5E-2542-499E-8F20-E527D4C6995F}"/>
              </a:ext>
            </a:extLst>
          </p:cNvPr>
          <p:cNvSpPr/>
          <p:nvPr/>
        </p:nvSpPr>
        <p:spPr>
          <a:xfrm>
            <a:off x="2233614" y="2074309"/>
            <a:ext cx="800100" cy="5763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四角形: 角を丸くする 30">
            <a:extLst>
              <a:ext uri="{FF2B5EF4-FFF2-40B4-BE49-F238E27FC236}">
                <a16:creationId xmlns:a16="http://schemas.microsoft.com/office/drawing/2014/main" id="{8E481777-13E7-4521-8756-129AFDC7B888}"/>
              </a:ext>
            </a:extLst>
          </p:cNvPr>
          <p:cNvSpPr/>
          <p:nvPr/>
        </p:nvSpPr>
        <p:spPr>
          <a:xfrm>
            <a:off x="1875169" y="5055473"/>
            <a:ext cx="1610502" cy="28771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a:extLst>
              <a:ext uri="{FF2B5EF4-FFF2-40B4-BE49-F238E27FC236}">
                <a16:creationId xmlns:a16="http://schemas.microsoft.com/office/drawing/2014/main" id="{383A64C1-B40F-4FF3-81FF-7EC2C01B20B7}"/>
              </a:ext>
            </a:extLst>
          </p:cNvPr>
          <p:cNvSpPr txBox="1"/>
          <p:nvPr/>
        </p:nvSpPr>
        <p:spPr>
          <a:xfrm>
            <a:off x="7019943" y="157547"/>
            <a:ext cx="4698722" cy="1077218"/>
          </a:xfrm>
          <a:prstGeom prst="rect">
            <a:avLst/>
          </a:prstGeom>
          <a:noFill/>
        </p:spPr>
        <p:txBody>
          <a:bodyPr wrap="none" rtlCol="0">
            <a:spAutoFit/>
          </a:bodyPr>
          <a:lstStyle/>
          <a:p>
            <a:r>
              <a:rPr lang="ja-JP" altLang="ja-JP" sz="3200" dirty="0">
                <a:ln w="0"/>
                <a:solidFill>
                  <a:schemeClr val="accent1"/>
                </a:solidFill>
                <a:latin typeface="ＭＳ 明朝" panose="02020609040205080304" pitchFamily="17" charset="-128"/>
                <a:ea typeface="ＭＳ 明朝" panose="02020609040205080304" pitchFamily="17" charset="-128"/>
                <a:cs typeface="Batang" panose="02030600000101010101" pitchFamily="18" charset="-127"/>
              </a:rPr>
              <a:t>蟾津江の上流水系に</a:t>
            </a:r>
            <a:r>
              <a:rPr lang="ja-JP" altLang="en-US" sz="3200" dirty="0">
                <a:ln w="0"/>
                <a:solidFill>
                  <a:schemeClr val="accent1"/>
                </a:solidFill>
                <a:latin typeface="ＭＳ 明朝" panose="02020609040205080304" pitchFamily="17" charset="-128"/>
                <a:ea typeface="ＭＳ 明朝" panose="02020609040205080304" pitchFamily="17" charset="-128"/>
                <a:cs typeface="Batang" panose="02030600000101010101" pitchFamily="18" charset="-127"/>
              </a:rPr>
              <a:t>ある</a:t>
            </a:r>
            <a:endParaRPr lang="en-US" altLang="ja-JP" sz="3200" dirty="0">
              <a:ln w="0"/>
              <a:solidFill>
                <a:schemeClr val="accent1"/>
              </a:solidFill>
              <a:latin typeface="ＭＳ 明朝" panose="02020609040205080304" pitchFamily="17" charset="-128"/>
              <a:ea typeface="ＭＳ 明朝" panose="02020609040205080304" pitchFamily="17" charset="-128"/>
              <a:cs typeface="Batang" panose="02030600000101010101" pitchFamily="18" charset="-127"/>
            </a:endParaRPr>
          </a:p>
          <a:p>
            <a:r>
              <a:rPr lang="ja-JP" altLang="ja-JP" sz="3200" dirty="0">
                <a:ln w="0"/>
                <a:solidFill>
                  <a:schemeClr val="accent1"/>
                </a:solidFill>
                <a:latin typeface="ＭＳ 明朝" panose="02020609040205080304" pitchFamily="17" charset="-128"/>
                <a:ea typeface="ＭＳ 明朝" panose="02020609040205080304" pitchFamily="17" charset="-128"/>
                <a:cs typeface="Batang" panose="02030600000101010101" pitchFamily="18" charset="-127"/>
              </a:rPr>
              <a:t>ダム湖</a:t>
            </a:r>
            <a:r>
              <a:rPr lang="ja-JP" altLang="ja-JP" sz="3200" b="1" dirty="0">
                <a:ln w="0"/>
                <a:solidFill>
                  <a:srgbClr val="FF0000"/>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cs typeface="Batang" panose="02030600000101010101" pitchFamily="18" charset="-127"/>
              </a:rPr>
              <a:t>옥정호</a:t>
            </a:r>
            <a:r>
              <a:rPr lang="en-US" altLang="ja-JP" sz="3200" b="1" dirty="0">
                <a:ln w="0"/>
                <a:solidFill>
                  <a:srgbClr val="FF0000"/>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cs typeface="Batang" panose="02030600000101010101" pitchFamily="18" charset="-127"/>
              </a:rPr>
              <a:t>[</a:t>
            </a:r>
            <a:r>
              <a:rPr lang="ja-JP" altLang="ja-JP" sz="3200" b="1" dirty="0">
                <a:ln w="0"/>
                <a:solidFill>
                  <a:srgbClr val="FF0000"/>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cs typeface="Batang" panose="02030600000101010101" pitchFamily="18" charset="-127"/>
              </a:rPr>
              <a:t>玉井湖</a:t>
            </a:r>
            <a:r>
              <a:rPr lang="en-US" altLang="ja-JP" sz="3200" b="1" dirty="0">
                <a:ln w="0"/>
                <a:solidFill>
                  <a:srgbClr val="FF0000"/>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cs typeface="Batang" panose="02030600000101010101" pitchFamily="18" charset="-127"/>
              </a:rPr>
              <a:t>]</a:t>
            </a:r>
            <a:endParaRPr kumimoji="1" lang="ja-JP" altLang="en-US" sz="3200" b="1" dirty="0">
              <a:ln w="0"/>
              <a:solidFill>
                <a:srgbClr val="FF0000"/>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endParaRPr>
          </a:p>
        </p:txBody>
      </p:sp>
      <p:grpSp>
        <p:nvGrpSpPr>
          <p:cNvPr id="38" name="グループ化 37">
            <a:extLst>
              <a:ext uri="{FF2B5EF4-FFF2-40B4-BE49-F238E27FC236}">
                <a16:creationId xmlns:a16="http://schemas.microsoft.com/office/drawing/2014/main" id="{1BE71DFC-E632-40E6-84E1-B0897B0F6CD2}"/>
              </a:ext>
            </a:extLst>
          </p:cNvPr>
          <p:cNvGrpSpPr/>
          <p:nvPr/>
        </p:nvGrpSpPr>
        <p:grpSpPr>
          <a:xfrm>
            <a:off x="4714164" y="843726"/>
            <a:ext cx="2863666" cy="2197696"/>
            <a:chOff x="5294886" y="707429"/>
            <a:chExt cx="2863666" cy="2197696"/>
          </a:xfrm>
        </p:grpSpPr>
        <p:pic>
          <p:nvPicPr>
            <p:cNvPr id="36" name="グラフィックス 35">
              <a:extLst>
                <a:ext uri="{FF2B5EF4-FFF2-40B4-BE49-F238E27FC236}">
                  <a16:creationId xmlns:a16="http://schemas.microsoft.com/office/drawing/2014/main" id="{4EDC7462-6505-4F3C-AD7F-6B2E6809A5C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294886" y="707429"/>
              <a:ext cx="2863666" cy="2197696"/>
            </a:xfrm>
            <a:prstGeom prst="rect">
              <a:avLst/>
            </a:prstGeom>
          </p:spPr>
        </p:pic>
        <p:sp>
          <p:nvSpPr>
            <p:cNvPr id="37" name="テキスト ボックス 36">
              <a:extLst>
                <a:ext uri="{FF2B5EF4-FFF2-40B4-BE49-F238E27FC236}">
                  <a16:creationId xmlns:a16="http://schemas.microsoft.com/office/drawing/2014/main" id="{63EEA02D-5E86-4213-B754-8DDAEF635B82}"/>
                </a:ext>
              </a:extLst>
            </p:cNvPr>
            <p:cNvSpPr txBox="1"/>
            <p:nvPr/>
          </p:nvSpPr>
          <p:spPr>
            <a:xfrm flipH="1">
              <a:off x="5610734" y="1190353"/>
              <a:ext cx="2359152" cy="1200329"/>
            </a:xfrm>
            <a:prstGeom prst="rect">
              <a:avLst/>
            </a:prstGeom>
            <a:noFill/>
          </p:spPr>
          <p:txBody>
            <a:bodyPr wrap="square" rtlCol="0">
              <a:spAutoFit/>
            </a:bodyPr>
            <a:lstStyle/>
            <a:p>
              <a:pPr algn="ctr"/>
              <a:r>
                <a:rPr kumimoji="1" lang="ja-JP" altLang="en-US" sz="2400" b="1" dirty="0">
                  <a:solidFill>
                    <a:schemeClr val="accent1">
                      <a:lumMod val="75000"/>
                    </a:schemeClr>
                  </a:solidFill>
                </a:rPr>
                <a:t>井邑・南原・</a:t>
              </a:r>
              <a:endParaRPr kumimoji="1" lang="en-US" altLang="ja-JP" sz="2400" b="1" dirty="0">
                <a:solidFill>
                  <a:schemeClr val="accent1">
                    <a:lumMod val="75000"/>
                  </a:schemeClr>
                </a:solidFill>
              </a:endParaRPr>
            </a:p>
            <a:p>
              <a:pPr algn="ctr"/>
              <a:r>
                <a:rPr kumimoji="1" lang="ja-JP" altLang="en-US" sz="2400" b="1" dirty="0">
                  <a:solidFill>
                    <a:schemeClr val="accent1">
                      <a:lumMod val="75000"/>
                    </a:schemeClr>
                  </a:solidFill>
                </a:rPr>
                <a:t>河東から</a:t>
              </a:r>
              <a:endParaRPr kumimoji="1" lang="en-US" altLang="ja-JP" sz="2400" b="1" dirty="0">
                <a:solidFill>
                  <a:schemeClr val="accent1">
                    <a:lumMod val="75000"/>
                  </a:schemeClr>
                </a:solidFill>
              </a:endParaRPr>
            </a:p>
            <a:p>
              <a:pPr algn="ctr"/>
              <a:r>
                <a:rPr lang="ja-JP" altLang="en-US" sz="2400" b="1" dirty="0">
                  <a:solidFill>
                    <a:schemeClr val="accent1">
                      <a:lumMod val="75000"/>
                    </a:schemeClr>
                  </a:solidFill>
                </a:rPr>
                <a:t>車で</a:t>
              </a:r>
              <a:r>
                <a:rPr kumimoji="1" lang="en-US" altLang="ja-JP" sz="2400" b="1" dirty="0">
                  <a:solidFill>
                    <a:schemeClr val="accent1">
                      <a:lumMod val="75000"/>
                    </a:schemeClr>
                  </a:solidFill>
                </a:rPr>
                <a:t>1</a:t>
              </a:r>
              <a:r>
                <a:rPr kumimoji="1" lang="ja-JP" altLang="en-US" sz="2400" b="1" dirty="0">
                  <a:solidFill>
                    <a:schemeClr val="accent1">
                      <a:lumMod val="75000"/>
                    </a:schemeClr>
                  </a:solidFill>
                </a:rPr>
                <a:t>時間程度</a:t>
              </a:r>
            </a:p>
          </p:txBody>
        </p:sp>
      </p:grpSp>
      <p:grpSp>
        <p:nvGrpSpPr>
          <p:cNvPr id="24" name="グループ化 23">
            <a:extLst>
              <a:ext uri="{FF2B5EF4-FFF2-40B4-BE49-F238E27FC236}">
                <a16:creationId xmlns:a16="http://schemas.microsoft.com/office/drawing/2014/main" id="{E46B22CB-C155-4DAF-899A-7E58CFAAE791}"/>
              </a:ext>
            </a:extLst>
          </p:cNvPr>
          <p:cNvGrpSpPr/>
          <p:nvPr/>
        </p:nvGrpSpPr>
        <p:grpSpPr>
          <a:xfrm>
            <a:off x="8506305" y="3519948"/>
            <a:ext cx="3762191" cy="1462231"/>
            <a:chOff x="8205786" y="5202706"/>
            <a:chExt cx="4278732" cy="1805313"/>
          </a:xfrm>
        </p:grpSpPr>
        <p:pic>
          <p:nvPicPr>
            <p:cNvPr id="26" name="グラフィックス 25">
              <a:extLst>
                <a:ext uri="{FF2B5EF4-FFF2-40B4-BE49-F238E27FC236}">
                  <a16:creationId xmlns:a16="http://schemas.microsoft.com/office/drawing/2014/main" id="{1605F10E-4EC5-47AE-B23E-70EC8745266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205786" y="5202706"/>
              <a:ext cx="4278732" cy="1805313"/>
            </a:xfrm>
            <a:prstGeom prst="rect">
              <a:avLst/>
            </a:prstGeom>
          </p:spPr>
        </p:pic>
        <p:sp>
          <p:nvSpPr>
            <p:cNvPr id="34" name="テキスト ボックス 33">
              <a:extLst>
                <a:ext uri="{FF2B5EF4-FFF2-40B4-BE49-F238E27FC236}">
                  <a16:creationId xmlns:a16="http://schemas.microsoft.com/office/drawing/2014/main" id="{1627D4FE-DF2C-440B-B1DC-9A989E11A600}"/>
                </a:ext>
              </a:extLst>
            </p:cNvPr>
            <p:cNvSpPr txBox="1"/>
            <p:nvPr/>
          </p:nvSpPr>
          <p:spPr>
            <a:xfrm>
              <a:off x="8750079" y="5460164"/>
              <a:ext cx="3057690" cy="1025973"/>
            </a:xfrm>
            <a:prstGeom prst="rect">
              <a:avLst/>
            </a:prstGeom>
            <a:noFill/>
          </p:spPr>
          <p:txBody>
            <a:bodyPr wrap="none" rtlCol="0">
              <a:spAutoFit/>
            </a:bodyPr>
            <a:lstStyle/>
            <a:p>
              <a:r>
                <a:rPr lang="en-US" altLang="ja-JP" sz="2400" b="1" dirty="0">
                  <a:solidFill>
                    <a:schemeClr val="accent1">
                      <a:lumMod val="75000"/>
                    </a:schemeClr>
                  </a:solidFill>
                  <a:effectLst/>
                  <a:latin typeface="Batang" panose="02030600000101010101" pitchFamily="18" charset="-127"/>
                  <a:ea typeface="HG丸ｺﾞｼｯｸM-PRO" panose="020F0600000000000000" pitchFamily="50" charset="-128"/>
                  <a:cs typeface="Batang" panose="02030600000101010101" pitchFamily="18" charset="-127"/>
                </a:rPr>
                <a:t>onlinereading.pdf</a:t>
              </a:r>
            </a:p>
            <a:p>
              <a:r>
                <a:rPr kumimoji="1" lang="en-US" altLang="ja-JP" sz="2400" b="1" dirty="0">
                  <a:solidFill>
                    <a:schemeClr val="accent1">
                      <a:lumMod val="75000"/>
                    </a:schemeClr>
                  </a:solidFill>
                  <a:latin typeface="HG丸ｺﾞｼｯｸM-PRO" panose="020F0600000000000000" pitchFamily="50" charset="-128"/>
                  <a:ea typeface="HG丸ｺﾞｼｯｸM-PRO" panose="020F0600000000000000" pitchFamily="50" charset="-128"/>
                </a:rPr>
                <a:t>11</a:t>
              </a:r>
              <a:r>
                <a:rPr kumimoji="1" lang="ja-JP" altLang="en-US" sz="2400" b="1" dirty="0">
                  <a:solidFill>
                    <a:schemeClr val="accent1">
                      <a:lumMod val="75000"/>
                    </a:schemeClr>
                  </a:solidFill>
                  <a:latin typeface="HG丸ｺﾞｼｯｸM-PRO" panose="020F0600000000000000" pitchFamily="50" charset="-128"/>
                  <a:ea typeface="HG丸ｺﾞｼｯｸM-PRO" panose="020F0600000000000000" pitchFamily="50" charset="-128"/>
                </a:rPr>
                <a:t>ページ</a:t>
              </a:r>
            </a:p>
          </p:txBody>
        </p:sp>
      </p:grpSp>
      <p:cxnSp>
        <p:nvCxnSpPr>
          <p:cNvPr id="7" name="直線矢印コネクタ 6">
            <a:extLst>
              <a:ext uri="{FF2B5EF4-FFF2-40B4-BE49-F238E27FC236}">
                <a16:creationId xmlns:a16="http://schemas.microsoft.com/office/drawing/2014/main" id="{F9F5E5B9-D5E1-4381-B5D4-F467359F8D50}"/>
              </a:ext>
            </a:extLst>
          </p:cNvPr>
          <p:cNvCxnSpPr/>
          <p:nvPr/>
        </p:nvCxnSpPr>
        <p:spPr>
          <a:xfrm flipH="1" flipV="1">
            <a:off x="2609850" y="2438400"/>
            <a:ext cx="1371600" cy="47625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四角形: 角を丸くする 27">
            <a:extLst>
              <a:ext uri="{FF2B5EF4-FFF2-40B4-BE49-F238E27FC236}">
                <a16:creationId xmlns:a16="http://schemas.microsoft.com/office/drawing/2014/main" id="{83CB71B9-C834-431A-B223-4580AD7461E1}"/>
              </a:ext>
            </a:extLst>
          </p:cNvPr>
          <p:cNvSpPr/>
          <p:nvPr/>
        </p:nvSpPr>
        <p:spPr>
          <a:xfrm>
            <a:off x="6096000" y="5343183"/>
            <a:ext cx="1962150" cy="28771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四角形: 角を丸くする 29">
            <a:extLst>
              <a:ext uri="{FF2B5EF4-FFF2-40B4-BE49-F238E27FC236}">
                <a16:creationId xmlns:a16="http://schemas.microsoft.com/office/drawing/2014/main" id="{2263D205-0BAC-40CF-83DC-626269122036}"/>
              </a:ext>
            </a:extLst>
          </p:cNvPr>
          <p:cNvSpPr/>
          <p:nvPr/>
        </p:nvSpPr>
        <p:spPr>
          <a:xfrm>
            <a:off x="9098308" y="5602490"/>
            <a:ext cx="2461718" cy="42270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四角形: 角を丸くする 38">
            <a:extLst>
              <a:ext uri="{FF2B5EF4-FFF2-40B4-BE49-F238E27FC236}">
                <a16:creationId xmlns:a16="http://schemas.microsoft.com/office/drawing/2014/main" id="{D9D7CE80-46CA-47B1-B358-8ADA7610BD16}"/>
              </a:ext>
            </a:extLst>
          </p:cNvPr>
          <p:cNvSpPr/>
          <p:nvPr/>
        </p:nvSpPr>
        <p:spPr>
          <a:xfrm>
            <a:off x="3296890" y="5669986"/>
            <a:ext cx="948651" cy="28771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7612366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A2CF78DB-8AEA-47CB-AA03-BE15B975C368}"/>
              </a:ext>
            </a:extLst>
          </p:cNvPr>
          <p:cNvGrpSpPr/>
          <p:nvPr/>
        </p:nvGrpSpPr>
        <p:grpSpPr>
          <a:xfrm>
            <a:off x="6217306" y="734866"/>
            <a:ext cx="6124712" cy="6123134"/>
            <a:chOff x="6217306" y="734866"/>
            <a:chExt cx="6124712" cy="6123134"/>
          </a:xfrm>
        </p:grpSpPr>
        <p:pic>
          <p:nvPicPr>
            <p:cNvPr id="14" name="図 13">
              <a:extLst>
                <a:ext uri="{FF2B5EF4-FFF2-40B4-BE49-F238E27FC236}">
                  <a16:creationId xmlns:a16="http://schemas.microsoft.com/office/drawing/2014/main" id="{1F3A6642-6B0A-40D4-80AB-1B03374784E1}"/>
                </a:ext>
              </a:extLst>
            </p:cNvPr>
            <p:cNvPicPr>
              <a:picLocks noChangeAspect="1"/>
            </p:cNvPicPr>
            <p:nvPr/>
          </p:nvPicPr>
          <p:blipFill rotWithShape="1">
            <a:blip r:embed="rId2">
              <a:extLst>
                <a:ext uri="{28A0092B-C50C-407E-A947-70E740481C1C}">
                  <a14:useLocalDpi xmlns:a14="http://schemas.microsoft.com/office/drawing/2010/main" val="0"/>
                </a:ext>
              </a:extLst>
            </a:blip>
            <a:srcRect l="12094" t="11903" r="59637" b="52212"/>
            <a:stretch/>
          </p:blipFill>
          <p:spPr>
            <a:xfrm>
              <a:off x="6217306" y="1495426"/>
              <a:ext cx="5551561" cy="5362574"/>
            </a:xfrm>
            <a:prstGeom prst="rect">
              <a:avLst/>
            </a:prstGeom>
          </p:spPr>
        </p:pic>
        <p:grpSp>
          <p:nvGrpSpPr>
            <p:cNvPr id="15" name="グループ化 14">
              <a:extLst>
                <a:ext uri="{FF2B5EF4-FFF2-40B4-BE49-F238E27FC236}">
                  <a16:creationId xmlns:a16="http://schemas.microsoft.com/office/drawing/2014/main" id="{DA216ED9-ADAD-4EFB-A769-44DFC07CA3CB}"/>
                </a:ext>
              </a:extLst>
            </p:cNvPr>
            <p:cNvGrpSpPr/>
            <p:nvPr/>
          </p:nvGrpSpPr>
          <p:grpSpPr>
            <a:xfrm>
              <a:off x="8572636" y="734866"/>
              <a:ext cx="3769382" cy="1462230"/>
              <a:chOff x="4987291" y="1619405"/>
              <a:chExt cx="4481842" cy="1738610"/>
            </a:xfrm>
          </p:grpSpPr>
          <p:pic>
            <p:nvPicPr>
              <p:cNvPr id="16" name="グラフィックス 15">
                <a:extLst>
                  <a:ext uri="{FF2B5EF4-FFF2-40B4-BE49-F238E27FC236}">
                    <a16:creationId xmlns:a16="http://schemas.microsoft.com/office/drawing/2014/main" id="{9736A956-BDAD-4CF9-86ED-18EDA8ACA3D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87291" y="1619405"/>
                <a:ext cx="4481842" cy="1738610"/>
              </a:xfrm>
              <a:prstGeom prst="rect">
                <a:avLst/>
              </a:prstGeom>
            </p:spPr>
          </p:pic>
          <p:sp>
            <p:nvSpPr>
              <p:cNvPr id="17" name="テキスト ボックス 16">
                <a:extLst>
                  <a:ext uri="{FF2B5EF4-FFF2-40B4-BE49-F238E27FC236}">
                    <a16:creationId xmlns:a16="http://schemas.microsoft.com/office/drawing/2014/main" id="{0D846EF4-0F83-44F7-B3D5-DEFF4EE28794}"/>
                  </a:ext>
                </a:extLst>
              </p:cNvPr>
              <p:cNvSpPr txBox="1"/>
              <p:nvPr/>
            </p:nvSpPr>
            <p:spPr>
              <a:xfrm>
                <a:off x="5564884" y="2102114"/>
                <a:ext cx="2960384" cy="548926"/>
              </a:xfrm>
              <a:prstGeom prst="rect">
                <a:avLst/>
              </a:prstGeom>
              <a:noFill/>
            </p:spPr>
            <p:txBody>
              <a:bodyPr wrap="none" rtlCol="0">
                <a:spAutoFit/>
              </a:bodyPr>
              <a:lstStyle/>
              <a:p>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絵本　</a:t>
                </a:r>
                <a:r>
                  <a:rPr lang="en-US" altLang="ja-JP" sz="2400" dirty="0">
                    <a:solidFill>
                      <a:srgbClr val="002060"/>
                    </a:solidFill>
                    <a:latin typeface="HG丸ｺﾞｼｯｸM-PRO" panose="020F0600000000000000" pitchFamily="50" charset="-128"/>
                    <a:ea typeface="HG丸ｺﾞｼｯｸM-PRO" panose="020F0600000000000000" pitchFamily="50" charset="-128"/>
                  </a:rPr>
                  <a:t>26</a:t>
                </a:r>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ページ</a:t>
                </a:r>
              </a:p>
            </p:txBody>
          </p:sp>
        </p:grpSp>
      </p:grpSp>
      <p:grpSp>
        <p:nvGrpSpPr>
          <p:cNvPr id="2" name="グループ化 1">
            <a:extLst>
              <a:ext uri="{FF2B5EF4-FFF2-40B4-BE49-F238E27FC236}">
                <a16:creationId xmlns:a16="http://schemas.microsoft.com/office/drawing/2014/main" id="{9E743C2F-0651-40C6-9678-10C5604AB70A}"/>
              </a:ext>
            </a:extLst>
          </p:cNvPr>
          <p:cNvGrpSpPr/>
          <p:nvPr/>
        </p:nvGrpSpPr>
        <p:grpSpPr>
          <a:xfrm>
            <a:off x="311815" y="1465981"/>
            <a:ext cx="5551561" cy="5711491"/>
            <a:chOff x="423133" y="1465981"/>
            <a:chExt cx="5551561" cy="5711491"/>
          </a:xfrm>
        </p:grpSpPr>
        <p:pic>
          <p:nvPicPr>
            <p:cNvPr id="19" name="図 18">
              <a:extLst>
                <a:ext uri="{FF2B5EF4-FFF2-40B4-BE49-F238E27FC236}">
                  <a16:creationId xmlns:a16="http://schemas.microsoft.com/office/drawing/2014/main" id="{31863409-60AF-4810-B22C-406846391A5C}"/>
                </a:ext>
              </a:extLst>
            </p:cNvPr>
            <p:cNvPicPr>
              <a:picLocks noChangeAspect="1"/>
            </p:cNvPicPr>
            <p:nvPr/>
          </p:nvPicPr>
          <p:blipFill rotWithShape="1">
            <a:blip r:embed="rId5">
              <a:extLst>
                <a:ext uri="{28A0092B-C50C-407E-A947-70E740481C1C}">
                  <a14:useLocalDpi xmlns:a14="http://schemas.microsoft.com/office/drawing/2010/main" val="0"/>
                </a:ext>
              </a:extLst>
            </a:blip>
            <a:srcRect l="65431" t="2324" r="2775" b="56667"/>
            <a:stretch/>
          </p:blipFill>
          <p:spPr>
            <a:xfrm>
              <a:off x="423133" y="1465981"/>
              <a:ext cx="5435994" cy="5372329"/>
            </a:xfrm>
            <a:prstGeom prst="rect">
              <a:avLst/>
            </a:prstGeom>
          </p:spPr>
        </p:pic>
        <p:grpSp>
          <p:nvGrpSpPr>
            <p:cNvPr id="20" name="グループ化 19">
              <a:extLst>
                <a:ext uri="{FF2B5EF4-FFF2-40B4-BE49-F238E27FC236}">
                  <a16:creationId xmlns:a16="http://schemas.microsoft.com/office/drawing/2014/main" id="{40D2E9B6-AC48-4A65-8F7B-87A6BA17FF00}"/>
                </a:ext>
              </a:extLst>
            </p:cNvPr>
            <p:cNvGrpSpPr/>
            <p:nvPr/>
          </p:nvGrpSpPr>
          <p:grpSpPr>
            <a:xfrm>
              <a:off x="2205312" y="5715242"/>
              <a:ext cx="3769382" cy="1462230"/>
              <a:chOff x="4987291" y="1619405"/>
              <a:chExt cx="4481842" cy="1738610"/>
            </a:xfrm>
          </p:grpSpPr>
          <p:pic>
            <p:nvPicPr>
              <p:cNvPr id="21" name="グラフィックス 20">
                <a:extLst>
                  <a:ext uri="{FF2B5EF4-FFF2-40B4-BE49-F238E27FC236}">
                    <a16:creationId xmlns:a16="http://schemas.microsoft.com/office/drawing/2014/main" id="{B3FB9017-7A2A-46C9-A6AF-0DECA2A449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87291" y="1619405"/>
                <a:ext cx="4481842" cy="1738610"/>
              </a:xfrm>
              <a:prstGeom prst="rect">
                <a:avLst/>
              </a:prstGeom>
            </p:spPr>
          </p:pic>
          <p:sp>
            <p:nvSpPr>
              <p:cNvPr id="22" name="テキスト ボックス 21">
                <a:extLst>
                  <a:ext uri="{FF2B5EF4-FFF2-40B4-BE49-F238E27FC236}">
                    <a16:creationId xmlns:a16="http://schemas.microsoft.com/office/drawing/2014/main" id="{E65393D2-2712-4CE5-B219-BC540CAE56F3}"/>
                  </a:ext>
                </a:extLst>
              </p:cNvPr>
              <p:cNvSpPr txBox="1"/>
              <p:nvPr/>
            </p:nvSpPr>
            <p:spPr>
              <a:xfrm>
                <a:off x="5564884" y="2102114"/>
                <a:ext cx="3053779" cy="548926"/>
              </a:xfrm>
              <a:prstGeom prst="rect">
                <a:avLst/>
              </a:prstGeom>
              <a:noFill/>
            </p:spPr>
            <p:txBody>
              <a:bodyPr wrap="none" rtlCol="0">
                <a:spAutoFit/>
              </a:bodyPr>
              <a:lstStyle/>
              <a:p>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絵本　</a:t>
                </a:r>
                <a:r>
                  <a:rPr lang="en-US" altLang="ja-JP" sz="2400" dirty="0">
                    <a:solidFill>
                      <a:srgbClr val="002060"/>
                    </a:solidFill>
                    <a:latin typeface="HG丸ｺﾞｼｯｸM-PRO" panose="020F0600000000000000" pitchFamily="50" charset="-128"/>
                    <a:ea typeface="HG丸ｺﾞｼｯｸM-PRO" panose="020F0600000000000000" pitchFamily="50" charset="-128"/>
                  </a:rPr>
                  <a:t>2</a:t>
                </a:r>
                <a:r>
                  <a:rPr lang="ja-JP" altLang="en-US" sz="2400" dirty="0">
                    <a:solidFill>
                      <a:srgbClr val="002060"/>
                    </a:solidFill>
                    <a:latin typeface="HG丸ｺﾞｼｯｸM-PRO" panose="020F0600000000000000" pitchFamily="50" charset="-128"/>
                    <a:ea typeface="HG丸ｺﾞｼｯｸM-PRO" panose="020F0600000000000000" pitchFamily="50" charset="-128"/>
                  </a:rPr>
                  <a:t>３</a:t>
                </a:r>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ページ</a:t>
                </a:r>
              </a:p>
            </p:txBody>
          </p:sp>
        </p:grpSp>
      </p:grpSp>
      <p:grpSp>
        <p:nvGrpSpPr>
          <p:cNvPr id="8" name="グループ化 7">
            <a:extLst>
              <a:ext uri="{FF2B5EF4-FFF2-40B4-BE49-F238E27FC236}">
                <a16:creationId xmlns:a16="http://schemas.microsoft.com/office/drawing/2014/main" id="{10975BAD-8A72-4477-A515-67B8040B770C}"/>
              </a:ext>
            </a:extLst>
          </p:cNvPr>
          <p:cNvGrpSpPr/>
          <p:nvPr/>
        </p:nvGrpSpPr>
        <p:grpSpPr>
          <a:xfrm>
            <a:off x="1672524" y="338747"/>
            <a:ext cx="3897645" cy="1014418"/>
            <a:chOff x="1672524" y="338747"/>
            <a:chExt cx="3897645" cy="1014418"/>
          </a:xfrm>
        </p:grpSpPr>
        <p:pic>
          <p:nvPicPr>
            <p:cNvPr id="27" name="グラフィックス 26">
              <a:extLst>
                <a:ext uri="{FF2B5EF4-FFF2-40B4-BE49-F238E27FC236}">
                  <a16:creationId xmlns:a16="http://schemas.microsoft.com/office/drawing/2014/main" id="{99E8442D-85F2-41D4-96A7-49D98AD3F6D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72524" y="338747"/>
              <a:ext cx="3897645" cy="1014418"/>
            </a:xfrm>
            <a:prstGeom prst="rect">
              <a:avLst/>
            </a:prstGeom>
          </p:spPr>
        </p:pic>
        <p:sp>
          <p:nvSpPr>
            <p:cNvPr id="28" name="コンテンツ プレースホルダー 2">
              <a:extLst>
                <a:ext uri="{FF2B5EF4-FFF2-40B4-BE49-F238E27FC236}">
                  <a16:creationId xmlns:a16="http://schemas.microsoft.com/office/drawing/2014/main" id="{626C737E-35BF-43A8-99E1-046B847473D6}"/>
                </a:ext>
              </a:extLst>
            </p:cNvPr>
            <p:cNvSpPr txBox="1">
              <a:spLocks/>
            </p:cNvSpPr>
            <p:nvPr/>
          </p:nvSpPr>
          <p:spPr>
            <a:xfrm>
              <a:off x="1729793" y="496910"/>
              <a:ext cx="3680526" cy="6980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ts val="5000"/>
                </a:lnSpc>
                <a:buFont typeface="Arial" panose="020B0604020202020204" pitchFamily="34" charset="0"/>
                <a:buNone/>
              </a:pPr>
              <a:r>
                <a:rPr lang="ko-KR" altLang="en-US" sz="4400" b="1" dirty="0">
                  <a:solidFill>
                    <a:srgbClr val="FF0000"/>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섬진강蟾津江</a:t>
              </a:r>
              <a:endParaRPr lang="ja-JP" altLang="en-US" sz="4400" dirty="0">
                <a:solidFill>
                  <a:srgbClr val="FF0000"/>
                </a:solidFill>
                <a:effectLst>
                  <a:outerShdw blurRad="38100" dist="38100" dir="2700000" algn="tl">
                    <a:srgbClr val="000000">
                      <a:alpha val="43137"/>
                    </a:srgbClr>
                  </a:outerShdw>
                </a:effectLst>
              </a:endParaRPr>
            </a:p>
          </p:txBody>
        </p:sp>
      </p:grpSp>
      <p:sp>
        <p:nvSpPr>
          <p:cNvPr id="29" name="タイトル 3">
            <a:extLst>
              <a:ext uri="{FF2B5EF4-FFF2-40B4-BE49-F238E27FC236}">
                <a16:creationId xmlns:a16="http://schemas.microsoft.com/office/drawing/2014/main" id="{14A991C2-9C79-46DD-A693-0D36FD07D401}"/>
              </a:ext>
            </a:extLst>
          </p:cNvPr>
          <p:cNvSpPr>
            <a:spLocks noGrp="1"/>
          </p:cNvSpPr>
          <p:nvPr>
            <p:ph type="title"/>
          </p:nvPr>
        </p:nvSpPr>
        <p:spPr>
          <a:xfrm>
            <a:off x="366712" y="263525"/>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②</a:t>
            </a:r>
          </a:p>
        </p:txBody>
      </p:sp>
    </p:spTree>
    <p:extLst>
      <p:ext uri="{BB962C8B-B14F-4D97-AF65-F5344CB8AC3E}">
        <p14:creationId xmlns:p14="http://schemas.microsoft.com/office/powerpoint/2010/main" val="3886764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D2A5B72E-77DC-48A1-AED5-8CC7208E9C5B}"/>
              </a:ext>
            </a:extLst>
          </p:cNvPr>
          <p:cNvSpPr>
            <a:spLocks noGrp="1"/>
          </p:cNvSpPr>
          <p:nvPr>
            <p:ph type="title"/>
          </p:nvPr>
        </p:nvSpPr>
        <p:spPr>
          <a:xfrm>
            <a:off x="366712" y="263525"/>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②</a:t>
            </a:r>
          </a:p>
        </p:txBody>
      </p:sp>
      <p:sp>
        <p:nvSpPr>
          <p:cNvPr id="6" name="テキスト ボックス 5">
            <a:extLst>
              <a:ext uri="{FF2B5EF4-FFF2-40B4-BE49-F238E27FC236}">
                <a16:creationId xmlns:a16="http://schemas.microsoft.com/office/drawing/2014/main" id="{D28765A3-F323-4919-B1A5-18F285AC030B}"/>
              </a:ext>
            </a:extLst>
          </p:cNvPr>
          <p:cNvSpPr txBox="1"/>
          <p:nvPr/>
        </p:nvSpPr>
        <p:spPr>
          <a:xfrm>
            <a:off x="209232" y="1717347"/>
            <a:ext cx="11982768" cy="4708981"/>
          </a:xfrm>
          <a:prstGeom prst="rect">
            <a:avLst/>
          </a:prstGeom>
          <a:noFill/>
        </p:spPr>
        <p:txBody>
          <a:bodyPr wrap="none" rtlCol="0">
            <a:spAutoFit/>
          </a:bodyPr>
          <a:lstStyle/>
          <a:p>
            <a:pPr>
              <a:lnSpc>
                <a:spcPts val="6000"/>
              </a:lnSpc>
            </a:pPr>
            <a:r>
              <a:rPr lang="ko-KR" altLang="en-US" sz="54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고려 우왕 때인 </a:t>
            </a:r>
            <a:r>
              <a:rPr lang="en-US" altLang="ko-KR" sz="54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1385</a:t>
            </a:r>
            <a:r>
              <a:rPr lang="ko-KR" altLang="en-US" sz="54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년 강 하구에 </a:t>
            </a:r>
            <a:endParaRPr lang="en-US" altLang="ko-KR" sz="54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endParaRPr>
          </a:p>
          <a:p>
            <a:pPr>
              <a:lnSpc>
                <a:spcPts val="6000"/>
              </a:lnSpc>
            </a:pPr>
            <a:r>
              <a:rPr lang="ko-KR" altLang="en-US" sz="54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왜구떼가 침입하자 수십만마리의 </a:t>
            </a:r>
            <a:endParaRPr lang="en-US" altLang="ko-KR" sz="54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endParaRPr>
          </a:p>
          <a:p>
            <a:pPr>
              <a:lnSpc>
                <a:spcPts val="6000"/>
              </a:lnSpc>
            </a:pPr>
            <a:r>
              <a:rPr lang="ko-KR" altLang="en-US" sz="54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두꺼비가 울부짖어 왜구가 광양쪽으로 </a:t>
            </a:r>
            <a:endParaRPr lang="en-US" altLang="ko-KR" sz="54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endParaRPr>
          </a:p>
          <a:p>
            <a:pPr>
              <a:lnSpc>
                <a:spcPts val="6000"/>
              </a:lnSpc>
            </a:pPr>
            <a:r>
              <a:rPr lang="ko-KR" altLang="en-US" sz="54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피해갔다는 전설이 내려오면서 두꺼비 </a:t>
            </a:r>
            <a:endParaRPr lang="en-US" altLang="ko-KR" sz="54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endParaRPr>
          </a:p>
          <a:p>
            <a:pPr>
              <a:lnSpc>
                <a:spcPts val="6000"/>
              </a:lnSpc>
            </a:pPr>
            <a:r>
              <a:rPr lang="ko-KR" altLang="en-US" sz="54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섬</a:t>
            </a:r>
            <a:r>
              <a:rPr lang="en-US" altLang="ko-KR" sz="54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a:t>
            </a:r>
            <a:r>
              <a:rPr lang="ko-KR" altLang="en-US" sz="54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蟾</a:t>
            </a:r>
            <a:r>
              <a:rPr lang="en-US" altLang="ko-KR" sz="54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a:t>
            </a:r>
            <a:r>
              <a:rPr lang="ko-KR" altLang="en-US" sz="54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자를 붙여 섬진강이라 불리게 </a:t>
            </a:r>
            <a:endParaRPr lang="en-US" altLang="ko-KR" sz="54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endParaRPr>
          </a:p>
          <a:p>
            <a:pPr>
              <a:lnSpc>
                <a:spcPts val="6000"/>
              </a:lnSpc>
            </a:pPr>
            <a:r>
              <a:rPr lang="ko-KR" altLang="en-US" sz="54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됐다</a:t>
            </a:r>
            <a:r>
              <a:rPr lang="en-US" altLang="ko-KR" sz="54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a:t>
            </a:r>
            <a:endParaRPr kumimoji="1" lang="ja-JP" altLang="en-US" sz="5400" dirty="0"/>
          </a:p>
        </p:txBody>
      </p:sp>
      <p:grpSp>
        <p:nvGrpSpPr>
          <p:cNvPr id="3" name="グループ化 2">
            <a:extLst>
              <a:ext uri="{FF2B5EF4-FFF2-40B4-BE49-F238E27FC236}">
                <a16:creationId xmlns:a16="http://schemas.microsoft.com/office/drawing/2014/main" id="{9D3605DA-5F5C-406E-BCDC-A6C3B4EB55B8}"/>
              </a:ext>
            </a:extLst>
          </p:cNvPr>
          <p:cNvGrpSpPr/>
          <p:nvPr/>
        </p:nvGrpSpPr>
        <p:grpSpPr>
          <a:xfrm>
            <a:off x="9190788" y="431671"/>
            <a:ext cx="1194023" cy="916343"/>
            <a:chOff x="9190788" y="431671"/>
            <a:chExt cx="1194023" cy="916343"/>
          </a:xfrm>
        </p:grpSpPr>
        <p:pic>
          <p:nvPicPr>
            <p:cNvPr id="8" name="グラフィックス 7">
              <a:extLst>
                <a:ext uri="{FF2B5EF4-FFF2-40B4-BE49-F238E27FC236}">
                  <a16:creationId xmlns:a16="http://schemas.microsoft.com/office/drawing/2014/main" id="{FEBB6A5A-8074-4ACA-BFE6-383B1AEC3D2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190788" y="431671"/>
              <a:ext cx="1194023" cy="916343"/>
            </a:xfrm>
            <a:prstGeom prst="rect">
              <a:avLst/>
            </a:prstGeom>
          </p:spPr>
        </p:pic>
        <p:sp>
          <p:nvSpPr>
            <p:cNvPr id="2" name="テキスト ボックス 1">
              <a:extLst>
                <a:ext uri="{FF2B5EF4-FFF2-40B4-BE49-F238E27FC236}">
                  <a16:creationId xmlns:a16="http://schemas.microsoft.com/office/drawing/2014/main" id="{57816BD6-FE3B-43FB-A2CC-A621F64CAF0B}"/>
                </a:ext>
              </a:extLst>
            </p:cNvPr>
            <p:cNvSpPr txBox="1"/>
            <p:nvPr/>
          </p:nvSpPr>
          <p:spPr>
            <a:xfrm>
              <a:off x="9424987" y="617625"/>
              <a:ext cx="819150" cy="461665"/>
            </a:xfrm>
            <a:prstGeom prst="rect">
              <a:avLst/>
            </a:prstGeom>
            <a:noFill/>
          </p:spPr>
          <p:txBody>
            <a:bodyPr wrap="square" rtlCol="0">
              <a:spAutoFit/>
            </a:bodyPr>
            <a:lstStyle/>
            <a:p>
              <a:r>
                <a:rPr lang="ko-KR" altLang="en-US" sz="2400" b="1" dirty="0">
                  <a:solidFill>
                    <a:srgbClr val="FFFF00"/>
                  </a:solidFill>
                  <a:effectLst>
                    <a:outerShdw blurRad="38100" dist="38100" dir="2700000" algn="tl">
                      <a:srgbClr val="000000">
                        <a:alpha val="43137"/>
                      </a:srgbClr>
                    </a:outerShdw>
                  </a:effectLst>
                  <a:latin typeface="Glim"/>
                </a:rPr>
                <a:t>유래</a:t>
              </a:r>
              <a:endParaRPr kumimoji="1" lang="ja-JP" altLang="en-US" sz="2400" b="1" dirty="0">
                <a:solidFill>
                  <a:srgbClr val="FFFF00"/>
                </a:solidFill>
                <a:effectLst>
                  <a:outerShdw blurRad="38100" dist="38100" dir="2700000" algn="tl">
                    <a:srgbClr val="000000">
                      <a:alpha val="43137"/>
                    </a:srgbClr>
                  </a:outerShdw>
                </a:effectLst>
                <a:latin typeface="Glim"/>
                <a:ea typeface="AR丸ゴシック体04M" panose="020F0609000000000000" pitchFamily="49" charset="-128"/>
              </a:endParaRPr>
            </a:p>
          </p:txBody>
        </p:sp>
      </p:grpSp>
      <p:grpSp>
        <p:nvGrpSpPr>
          <p:cNvPr id="13" name="グループ化 12">
            <a:extLst>
              <a:ext uri="{FF2B5EF4-FFF2-40B4-BE49-F238E27FC236}">
                <a16:creationId xmlns:a16="http://schemas.microsoft.com/office/drawing/2014/main" id="{71096077-2DE7-4AFD-B24A-DE3D806FC235}"/>
              </a:ext>
            </a:extLst>
          </p:cNvPr>
          <p:cNvGrpSpPr/>
          <p:nvPr/>
        </p:nvGrpSpPr>
        <p:grpSpPr>
          <a:xfrm>
            <a:off x="1672524" y="338747"/>
            <a:ext cx="3897645" cy="1014418"/>
            <a:chOff x="1672524" y="338747"/>
            <a:chExt cx="3897645" cy="1014418"/>
          </a:xfrm>
        </p:grpSpPr>
        <p:pic>
          <p:nvPicPr>
            <p:cNvPr id="14" name="グラフィックス 13">
              <a:extLst>
                <a:ext uri="{FF2B5EF4-FFF2-40B4-BE49-F238E27FC236}">
                  <a16:creationId xmlns:a16="http://schemas.microsoft.com/office/drawing/2014/main" id="{9EBFCD89-8322-49E5-A34B-703AFDABC4F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72524" y="338747"/>
              <a:ext cx="3897645" cy="1014418"/>
            </a:xfrm>
            <a:prstGeom prst="rect">
              <a:avLst/>
            </a:prstGeom>
          </p:spPr>
        </p:pic>
        <p:sp>
          <p:nvSpPr>
            <p:cNvPr id="15" name="コンテンツ プレースホルダー 2">
              <a:extLst>
                <a:ext uri="{FF2B5EF4-FFF2-40B4-BE49-F238E27FC236}">
                  <a16:creationId xmlns:a16="http://schemas.microsoft.com/office/drawing/2014/main" id="{C5F105DA-FE52-40CE-9F11-E642BFB7B16D}"/>
                </a:ext>
              </a:extLst>
            </p:cNvPr>
            <p:cNvSpPr txBox="1">
              <a:spLocks/>
            </p:cNvSpPr>
            <p:nvPr/>
          </p:nvSpPr>
          <p:spPr>
            <a:xfrm>
              <a:off x="1729793" y="496910"/>
              <a:ext cx="3680526" cy="6980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ts val="5000"/>
                </a:lnSpc>
                <a:buFont typeface="Arial" panose="020B0604020202020204" pitchFamily="34" charset="0"/>
                <a:buNone/>
              </a:pPr>
              <a:r>
                <a:rPr lang="ko-KR" altLang="en-US" sz="4400" b="1" dirty="0">
                  <a:solidFill>
                    <a:srgbClr val="FF0000"/>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섬진강蟾津江</a:t>
              </a:r>
              <a:endParaRPr lang="ja-JP" altLang="en-US" sz="4400" dirty="0">
                <a:solidFill>
                  <a:srgbClr val="FF0000"/>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105205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D2A5B72E-77DC-48A1-AED5-8CC7208E9C5B}"/>
              </a:ext>
            </a:extLst>
          </p:cNvPr>
          <p:cNvSpPr>
            <a:spLocks noGrp="1"/>
          </p:cNvSpPr>
          <p:nvPr>
            <p:ph type="title"/>
          </p:nvPr>
        </p:nvSpPr>
        <p:spPr>
          <a:xfrm>
            <a:off x="366712" y="263525"/>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②</a:t>
            </a:r>
          </a:p>
        </p:txBody>
      </p:sp>
      <p:sp>
        <p:nvSpPr>
          <p:cNvPr id="6" name="テキスト ボックス 5">
            <a:extLst>
              <a:ext uri="{FF2B5EF4-FFF2-40B4-BE49-F238E27FC236}">
                <a16:creationId xmlns:a16="http://schemas.microsoft.com/office/drawing/2014/main" id="{D28765A3-F323-4919-B1A5-18F285AC030B}"/>
              </a:ext>
            </a:extLst>
          </p:cNvPr>
          <p:cNvSpPr txBox="1"/>
          <p:nvPr/>
        </p:nvSpPr>
        <p:spPr>
          <a:xfrm>
            <a:off x="0" y="1595567"/>
            <a:ext cx="12649617" cy="4708981"/>
          </a:xfrm>
          <a:prstGeom prst="rect">
            <a:avLst/>
          </a:prstGeom>
          <a:noFill/>
        </p:spPr>
        <p:txBody>
          <a:bodyPr wrap="none" rtlCol="0">
            <a:spAutoFit/>
          </a:bodyPr>
          <a:lstStyle/>
          <a:p>
            <a:pPr>
              <a:lnSpc>
                <a:spcPts val="6000"/>
              </a:lnSpc>
            </a:pPr>
            <a:r>
              <a:rPr lang="ja-JP" altLang="en-US" sz="5400" kern="1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高麗・禑王の時代</a:t>
            </a:r>
            <a:r>
              <a:rPr lang="en-US" altLang="ja-JP" sz="5400" kern="1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1385</a:t>
            </a:r>
            <a:r>
              <a:rPr lang="ja-JP" altLang="en-US" sz="5400" kern="1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年、川の河口に</a:t>
            </a:r>
          </a:p>
          <a:p>
            <a:pPr>
              <a:lnSpc>
                <a:spcPts val="6000"/>
              </a:lnSpc>
            </a:pPr>
            <a:r>
              <a:rPr lang="ja-JP" altLang="en-US" sz="5400" kern="1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倭寇の群れが侵入すると、数十万匹の</a:t>
            </a:r>
          </a:p>
          <a:p>
            <a:pPr>
              <a:lnSpc>
                <a:spcPts val="6000"/>
              </a:lnSpc>
            </a:pPr>
            <a:r>
              <a:rPr lang="ja-JP" altLang="en-US" sz="5400" kern="1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ヒキガエルが泣き叫んで倭寇が光陽側</a:t>
            </a:r>
            <a:endParaRPr lang="en-US" altLang="ja-JP" sz="5400" kern="1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endParaRPr>
          </a:p>
          <a:p>
            <a:pPr>
              <a:lnSpc>
                <a:spcPts val="6000"/>
              </a:lnSpc>
            </a:pPr>
            <a:r>
              <a:rPr lang="ja-JP" altLang="en-US" sz="5400" kern="1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の方に避けて行ったという伝説が伝わ</a:t>
            </a:r>
            <a:endParaRPr lang="en-US" altLang="ja-JP" sz="5400" kern="1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endParaRPr>
          </a:p>
          <a:p>
            <a:pPr>
              <a:lnSpc>
                <a:spcPts val="6000"/>
              </a:lnSpc>
            </a:pPr>
            <a:r>
              <a:rPr lang="ja-JP" altLang="en-US" sz="5400" kern="1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り、ヒキガエルを意味する漢字</a:t>
            </a:r>
            <a:r>
              <a:rPr lang="en-US" altLang="ja-JP" sz="5400" kern="1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a:t>
            </a:r>
            <a:r>
              <a:rPr lang="ja-JP" altLang="en-US" sz="5400" kern="1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蟾</a:t>
            </a:r>
            <a:r>
              <a:rPr lang="en-US" altLang="ja-JP" sz="5400" kern="1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a:t>
            </a:r>
            <a:r>
              <a:rPr lang="ja-JP" altLang="en-US" sz="5400" kern="1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を</a:t>
            </a:r>
            <a:endParaRPr lang="en-US" altLang="ja-JP" sz="5400" kern="1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endParaRPr>
          </a:p>
          <a:p>
            <a:pPr>
              <a:lnSpc>
                <a:spcPts val="6000"/>
              </a:lnSpc>
            </a:pPr>
            <a:r>
              <a:rPr lang="ja-JP" altLang="en-US" sz="5400" kern="1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付けて蟾津江と呼ばれるようになった。</a:t>
            </a:r>
            <a:endParaRPr kumimoji="1" lang="ja-JP" altLang="en-US" sz="5400" dirty="0">
              <a:latin typeface="ＭＳ 明朝" panose="02020609040205080304" pitchFamily="17" charset="-128"/>
              <a:ea typeface="ＭＳ 明朝" panose="02020609040205080304" pitchFamily="17" charset="-128"/>
            </a:endParaRPr>
          </a:p>
        </p:txBody>
      </p:sp>
      <p:grpSp>
        <p:nvGrpSpPr>
          <p:cNvPr id="8" name="グループ化 7">
            <a:extLst>
              <a:ext uri="{FF2B5EF4-FFF2-40B4-BE49-F238E27FC236}">
                <a16:creationId xmlns:a16="http://schemas.microsoft.com/office/drawing/2014/main" id="{52616EAD-D707-4B4A-9C04-7688B697853D}"/>
              </a:ext>
            </a:extLst>
          </p:cNvPr>
          <p:cNvGrpSpPr/>
          <p:nvPr/>
        </p:nvGrpSpPr>
        <p:grpSpPr>
          <a:xfrm>
            <a:off x="9190788" y="431671"/>
            <a:ext cx="1194023" cy="916343"/>
            <a:chOff x="9190788" y="431671"/>
            <a:chExt cx="1194023" cy="916343"/>
          </a:xfrm>
        </p:grpSpPr>
        <p:pic>
          <p:nvPicPr>
            <p:cNvPr id="9" name="グラフィックス 8">
              <a:extLst>
                <a:ext uri="{FF2B5EF4-FFF2-40B4-BE49-F238E27FC236}">
                  <a16:creationId xmlns:a16="http://schemas.microsoft.com/office/drawing/2014/main" id="{8FADB270-B298-4ECF-BA69-111E455BF03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190788" y="431671"/>
              <a:ext cx="1194023" cy="916343"/>
            </a:xfrm>
            <a:prstGeom prst="rect">
              <a:avLst/>
            </a:prstGeom>
          </p:spPr>
        </p:pic>
        <p:sp>
          <p:nvSpPr>
            <p:cNvPr id="10" name="テキスト ボックス 9">
              <a:extLst>
                <a:ext uri="{FF2B5EF4-FFF2-40B4-BE49-F238E27FC236}">
                  <a16:creationId xmlns:a16="http://schemas.microsoft.com/office/drawing/2014/main" id="{7FFF3093-571D-4669-AF5D-528CF48E79F4}"/>
                </a:ext>
              </a:extLst>
            </p:cNvPr>
            <p:cNvSpPr txBox="1"/>
            <p:nvPr/>
          </p:nvSpPr>
          <p:spPr>
            <a:xfrm>
              <a:off x="9424987" y="617625"/>
              <a:ext cx="819150" cy="461665"/>
            </a:xfrm>
            <a:prstGeom prst="rect">
              <a:avLst/>
            </a:prstGeom>
            <a:noFill/>
          </p:spPr>
          <p:txBody>
            <a:bodyPr wrap="square" rtlCol="0">
              <a:spAutoFit/>
            </a:bodyPr>
            <a:lstStyle/>
            <a:p>
              <a:r>
                <a:rPr lang="ko-KR" altLang="en-US" sz="2400" b="1" dirty="0">
                  <a:solidFill>
                    <a:srgbClr val="FFFF00"/>
                  </a:solidFill>
                  <a:effectLst>
                    <a:outerShdw blurRad="38100" dist="38100" dir="2700000" algn="tl">
                      <a:srgbClr val="000000">
                        <a:alpha val="43137"/>
                      </a:srgbClr>
                    </a:outerShdw>
                  </a:effectLst>
                  <a:latin typeface="Glim"/>
                </a:rPr>
                <a:t>유래</a:t>
              </a:r>
              <a:endParaRPr kumimoji="1" lang="ja-JP" altLang="en-US" sz="2400" b="1" dirty="0">
                <a:solidFill>
                  <a:srgbClr val="FFFF00"/>
                </a:solidFill>
                <a:effectLst>
                  <a:outerShdw blurRad="38100" dist="38100" dir="2700000" algn="tl">
                    <a:srgbClr val="000000">
                      <a:alpha val="43137"/>
                    </a:srgbClr>
                  </a:outerShdw>
                </a:effectLst>
                <a:latin typeface="Glim"/>
                <a:ea typeface="AR丸ゴシック体04M" panose="020F0609000000000000" pitchFamily="49" charset="-128"/>
              </a:endParaRPr>
            </a:p>
          </p:txBody>
        </p:sp>
      </p:grpSp>
      <p:grpSp>
        <p:nvGrpSpPr>
          <p:cNvPr id="13" name="グループ化 12">
            <a:extLst>
              <a:ext uri="{FF2B5EF4-FFF2-40B4-BE49-F238E27FC236}">
                <a16:creationId xmlns:a16="http://schemas.microsoft.com/office/drawing/2014/main" id="{A7F89BB5-71DD-4C74-8BD5-FF67244BD44E}"/>
              </a:ext>
            </a:extLst>
          </p:cNvPr>
          <p:cNvGrpSpPr/>
          <p:nvPr/>
        </p:nvGrpSpPr>
        <p:grpSpPr>
          <a:xfrm>
            <a:off x="1672524" y="338747"/>
            <a:ext cx="3897645" cy="1014418"/>
            <a:chOff x="1672524" y="338747"/>
            <a:chExt cx="3897645" cy="1014418"/>
          </a:xfrm>
        </p:grpSpPr>
        <p:pic>
          <p:nvPicPr>
            <p:cNvPr id="14" name="グラフィックス 13">
              <a:extLst>
                <a:ext uri="{FF2B5EF4-FFF2-40B4-BE49-F238E27FC236}">
                  <a16:creationId xmlns:a16="http://schemas.microsoft.com/office/drawing/2014/main" id="{E3E18F7D-1E5B-48B0-91DF-8E26C752BC0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72524" y="338747"/>
              <a:ext cx="3897645" cy="1014418"/>
            </a:xfrm>
            <a:prstGeom prst="rect">
              <a:avLst/>
            </a:prstGeom>
          </p:spPr>
        </p:pic>
        <p:sp>
          <p:nvSpPr>
            <p:cNvPr id="15" name="コンテンツ プレースホルダー 2">
              <a:extLst>
                <a:ext uri="{FF2B5EF4-FFF2-40B4-BE49-F238E27FC236}">
                  <a16:creationId xmlns:a16="http://schemas.microsoft.com/office/drawing/2014/main" id="{BF12E41D-9330-46AA-9FDC-505C0640A7EB}"/>
                </a:ext>
              </a:extLst>
            </p:cNvPr>
            <p:cNvSpPr txBox="1">
              <a:spLocks/>
            </p:cNvSpPr>
            <p:nvPr/>
          </p:nvSpPr>
          <p:spPr>
            <a:xfrm>
              <a:off x="1729793" y="496910"/>
              <a:ext cx="3680526" cy="6980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ts val="5000"/>
                </a:lnSpc>
                <a:buFont typeface="Arial" panose="020B0604020202020204" pitchFamily="34" charset="0"/>
                <a:buNone/>
              </a:pPr>
              <a:r>
                <a:rPr lang="ko-KR" altLang="en-US" sz="4400" b="1" dirty="0">
                  <a:solidFill>
                    <a:srgbClr val="FF0000"/>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섬진강蟾津江</a:t>
              </a:r>
              <a:endParaRPr lang="ja-JP" altLang="en-US" sz="4400" dirty="0">
                <a:solidFill>
                  <a:srgbClr val="FF0000"/>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32120459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図 21">
            <a:extLst>
              <a:ext uri="{FF2B5EF4-FFF2-40B4-BE49-F238E27FC236}">
                <a16:creationId xmlns:a16="http://schemas.microsoft.com/office/drawing/2014/main" id="{FBF0C6AD-4B78-4DD5-8ECB-18F5F9D6BE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271" y="17140"/>
            <a:ext cx="11377729" cy="6840860"/>
          </a:xfrm>
          <a:prstGeom prst="rect">
            <a:avLst/>
          </a:prstGeom>
        </p:spPr>
      </p:pic>
      <p:sp>
        <p:nvSpPr>
          <p:cNvPr id="6" name="タイトル 3">
            <a:extLst>
              <a:ext uri="{FF2B5EF4-FFF2-40B4-BE49-F238E27FC236}">
                <a16:creationId xmlns:a16="http://schemas.microsoft.com/office/drawing/2014/main" id="{1A2FBB59-759F-45A6-B3C5-8CC6EC914AC9}"/>
              </a:ext>
            </a:extLst>
          </p:cNvPr>
          <p:cNvSpPr>
            <a:spLocks noGrp="1"/>
          </p:cNvSpPr>
          <p:nvPr>
            <p:ph type="title"/>
          </p:nvPr>
        </p:nvSpPr>
        <p:spPr>
          <a:xfrm>
            <a:off x="119949" y="-138433"/>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②</a:t>
            </a:r>
          </a:p>
        </p:txBody>
      </p:sp>
      <p:sp>
        <p:nvSpPr>
          <p:cNvPr id="23" name="楕円 22">
            <a:extLst>
              <a:ext uri="{FF2B5EF4-FFF2-40B4-BE49-F238E27FC236}">
                <a16:creationId xmlns:a16="http://schemas.microsoft.com/office/drawing/2014/main" id="{66C55F24-E888-47F9-9C6D-B017A52DAB0A}"/>
              </a:ext>
            </a:extLst>
          </p:cNvPr>
          <p:cNvSpPr/>
          <p:nvPr/>
        </p:nvSpPr>
        <p:spPr>
          <a:xfrm>
            <a:off x="5543550" y="2444746"/>
            <a:ext cx="800100" cy="60682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4" name="グループ化 23">
            <a:extLst>
              <a:ext uri="{FF2B5EF4-FFF2-40B4-BE49-F238E27FC236}">
                <a16:creationId xmlns:a16="http://schemas.microsoft.com/office/drawing/2014/main" id="{61C7EF2B-B52D-4299-8604-ACD36FB1ACBD}"/>
              </a:ext>
            </a:extLst>
          </p:cNvPr>
          <p:cNvGrpSpPr/>
          <p:nvPr/>
        </p:nvGrpSpPr>
        <p:grpSpPr>
          <a:xfrm>
            <a:off x="1348674" y="17140"/>
            <a:ext cx="3897645" cy="1014418"/>
            <a:chOff x="1672524" y="338747"/>
            <a:chExt cx="3897645" cy="1014418"/>
          </a:xfrm>
        </p:grpSpPr>
        <p:pic>
          <p:nvPicPr>
            <p:cNvPr id="25" name="グラフィックス 24">
              <a:extLst>
                <a:ext uri="{FF2B5EF4-FFF2-40B4-BE49-F238E27FC236}">
                  <a16:creationId xmlns:a16="http://schemas.microsoft.com/office/drawing/2014/main" id="{66D08D4C-8F4D-48B7-8604-C1D984634F2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72524" y="338747"/>
              <a:ext cx="3897645" cy="1014418"/>
            </a:xfrm>
            <a:prstGeom prst="rect">
              <a:avLst/>
            </a:prstGeom>
          </p:spPr>
        </p:pic>
        <p:sp>
          <p:nvSpPr>
            <p:cNvPr id="26" name="コンテンツ プレースホルダー 2">
              <a:extLst>
                <a:ext uri="{FF2B5EF4-FFF2-40B4-BE49-F238E27FC236}">
                  <a16:creationId xmlns:a16="http://schemas.microsoft.com/office/drawing/2014/main" id="{B4550F93-5198-465E-9091-16152C6069AF}"/>
                </a:ext>
              </a:extLst>
            </p:cNvPr>
            <p:cNvSpPr txBox="1">
              <a:spLocks/>
            </p:cNvSpPr>
            <p:nvPr/>
          </p:nvSpPr>
          <p:spPr>
            <a:xfrm>
              <a:off x="1729793" y="496910"/>
              <a:ext cx="3680526" cy="6980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ts val="5000"/>
                </a:lnSpc>
                <a:buFont typeface="Arial" panose="020B0604020202020204" pitchFamily="34" charset="0"/>
                <a:buNone/>
              </a:pPr>
              <a:r>
                <a:rPr lang="ko-KR" altLang="en-US" sz="4400" b="1" dirty="0">
                  <a:solidFill>
                    <a:srgbClr val="FF0000"/>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섬진강蟾津江</a:t>
              </a:r>
              <a:endParaRPr lang="ja-JP" altLang="en-US" sz="4400" dirty="0">
                <a:solidFill>
                  <a:srgbClr val="FF0000"/>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12773413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D2A5B72E-77DC-48A1-AED5-8CC7208E9C5B}"/>
              </a:ext>
            </a:extLst>
          </p:cNvPr>
          <p:cNvSpPr>
            <a:spLocks noGrp="1"/>
          </p:cNvSpPr>
          <p:nvPr>
            <p:ph type="title"/>
          </p:nvPr>
        </p:nvSpPr>
        <p:spPr>
          <a:xfrm>
            <a:off x="366712" y="263525"/>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③</a:t>
            </a:r>
          </a:p>
        </p:txBody>
      </p:sp>
      <p:pic>
        <p:nvPicPr>
          <p:cNvPr id="14" name="図 13">
            <a:extLst>
              <a:ext uri="{FF2B5EF4-FFF2-40B4-BE49-F238E27FC236}">
                <a16:creationId xmlns:a16="http://schemas.microsoft.com/office/drawing/2014/main" id="{71256BB7-829E-44B4-A275-B01D2D273E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8475" y="1"/>
            <a:ext cx="9230264" cy="6858000"/>
          </a:xfrm>
          <a:prstGeom prst="rect">
            <a:avLst/>
          </a:prstGeom>
        </p:spPr>
      </p:pic>
      <p:grpSp>
        <p:nvGrpSpPr>
          <p:cNvPr id="12" name="グループ化 11">
            <a:extLst>
              <a:ext uri="{FF2B5EF4-FFF2-40B4-BE49-F238E27FC236}">
                <a16:creationId xmlns:a16="http://schemas.microsoft.com/office/drawing/2014/main" id="{71284106-A70B-41E2-AC3F-7CFA44194E32}"/>
              </a:ext>
            </a:extLst>
          </p:cNvPr>
          <p:cNvGrpSpPr/>
          <p:nvPr/>
        </p:nvGrpSpPr>
        <p:grpSpPr>
          <a:xfrm>
            <a:off x="1371602" y="100974"/>
            <a:ext cx="5219698" cy="1321059"/>
            <a:chOff x="1371602" y="100974"/>
            <a:chExt cx="5219698" cy="1321059"/>
          </a:xfrm>
        </p:grpSpPr>
        <p:pic>
          <p:nvPicPr>
            <p:cNvPr id="10" name="グラフィックス 9">
              <a:extLst>
                <a:ext uri="{FF2B5EF4-FFF2-40B4-BE49-F238E27FC236}">
                  <a16:creationId xmlns:a16="http://schemas.microsoft.com/office/drawing/2014/main" id="{307517F7-5BAF-43D4-A4D9-2AD5056DDE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71602" y="100974"/>
              <a:ext cx="5219698" cy="1321059"/>
            </a:xfrm>
            <a:prstGeom prst="rect">
              <a:avLst/>
            </a:prstGeom>
          </p:spPr>
        </p:pic>
        <p:sp>
          <p:nvSpPr>
            <p:cNvPr id="11" name="テキスト ボックス 10">
              <a:extLst>
                <a:ext uri="{FF2B5EF4-FFF2-40B4-BE49-F238E27FC236}">
                  <a16:creationId xmlns:a16="http://schemas.microsoft.com/office/drawing/2014/main" id="{4FB0E8BD-14C5-4539-B491-CF652C5155AC}"/>
                </a:ext>
              </a:extLst>
            </p:cNvPr>
            <p:cNvSpPr txBox="1"/>
            <p:nvPr/>
          </p:nvSpPr>
          <p:spPr>
            <a:xfrm>
              <a:off x="1617663" y="407560"/>
              <a:ext cx="4727576" cy="707886"/>
            </a:xfrm>
            <a:prstGeom prst="rect">
              <a:avLst/>
            </a:prstGeom>
            <a:noFill/>
          </p:spPr>
          <p:txBody>
            <a:bodyPr wrap="none" rtlCol="0">
              <a:spAutoFit/>
            </a:bodyPr>
            <a:lstStyle/>
            <a:p>
              <a:r>
                <a:rPr lang="ko-KR" altLang="ja-JP" sz="4000" b="1" dirty="0">
                  <a:solidFill>
                    <a:schemeClr val="accent1">
                      <a:lumMod val="75000"/>
                    </a:schemeClr>
                  </a:solidFill>
                  <a:effectLst>
                    <a:outerShdw blurRad="38100" dist="38100" dir="2700000" algn="tl">
                      <a:srgbClr val="000000">
                        <a:alpha val="43137"/>
                      </a:srgbClr>
                    </a:outerShdw>
                  </a:effectLst>
                  <a:latin typeface="ＭＳ 明朝" panose="02020609040205080304" pitchFamily="17" charset="-128"/>
                  <a:ea typeface="Batang" panose="02030600000101010101" pitchFamily="18" charset="-127"/>
                  <a:cs typeface="Batang" panose="02030600000101010101" pitchFamily="18" charset="-127"/>
                </a:rPr>
                <a:t>谷城 </a:t>
              </a:r>
              <a:r>
                <a:rPr lang="ko-KR" altLang="ja-JP" sz="4000" b="1" dirty="0">
                  <a:solidFill>
                    <a:schemeClr val="accent1">
                      <a:lumMod val="75000"/>
                    </a:schemeClr>
                  </a:solidFill>
                  <a:effectLst>
                    <a:outerShdw blurRad="38100" dist="38100" dir="2700000" algn="tl">
                      <a:srgbClr val="000000">
                        <a:alpha val="43137"/>
                      </a:srgbClr>
                    </a:outerShdw>
                  </a:effectLst>
                  <a:latin typeface="ＭＳ 明朝" panose="02020609040205080304" pitchFamily="17" charset="-128"/>
                  <a:ea typeface="游明朝" panose="02020400000000000000" pitchFamily="18" charset="-128"/>
                  <a:cs typeface="Batang" panose="02030600000101010101" pitchFamily="18" charset="-127"/>
                </a:rPr>
                <a:t>蟾津江</a:t>
              </a:r>
              <a:r>
                <a:rPr lang="ko-KR" altLang="ja-JP" sz="4000" b="1" dirty="0">
                  <a:solidFill>
                    <a:schemeClr val="accent1">
                      <a:lumMod val="75000"/>
                    </a:schemeClr>
                  </a:solidFill>
                  <a:effectLst>
                    <a:outerShdw blurRad="38100" dist="38100" dir="2700000" algn="tl">
                      <a:srgbClr val="000000">
                        <a:alpha val="43137"/>
                      </a:srgbClr>
                    </a:outerShdw>
                  </a:effectLst>
                  <a:latin typeface="ＭＳ 明朝" panose="02020609040205080304" pitchFamily="17" charset="-128"/>
                  <a:ea typeface="Batang" panose="02030600000101010101" pitchFamily="18" charset="-127"/>
                  <a:cs typeface="Batang" panose="02030600000101010101" pitchFamily="18" charset="-127"/>
                </a:rPr>
                <a:t> </a:t>
              </a:r>
              <a:r>
                <a:rPr lang="ko-KR" altLang="ja-JP" sz="4000" b="1" dirty="0">
                  <a:solidFill>
                    <a:schemeClr val="accent1">
                      <a:lumMod val="75000"/>
                    </a:schemeClr>
                  </a:solidFill>
                  <a:effectLst>
                    <a:outerShdw blurRad="38100" dist="38100" dir="2700000" algn="tl">
                      <a:srgbClr val="000000">
                        <a:alpha val="43137"/>
                      </a:srgbClr>
                    </a:outerShdw>
                  </a:effectLst>
                  <a:latin typeface="ＭＳ 明朝" panose="02020609040205080304" pitchFamily="17" charset="-128"/>
                  <a:ea typeface="游明朝" panose="02020400000000000000" pitchFamily="18" charset="-128"/>
                  <a:cs typeface="Batang" panose="02030600000101010101" pitchFamily="18" charset="-127"/>
                </a:rPr>
                <a:t>汽車村</a:t>
              </a:r>
              <a:endParaRPr kumimoji="1" lang="ja-JP" altLang="en-US" sz="4000" b="1" dirty="0">
                <a:solidFill>
                  <a:schemeClr val="accent1">
                    <a:lumMod val="75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endParaRPr>
            </a:p>
          </p:txBody>
        </p:sp>
      </p:grpSp>
    </p:spTree>
    <p:extLst>
      <p:ext uri="{BB962C8B-B14F-4D97-AF65-F5344CB8AC3E}">
        <p14:creationId xmlns:p14="http://schemas.microsoft.com/office/powerpoint/2010/main" val="35683908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D2A5B72E-77DC-48A1-AED5-8CC7208E9C5B}"/>
              </a:ext>
            </a:extLst>
          </p:cNvPr>
          <p:cNvSpPr>
            <a:spLocks noGrp="1"/>
          </p:cNvSpPr>
          <p:nvPr>
            <p:ph type="title"/>
          </p:nvPr>
        </p:nvSpPr>
        <p:spPr>
          <a:xfrm>
            <a:off x="366712" y="263525"/>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①</a:t>
            </a:r>
          </a:p>
        </p:txBody>
      </p:sp>
      <p:sp>
        <p:nvSpPr>
          <p:cNvPr id="6" name="テキスト ボックス 5">
            <a:extLst>
              <a:ext uri="{FF2B5EF4-FFF2-40B4-BE49-F238E27FC236}">
                <a16:creationId xmlns:a16="http://schemas.microsoft.com/office/drawing/2014/main" id="{D28765A3-F323-4919-B1A5-18F285AC030B}"/>
              </a:ext>
            </a:extLst>
          </p:cNvPr>
          <p:cNvSpPr txBox="1"/>
          <p:nvPr/>
        </p:nvSpPr>
        <p:spPr>
          <a:xfrm>
            <a:off x="104616" y="1584584"/>
            <a:ext cx="11982768" cy="4708981"/>
          </a:xfrm>
          <a:prstGeom prst="rect">
            <a:avLst/>
          </a:prstGeom>
          <a:noFill/>
        </p:spPr>
        <p:txBody>
          <a:bodyPr wrap="none" rtlCol="0">
            <a:spAutoFit/>
          </a:bodyPr>
          <a:lstStyle/>
          <a:p>
            <a:pPr>
              <a:lnSpc>
                <a:spcPts val="6000"/>
              </a:lnSpc>
            </a:pPr>
            <a:r>
              <a:rPr lang="en-US" altLang="ko-KR" sz="54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1999</a:t>
            </a:r>
            <a:r>
              <a:rPr lang="ko-KR" altLang="en-US" sz="54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년 전라선의 곡성역 </a:t>
            </a:r>
            <a:r>
              <a:rPr lang="en-US" altLang="ko-KR" sz="54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 </a:t>
            </a:r>
            <a:r>
              <a:rPr lang="ko-KR" altLang="en-US" sz="54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압록역 </a:t>
            </a:r>
            <a:endParaRPr lang="en-US" altLang="ko-KR" sz="54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endParaRPr>
          </a:p>
          <a:p>
            <a:pPr>
              <a:lnSpc>
                <a:spcPts val="6000"/>
              </a:lnSpc>
            </a:pPr>
            <a:r>
              <a:rPr lang="ko-KR" altLang="en-US" sz="54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구간이 복선화로 이설되면서</a:t>
            </a:r>
            <a:r>
              <a:rPr lang="en-US" altLang="ko-KR" sz="54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 </a:t>
            </a:r>
            <a:r>
              <a:rPr lang="ko-KR" altLang="en-US" sz="54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기존의 </a:t>
            </a:r>
            <a:endParaRPr lang="en-US" altLang="ko-KR" sz="54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endParaRPr>
          </a:p>
          <a:p>
            <a:pPr>
              <a:lnSpc>
                <a:spcPts val="6000"/>
              </a:lnSpc>
            </a:pPr>
            <a:r>
              <a:rPr lang="ko-KR" altLang="en-US" sz="54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선로는 더 이상 쓰이지 않게 되었다</a:t>
            </a:r>
            <a:r>
              <a:rPr lang="en-US" altLang="ko-KR" sz="54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 </a:t>
            </a:r>
          </a:p>
          <a:p>
            <a:pPr>
              <a:lnSpc>
                <a:spcPts val="6000"/>
              </a:lnSpc>
            </a:pPr>
            <a:r>
              <a:rPr lang="ko-KR" altLang="en-US" sz="54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이후 곡성군에서 폐철도를 관광용으로 </a:t>
            </a:r>
            <a:endParaRPr lang="en-US" altLang="ko-KR" sz="54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endParaRPr>
          </a:p>
          <a:p>
            <a:pPr>
              <a:lnSpc>
                <a:spcPts val="6000"/>
              </a:lnSpc>
            </a:pPr>
            <a:r>
              <a:rPr lang="ko-KR" altLang="en-US" sz="54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부활하려는 계획을 수립하고</a:t>
            </a:r>
            <a:r>
              <a:rPr lang="en-US" altLang="ko-KR" sz="54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 2004</a:t>
            </a:r>
            <a:r>
              <a:rPr lang="ko-KR" altLang="en-US" sz="54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년 </a:t>
            </a:r>
            <a:endParaRPr lang="en-US" altLang="ko-KR" sz="54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endParaRPr>
          </a:p>
          <a:p>
            <a:pPr>
              <a:lnSpc>
                <a:spcPts val="6000"/>
              </a:lnSpc>
            </a:pPr>
            <a:r>
              <a:rPr lang="en-US" altLang="ko-KR" sz="54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4</a:t>
            </a:r>
            <a:r>
              <a:rPr lang="ko-KR" altLang="en-US" sz="54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월 영업을 시작하였다</a:t>
            </a:r>
            <a:r>
              <a:rPr lang="en-US" altLang="ko-KR" sz="54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a:t>
            </a:r>
            <a:endParaRPr kumimoji="1" lang="ja-JP" altLang="en-US" sz="5400" dirty="0"/>
          </a:p>
        </p:txBody>
      </p:sp>
      <p:grpSp>
        <p:nvGrpSpPr>
          <p:cNvPr id="14" name="グループ化 13">
            <a:extLst>
              <a:ext uri="{FF2B5EF4-FFF2-40B4-BE49-F238E27FC236}">
                <a16:creationId xmlns:a16="http://schemas.microsoft.com/office/drawing/2014/main" id="{AD1B70DA-5FE7-4F5E-B96D-290B87DE0031}"/>
              </a:ext>
            </a:extLst>
          </p:cNvPr>
          <p:cNvGrpSpPr/>
          <p:nvPr/>
        </p:nvGrpSpPr>
        <p:grpSpPr>
          <a:xfrm>
            <a:off x="8229783" y="5273416"/>
            <a:ext cx="3762191" cy="1462231"/>
            <a:chOff x="8205786" y="5202706"/>
            <a:chExt cx="4278732" cy="1805313"/>
          </a:xfrm>
        </p:grpSpPr>
        <p:pic>
          <p:nvPicPr>
            <p:cNvPr id="15" name="グラフィックス 14">
              <a:extLst>
                <a:ext uri="{FF2B5EF4-FFF2-40B4-BE49-F238E27FC236}">
                  <a16:creationId xmlns:a16="http://schemas.microsoft.com/office/drawing/2014/main" id="{FFD933DE-C303-4984-B09B-6EAD497150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205786" y="5202706"/>
              <a:ext cx="4278732" cy="1805313"/>
            </a:xfrm>
            <a:prstGeom prst="rect">
              <a:avLst/>
            </a:prstGeom>
          </p:spPr>
        </p:pic>
        <p:sp>
          <p:nvSpPr>
            <p:cNvPr id="16" name="テキスト ボックス 15">
              <a:extLst>
                <a:ext uri="{FF2B5EF4-FFF2-40B4-BE49-F238E27FC236}">
                  <a16:creationId xmlns:a16="http://schemas.microsoft.com/office/drawing/2014/main" id="{EB476C88-13B6-452B-957C-4D90287A5C30}"/>
                </a:ext>
              </a:extLst>
            </p:cNvPr>
            <p:cNvSpPr txBox="1"/>
            <p:nvPr/>
          </p:nvSpPr>
          <p:spPr>
            <a:xfrm>
              <a:off x="8750080" y="5460164"/>
              <a:ext cx="3057690" cy="1025973"/>
            </a:xfrm>
            <a:prstGeom prst="rect">
              <a:avLst/>
            </a:prstGeom>
            <a:noFill/>
          </p:spPr>
          <p:txBody>
            <a:bodyPr wrap="none" rtlCol="0">
              <a:spAutoFit/>
            </a:bodyPr>
            <a:lstStyle/>
            <a:p>
              <a:r>
                <a:rPr lang="en-US" altLang="ja-JP" sz="2400" b="1" dirty="0">
                  <a:solidFill>
                    <a:schemeClr val="accent1">
                      <a:lumMod val="75000"/>
                    </a:schemeClr>
                  </a:solidFill>
                  <a:effectLst/>
                  <a:latin typeface="Batang" panose="02030600000101010101" pitchFamily="18" charset="-127"/>
                  <a:ea typeface="HG丸ｺﾞｼｯｸM-PRO" panose="020F0600000000000000" pitchFamily="50" charset="-128"/>
                  <a:cs typeface="Batang" panose="02030600000101010101" pitchFamily="18" charset="-127"/>
                </a:rPr>
                <a:t>onlinereading.pdf</a:t>
              </a:r>
            </a:p>
            <a:p>
              <a:r>
                <a:rPr lang="en-US" altLang="ja-JP" sz="2400" b="1" dirty="0">
                  <a:solidFill>
                    <a:schemeClr val="accent1">
                      <a:lumMod val="75000"/>
                    </a:schemeClr>
                  </a:solidFill>
                  <a:latin typeface="HG丸ｺﾞｼｯｸM-PRO" panose="020F0600000000000000" pitchFamily="50" charset="-128"/>
                  <a:ea typeface="HG丸ｺﾞｼｯｸM-PRO" panose="020F0600000000000000" pitchFamily="50" charset="-128"/>
                </a:rPr>
                <a:t>21</a:t>
              </a:r>
              <a:r>
                <a:rPr kumimoji="1" lang="ja-JP" altLang="en-US" sz="2400" b="1" dirty="0">
                  <a:solidFill>
                    <a:schemeClr val="accent1">
                      <a:lumMod val="75000"/>
                    </a:schemeClr>
                  </a:solidFill>
                  <a:latin typeface="HG丸ｺﾞｼｯｸM-PRO" panose="020F0600000000000000" pitchFamily="50" charset="-128"/>
                  <a:ea typeface="HG丸ｺﾞｼｯｸM-PRO" panose="020F0600000000000000" pitchFamily="50" charset="-128"/>
                </a:rPr>
                <a:t>ページ</a:t>
              </a:r>
            </a:p>
          </p:txBody>
        </p:sp>
      </p:grpSp>
      <p:grpSp>
        <p:nvGrpSpPr>
          <p:cNvPr id="13" name="グループ化 12">
            <a:extLst>
              <a:ext uri="{FF2B5EF4-FFF2-40B4-BE49-F238E27FC236}">
                <a16:creationId xmlns:a16="http://schemas.microsoft.com/office/drawing/2014/main" id="{BA295493-3BDF-44C4-9643-B757FFC02C04}"/>
              </a:ext>
            </a:extLst>
          </p:cNvPr>
          <p:cNvGrpSpPr/>
          <p:nvPr/>
        </p:nvGrpSpPr>
        <p:grpSpPr>
          <a:xfrm>
            <a:off x="1358197" y="114004"/>
            <a:ext cx="10345111" cy="1387868"/>
            <a:chOff x="1439463" y="-169900"/>
            <a:chExt cx="6879255" cy="886409"/>
          </a:xfrm>
        </p:grpSpPr>
        <p:pic>
          <p:nvPicPr>
            <p:cNvPr id="17" name="グラフィックス 16">
              <a:extLst>
                <a:ext uri="{FF2B5EF4-FFF2-40B4-BE49-F238E27FC236}">
                  <a16:creationId xmlns:a16="http://schemas.microsoft.com/office/drawing/2014/main" id="{8A0EDC9B-32B5-46ED-9C65-67D2E4ABACC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39463" y="-169900"/>
              <a:ext cx="6304810" cy="846616"/>
            </a:xfrm>
            <a:prstGeom prst="rect">
              <a:avLst/>
            </a:prstGeom>
          </p:spPr>
        </p:pic>
        <p:sp>
          <p:nvSpPr>
            <p:cNvPr id="18" name="コンテンツ プレースホルダー 2">
              <a:extLst>
                <a:ext uri="{FF2B5EF4-FFF2-40B4-BE49-F238E27FC236}">
                  <a16:creationId xmlns:a16="http://schemas.microsoft.com/office/drawing/2014/main" id="{7B296756-4528-4C96-B3B8-B366E4D2EDBF}"/>
                </a:ext>
              </a:extLst>
            </p:cNvPr>
            <p:cNvSpPr txBox="1">
              <a:spLocks/>
            </p:cNvSpPr>
            <p:nvPr/>
          </p:nvSpPr>
          <p:spPr>
            <a:xfrm>
              <a:off x="1532830" y="18417"/>
              <a:ext cx="6785888" cy="6980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ts val="5000"/>
                </a:lnSpc>
                <a:buFont typeface="Arial" panose="020B0604020202020204" pitchFamily="34" charset="0"/>
                <a:buNone/>
              </a:pPr>
              <a:r>
                <a:rPr lang="ko-KR" altLang="en-US" sz="4400" b="1" dirty="0">
                  <a:solidFill>
                    <a:srgbClr val="FF0000"/>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곡성 섬진강 기차마을 </a:t>
              </a:r>
              <a:r>
                <a:rPr lang="ko-KR" altLang="ja-JP" sz="3200" b="1" dirty="0">
                  <a:solidFill>
                    <a:srgbClr val="FF0000"/>
                  </a:solidFill>
                  <a:effectLst>
                    <a:outerShdw blurRad="38100" dist="38100" dir="2700000" algn="tl">
                      <a:srgbClr val="000000">
                        <a:alpha val="43137"/>
                      </a:srgbClr>
                    </a:outerShdw>
                  </a:effectLst>
                  <a:latin typeface="ＭＳ 明朝" panose="02020609040205080304" pitchFamily="17" charset="-128"/>
                  <a:ea typeface="Batang" panose="02030600000101010101" pitchFamily="18" charset="-127"/>
                  <a:cs typeface="Batang" panose="02030600000101010101" pitchFamily="18" charset="-127"/>
                </a:rPr>
                <a:t>谷城 </a:t>
              </a:r>
              <a:r>
                <a:rPr lang="ko-KR" altLang="ja-JP" sz="3200" b="1" dirty="0">
                  <a:solidFill>
                    <a:srgbClr val="FF0000"/>
                  </a:solidFill>
                  <a:effectLst>
                    <a:outerShdw blurRad="38100" dist="38100" dir="2700000" algn="tl">
                      <a:srgbClr val="000000">
                        <a:alpha val="43137"/>
                      </a:srgbClr>
                    </a:outerShdw>
                  </a:effectLst>
                  <a:latin typeface="ＭＳ 明朝" panose="02020609040205080304" pitchFamily="17" charset="-128"/>
                  <a:ea typeface="游明朝" panose="02020400000000000000" pitchFamily="18" charset="-128"/>
                  <a:cs typeface="Batang" panose="02030600000101010101" pitchFamily="18" charset="-127"/>
                </a:rPr>
                <a:t>蟾津江</a:t>
              </a:r>
              <a:r>
                <a:rPr lang="ko-KR" altLang="ja-JP" sz="3200" b="1" dirty="0">
                  <a:solidFill>
                    <a:srgbClr val="FF0000"/>
                  </a:solidFill>
                  <a:effectLst>
                    <a:outerShdw blurRad="38100" dist="38100" dir="2700000" algn="tl">
                      <a:srgbClr val="000000">
                        <a:alpha val="43137"/>
                      </a:srgbClr>
                    </a:outerShdw>
                  </a:effectLst>
                  <a:latin typeface="ＭＳ 明朝" panose="02020609040205080304" pitchFamily="17" charset="-128"/>
                  <a:ea typeface="Batang" panose="02030600000101010101" pitchFamily="18" charset="-127"/>
                  <a:cs typeface="Batang" panose="02030600000101010101" pitchFamily="18" charset="-127"/>
                </a:rPr>
                <a:t> </a:t>
              </a:r>
              <a:r>
                <a:rPr lang="ko-KR" altLang="ja-JP" sz="3200" b="1" dirty="0">
                  <a:solidFill>
                    <a:srgbClr val="FF0000"/>
                  </a:solidFill>
                  <a:effectLst>
                    <a:outerShdw blurRad="38100" dist="38100" dir="2700000" algn="tl">
                      <a:srgbClr val="000000">
                        <a:alpha val="43137"/>
                      </a:srgbClr>
                    </a:outerShdw>
                  </a:effectLst>
                  <a:latin typeface="ＭＳ 明朝" panose="02020609040205080304" pitchFamily="17" charset="-128"/>
                  <a:ea typeface="游明朝" panose="02020400000000000000" pitchFamily="18" charset="-128"/>
                  <a:cs typeface="Batang" panose="02030600000101010101" pitchFamily="18" charset="-127"/>
                </a:rPr>
                <a:t>汽車村</a:t>
              </a:r>
              <a:endParaRPr lang="ja-JP" altLang="en-US" sz="3200" b="1" dirty="0">
                <a:solidFill>
                  <a:srgbClr val="FF0000"/>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endParaRPr>
            </a:p>
          </p:txBody>
        </p:sp>
      </p:grpSp>
    </p:spTree>
    <p:extLst>
      <p:ext uri="{BB962C8B-B14F-4D97-AF65-F5344CB8AC3E}">
        <p14:creationId xmlns:p14="http://schemas.microsoft.com/office/powerpoint/2010/main" val="1559847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3F1BD25-7792-41F2-879E-8A27CD6169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6514" y="3019426"/>
            <a:ext cx="6235486" cy="3886200"/>
          </a:xfrm>
          <a:prstGeom prst="rect">
            <a:avLst/>
          </a:prstGeom>
        </p:spPr>
      </p:pic>
      <p:sp>
        <p:nvSpPr>
          <p:cNvPr id="4" name="タイトル 3">
            <a:extLst>
              <a:ext uri="{FF2B5EF4-FFF2-40B4-BE49-F238E27FC236}">
                <a16:creationId xmlns:a16="http://schemas.microsoft.com/office/drawing/2014/main" id="{D2A5B72E-77DC-48A1-AED5-8CC7208E9C5B}"/>
              </a:ext>
            </a:extLst>
          </p:cNvPr>
          <p:cNvSpPr>
            <a:spLocks noGrp="1"/>
          </p:cNvSpPr>
          <p:nvPr>
            <p:ph type="title"/>
          </p:nvPr>
        </p:nvSpPr>
        <p:spPr>
          <a:xfrm>
            <a:off x="269878" y="128711"/>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③</a:t>
            </a:r>
          </a:p>
        </p:txBody>
      </p:sp>
      <p:sp>
        <p:nvSpPr>
          <p:cNvPr id="6" name="テキスト ボックス 5">
            <a:extLst>
              <a:ext uri="{FF2B5EF4-FFF2-40B4-BE49-F238E27FC236}">
                <a16:creationId xmlns:a16="http://schemas.microsoft.com/office/drawing/2014/main" id="{D28765A3-F323-4919-B1A5-18F285AC030B}"/>
              </a:ext>
            </a:extLst>
          </p:cNvPr>
          <p:cNvSpPr txBox="1"/>
          <p:nvPr/>
        </p:nvSpPr>
        <p:spPr>
          <a:xfrm>
            <a:off x="104616" y="1584584"/>
            <a:ext cx="12034064" cy="4401205"/>
          </a:xfrm>
          <a:prstGeom prst="rect">
            <a:avLst/>
          </a:prstGeom>
          <a:noFill/>
        </p:spPr>
        <p:txBody>
          <a:bodyPr wrap="none" rtlCol="0">
            <a:spAutoFit/>
          </a:bodyPr>
          <a:lstStyle/>
          <a:p>
            <a:pPr>
              <a:lnSpc>
                <a:spcPts val="4800"/>
              </a:lnSpc>
            </a:pPr>
            <a:r>
              <a:rPr lang="en-US" altLang="ja-JP" sz="4400" kern="1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1999</a:t>
            </a:r>
            <a:r>
              <a:rPr lang="ja-JP" altLang="en-US" sz="4400" kern="1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年全羅線の谷城駅</a:t>
            </a:r>
            <a:r>
              <a:rPr lang="en-US" altLang="ja-JP" sz="4400" kern="1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a:t>
            </a:r>
            <a:r>
              <a:rPr lang="ja-JP" altLang="en-US" sz="4400" kern="1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鴨緑駅区間が複線化に</a:t>
            </a:r>
            <a:endParaRPr lang="en-US" altLang="ja-JP" sz="4400" kern="1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endParaRPr>
          </a:p>
          <a:p>
            <a:pPr>
              <a:lnSpc>
                <a:spcPts val="4800"/>
              </a:lnSpc>
            </a:pPr>
            <a:r>
              <a:rPr lang="ja-JP" altLang="en-US" sz="4400" kern="1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伴い移設され、既存の線路は</a:t>
            </a:r>
            <a:r>
              <a:rPr lang="ja-JP" altLang="en-US" sz="4400" kern="100" dirty="0">
                <a:solidFill>
                  <a:srgbClr val="000000"/>
                </a:solidFill>
                <a:latin typeface="ＭＳ 明朝" panose="02020609040205080304" pitchFamily="17" charset="-128"/>
                <a:ea typeface="ＭＳ 明朝" panose="02020609040205080304" pitchFamily="17" charset="-128"/>
                <a:cs typeface="Batang" panose="02030600000101010101" pitchFamily="18" charset="-127"/>
              </a:rPr>
              <a:t>もはや</a:t>
            </a:r>
            <a:r>
              <a:rPr lang="ja-JP" altLang="en-US" sz="4400" kern="1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使われなく</a:t>
            </a:r>
            <a:endParaRPr lang="en-US" altLang="ja-JP" sz="4400" kern="1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endParaRPr>
          </a:p>
          <a:p>
            <a:pPr>
              <a:lnSpc>
                <a:spcPts val="4800"/>
              </a:lnSpc>
            </a:pPr>
            <a:r>
              <a:rPr lang="ja-JP" altLang="en-US" sz="4400" kern="1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なった。 以後谷城郡で</a:t>
            </a:r>
            <a:endParaRPr lang="en-US" altLang="ja-JP" sz="4400" kern="1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endParaRPr>
          </a:p>
          <a:p>
            <a:pPr>
              <a:lnSpc>
                <a:spcPts val="4800"/>
              </a:lnSpc>
            </a:pPr>
            <a:r>
              <a:rPr lang="ja-JP" altLang="en-US" sz="4400" kern="1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廃線を観光用に復活</a:t>
            </a:r>
            <a:endParaRPr lang="en-US" altLang="ja-JP" sz="4400" kern="1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endParaRPr>
          </a:p>
          <a:p>
            <a:pPr>
              <a:lnSpc>
                <a:spcPts val="4800"/>
              </a:lnSpc>
            </a:pPr>
            <a:r>
              <a:rPr lang="ja-JP" altLang="en-US" sz="4400" kern="1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させようとする計画を</a:t>
            </a:r>
            <a:endParaRPr lang="en-US" altLang="ja-JP" sz="4400" kern="1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endParaRPr>
          </a:p>
          <a:p>
            <a:pPr>
              <a:lnSpc>
                <a:spcPts val="4800"/>
              </a:lnSpc>
            </a:pPr>
            <a:r>
              <a:rPr lang="ja-JP" altLang="en-US" sz="4400" kern="1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立て、</a:t>
            </a:r>
            <a:r>
              <a:rPr lang="en-US" altLang="ja-JP" sz="4400" kern="1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2004</a:t>
            </a:r>
            <a:r>
              <a:rPr lang="ja-JP" altLang="en-US" sz="4400" kern="1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年</a:t>
            </a:r>
            <a:r>
              <a:rPr lang="en-US" altLang="ja-JP" sz="4400" kern="1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4</a:t>
            </a:r>
            <a:r>
              <a:rPr lang="ja-JP" altLang="en-US" sz="4400" kern="1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月営業</a:t>
            </a:r>
            <a:endParaRPr lang="en-US" altLang="ja-JP" sz="4400" kern="1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endParaRPr>
          </a:p>
          <a:p>
            <a:pPr>
              <a:lnSpc>
                <a:spcPts val="4800"/>
              </a:lnSpc>
            </a:pPr>
            <a:r>
              <a:rPr lang="ja-JP" altLang="en-US" sz="4400" kern="1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を始めた。</a:t>
            </a:r>
            <a:endParaRPr kumimoji="1" lang="ja-JP" altLang="en-US" sz="4400" dirty="0">
              <a:latin typeface="ＭＳ 明朝" panose="02020609040205080304" pitchFamily="17" charset="-128"/>
              <a:ea typeface="ＭＳ 明朝" panose="02020609040205080304" pitchFamily="17" charset="-128"/>
            </a:endParaRPr>
          </a:p>
        </p:txBody>
      </p:sp>
      <p:grpSp>
        <p:nvGrpSpPr>
          <p:cNvPr id="7" name="グループ化 6">
            <a:extLst>
              <a:ext uri="{FF2B5EF4-FFF2-40B4-BE49-F238E27FC236}">
                <a16:creationId xmlns:a16="http://schemas.microsoft.com/office/drawing/2014/main" id="{52307EC0-5FE8-495D-8DD9-62E2CE9EA3F8}"/>
              </a:ext>
            </a:extLst>
          </p:cNvPr>
          <p:cNvGrpSpPr/>
          <p:nvPr/>
        </p:nvGrpSpPr>
        <p:grpSpPr>
          <a:xfrm>
            <a:off x="1358197" y="129907"/>
            <a:ext cx="10345111" cy="1311666"/>
            <a:chOff x="1439463" y="-169900"/>
            <a:chExt cx="6879255" cy="837740"/>
          </a:xfrm>
        </p:grpSpPr>
        <p:pic>
          <p:nvPicPr>
            <p:cNvPr id="8" name="グラフィックス 7">
              <a:extLst>
                <a:ext uri="{FF2B5EF4-FFF2-40B4-BE49-F238E27FC236}">
                  <a16:creationId xmlns:a16="http://schemas.microsoft.com/office/drawing/2014/main" id="{77F814B2-B5A3-43E6-9C2F-BE630901295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39463" y="-169900"/>
              <a:ext cx="6304810" cy="768716"/>
            </a:xfrm>
            <a:prstGeom prst="rect">
              <a:avLst/>
            </a:prstGeom>
          </p:spPr>
        </p:pic>
        <p:sp>
          <p:nvSpPr>
            <p:cNvPr id="9" name="コンテンツ プレースホルダー 2">
              <a:extLst>
                <a:ext uri="{FF2B5EF4-FFF2-40B4-BE49-F238E27FC236}">
                  <a16:creationId xmlns:a16="http://schemas.microsoft.com/office/drawing/2014/main" id="{22EF92E2-0A40-45EB-9C28-A9D6175BE978}"/>
                </a:ext>
              </a:extLst>
            </p:cNvPr>
            <p:cNvSpPr txBox="1">
              <a:spLocks/>
            </p:cNvSpPr>
            <p:nvPr/>
          </p:nvSpPr>
          <p:spPr>
            <a:xfrm>
              <a:off x="1532830" y="-30252"/>
              <a:ext cx="6785888" cy="6980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ts val="5000"/>
                </a:lnSpc>
                <a:buFont typeface="Arial" panose="020B0604020202020204" pitchFamily="34" charset="0"/>
                <a:buNone/>
              </a:pPr>
              <a:r>
                <a:rPr lang="ko-KR" altLang="en-US" sz="4400" b="1" dirty="0">
                  <a:solidFill>
                    <a:srgbClr val="FF0000"/>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곡성 섬진강 기차마을 </a:t>
              </a:r>
              <a:r>
                <a:rPr lang="ko-KR" altLang="ja-JP" sz="3200" b="1" dirty="0">
                  <a:solidFill>
                    <a:srgbClr val="FF0000"/>
                  </a:solidFill>
                  <a:effectLst>
                    <a:outerShdw blurRad="38100" dist="38100" dir="2700000" algn="tl">
                      <a:srgbClr val="000000">
                        <a:alpha val="43137"/>
                      </a:srgbClr>
                    </a:outerShdw>
                  </a:effectLst>
                  <a:latin typeface="ＭＳ 明朝" panose="02020609040205080304" pitchFamily="17" charset="-128"/>
                  <a:ea typeface="Batang" panose="02030600000101010101" pitchFamily="18" charset="-127"/>
                  <a:cs typeface="Batang" panose="02030600000101010101" pitchFamily="18" charset="-127"/>
                </a:rPr>
                <a:t>谷城 </a:t>
              </a:r>
              <a:r>
                <a:rPr lang="ko-KR" altLang="ja-JP" sz="3200" b="1" dirty="0">
                  <a:solidFill>
                    <a:srgbClr val="FF0000"/>
                  </a:solidFill>
                  <a:effectLst>
                    <a:outerShdw blurRad="38100" dist="38100" dir="2700000" algn="tl">
                      <a:srgbClr val="000000">
                        <a:alpha val="43137"/>
                      </a:srgbClr>
                    </a:outerShdw>
                  </a:effectLst>
                  <a:latin typeface="ＭＳ 明朝" panose="02020609040205080304" pitchFamily="17" charset="-128"/>
                  <a:ea typeface="游明朝" panose="02020400000000000000" pitchFamily="18" charset="-128"/>
                  <a:cs typeface="Batang" panose="02030600000101010101" pitchFamily="18" charset="-127"/>
                </a:rPr>
                <a:t>蟾津江</a:t>
              </a:r>
              <a:r>
                <a:rPr lang="ko-KR" altLang="ja-JP" sz="3200" b="1" dirty="0">
                  <a:solidFill>
                    <a:srgbClr val="FF0000"/>
                  </a:solidFill>
                  <a:effectLst>
                    <a:outerShdw blurRad="38100" dist="38100" dir="2700000" algn="tl">
                      <a:srgbClr val="000000">
                        <a:alpha val="43137"/>
                      </a:srgbClr>
                    </a:outerShdw>
                  </a:effectLst>
                  <a:latin typeface="ＭＳ 明朝" panose="02020609040205080304" pitchFamily="17" charset="-128"/>
                  <a:ea typeface="Batang" panose="02030600000101010101" pitchFamily="18" charset="-127"/>
                  <a:cs typeface="Batang" panose="02030600000101010101" pitchFamily="18" charset="-127"/>
                </a:rPr>
                <a:t> </a:t>
              </a:r>
              <a:r>
                <a:rPr lang="ko-KR" altLang="ja-JP" sz="3200" b="1" dirty="0">
                  <a:solidFill>
                    <a:srgbClr val="FF0000"/>
                  </a:solidFill>
                  <a:effectLst>
                    <a:outerShdw blurRad="38100" dist="38100" dir="2700000" algn="tl">
                      <a:srgbClr val="000000">
                        <a:alpha val="43137"/>
                      </a:srgbClr>
                    </a:outerShdw>
                  </a:effectLst>
                  <a:latin typeface="ＭＳ 明朝" panose="02020609040205080304" pitchFamily="17" charset="-128"/>
                  <a:ea typeface="游明朝" panose="02020400000000000000" pitchFamily="18" charset="-128"/>
                  <a:cs typeface="Batang" panose="02030600000101010101" pitchFamily="18" charset="-127"/>
                </a:rPr>
                <a:t>汽車村</a:t>
              </a:r>
              <a:endParaRPr lang="ja-JP" altLang="en-US" sz="3200" b="1" dirty="0">
                <a:solidFill>
                  <a:srgbClr val="FF0000"/>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endParaRPr>
            </a:p>
          </p:txBody>
        </p:sp>
      </p:grpSp>
    </p:spTree>
    <p:extLst>
      <p:ext uri="{BB962C8B-B14F-4D97-AF65-F5344CB8AC3E}">
        <p14:creationId xmlns:p14="http://schemas.microsoft.com/office/powerpoint/2010/main" val="38575587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672D6858-1EBA-49F5-A567-AF1B725D24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37" y="975891"/>
            <a:ext cx="4685548" cy="3152096"/>
          </a:xfrm>
          <a:prstGeom prst="rect">
            <a:avLst/>
          </a:prstGeom>
        </p:spPr>
      </p:pic>
      <p:pic>
        <p:nvPicPr>
          <p:cNvPr id="13" name="図 12">
            <a:extLst>
              <a:ext uri="{FF2B5EF4-FFF2-40B4-BE49-F238E27FC236}">
                <a16:creationId xmlns:a16="http://schemas.microsoft.com/office/drawing/2014/main" id="{D5691D7D-3905-4E64-B3AD-B3CBBB6C1E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5995" y="3429000"/>
            <a:ext cx="6048688" cy="3405187"/>
          </a:xfrm>
          <a:prstGeom prst="rect">
            <a:avLst/>
          </a:prstGeom>
        </p:spPr>
      </p:pic>
      <p:sp>
        <p:nvSpPr>
          <p:cNvPr id="4" name="タイトル 3">
            <a:extLst>
              <a:ext uri="{FF2B5EF4-FFF2-40B4-BE49-F238E27FC236}">
                <a16:creationId xmlns:a16="http://schemas.microsoft.com/office/drawing/2014/main" id="{D2A5B72E-77DC-48A1-AED5-8CC7208E9C5B}"/>
              </a:ext>
            </a:extLst>
          </p:cNvPr>
          <p:cNvSpPr>
            <a:spLocks noGrp="1"/>
          </p:cNvSpPr>
          <p:nvPr>
            <p:ph type="title"/>
          </p:nvPr>
        </p:nvSpPr>
        <p:spPr>
          <a:xfrm>
            <a:off x="176373" y="40892"/>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③</a:t>
            </a:r>
          </a:p>
        </p:txBody>
      </p:sp>
      <p:pic>
        <p:nvPicPr>
          <p:cNvPr id="5" name="図 4">
            <a:extLst>
              <a:ext uri="{FF2B5EF4-FFF2-40B4-BE49-F238E27FC236}">
                <a16:creationId xmlns:a16="http://schemas.microsoft.com/office/drawing/2014/main" id="{CDFB78EB-5167-4455-8DEB-52AEA0EC70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63054" y="594673"/>
            <a:ext cx="3405187" cy="3405187"/>
          </a:xfrm>
          <a:prstGeom prst="rect">
            <a:avLst/>
          </a:prstGeom>
        </p:spPr>
      </p:pic>
      <p:grpSp>
        <p:nvGrpSpPr>
          <p:cNvPr id="16" name="グループ化 15">
            <a:extLst>
              <a:ext uri="{FF2B5EF4-FFF2-40B4-BE49-F238E27FC236}">
                <a16:creationId xmlns:a16="http://schemas.microsoft.com/office/drawing/2014/main" id="{58847EAF-9AC6-4E87-BDF8-0FA1CF7B54AA}"/>
              </a:ext>
            </a:extLst>
          </p:cNvPr>
          <p:cNvGrpSpPr/>
          <p:nvPr/>
        </p:nvGrpSpPr>
        <p:grpSpPr>
          <a:xfrm>
            <a:off x="4129871" y="1389281"/>
            <a:ext cx="2413992" cy="1852598"/>
            <a:chOff x="9692283" y="5154053"/>
            <a:chExt cx="2413992" cy="1852598"/>
          </a:xfrm>
        </p:grpSpPr>
        <p:pic>
          <p:nvPicPr>
            <p:cNvPr id="14" name="グラフィックス 13">
              <a:extLst>
                <a:ext uri="{FF2B5EF4-FFF2-40B4-BE49-F238E27FC236}">
                  <a16:creationId xmlns:a16="http://schemas.microsoft.com/office/drawing/2014/main" id="{F06C97DA-77D9-4771-AA4F-91DB8937D86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692283" y="5154053"/>
              <a:ext cx="2413992" cy="1852598"/>
            </a:xfrm>
            <a:prstGeom prst="rect">
              <a:avLst/>
            </a:prstGeom>
          </p:spPr>
        </p:pic>
        <p:sp>
          <p:nvSpPr>
            <p:cNvPr id="15" name="テキスト ボックス 14">
              <a:extLst>
                <a:ext uri="{FF2B5EF4-FFF2-40B4-BE49-F238E27FC236}">
                  <a16:creationId xmlns:a16="http://schemas.microsoft.com/office/drawing/2014/main" id="{50BDB59A-4134-4409-81A8-0B7418BB305E}"/>
                </a:ext>
              </a:extLst>
            </p:cNvPr>
            <p:cNvSpPr txBox="1"/>
            <p:nvPr/>
          </p:nvSpPr>
          <p:spPr>
            <a:xfrm>
              <a:off x="9944685" y="5569443"/>
              <a:ext cx="1980029" cy="954107"/>
            </a:xfrm>
            <a:prstGeom prst="rect">
              <a:avLst/>
            </a:prstGeom>
            <a:noFill/>
          </p:spPr>
          <p:txBody>
            <a:bodyPr wrap="none" rtlCol="0">
              <a:spAutoFit/>
            </a:bodyPr>
            <a:lstStyle/>
            <a:p>
              <a:pPr algn="ctr"/>
              <a:r>
                <a:rPr kumimoji="1" lang="ja-JP" altLang="en-US" sz="2800" dirty="0">
                  <a:solidFill>
                    <a:srgbClr val="0070C0"/>
                  </a:solidFill>
                  <a:latin typeface="HG丸ｺﾞｼｯｸM-PRO" panose="020F0600000000000000" pitchFamily="50" charset="-128"/>
                  <a:ea typeface="HG丸ｺﾞｼｯｸM-PRO" panose="020F0600000000000000" pitchFamily="50" charset="-128"/>
                </a:rPr>
                <a:t>映画工作の</a:t>
              </a:r>
              <a:endParaRPr kumimoji="1" lang="en-US" altLang="ja-JP" sz="2800" dirty="0">
                <a:solidFill>
                  <a:srgbClr val="0070C0"/>
                </a:solidFill>
                <a:latin typeface="HG丸ｺﾞｼｯｸM-PRO" panose="020F0600000000000000" pitchFamily="50" charset="-128"/>
                <a:ea typeface="HG丸ｺﾞｼｯｸM-PRO" panose="020F0600000000000000" pitchFamily="50" charset="-128"/>
              </a:endParaRPr>
            </a:p>
            <a:p>
              <a:pPr algn="ctr"/>
              <a:r>
                <a:rPr lang="ja-JP" altLang="en-US" sz="2800" dirty="0">
                  <a:solidFill>
                    <a:srgbClr val="0070C0"/>
                  </a:solidFill>
                  <a:latin typeface="HG丸ｺﾞｼｯｸM-PRO" panose="020F0600000000000000" pitchFamily="50" charset="-128"/>
                  <a:ea typeface="HG丸ｺﾞｼｯｸM-PRO" panose="020F0600000000000000" pitchFamily="50" charset="-128"/>
                </a:rPr>
                <a:t>ロケ地</a:t>
              </a:r>
              <a:endParaRPr kumimoji="1" lang="ja-JP" altLang="en-US" sz="2800" dirty="0">
                <a:solidFill>
                  <a:srgbClr val="0070C0"/>
                </a:solidFill>
                <a:latin typeface="HG丸ｺﾞｼｯｸM-PRO" panose="020F0600000000000000" pitchFamily="50" charset="-128"/>
                <a:ea typeface="HG丸ｺﾞｼｯｸM-PRO" panose="020F0600000000000000" pitchFamily="50" charset="-128"/>
              </a:endParaRPr>
            </a:p>
          </p:txBody>
        </p:sp>
      </p:grpSp>
      <p:grpSp>
        <p:nvGrpSpPr>
          <p:cNvPr id="7" name="グループ化 6">
            <a:extLst>
              <a:ext uri="{FF2B5EF4-FFF2-40B4-BE49-F238E27FC236}">
                <a16:creationId xmlns:a16="http://schemas.microsoft.com/office/drawing/2014/main" id="{52307EC0-5FE8-495D-8DD9-62E2CE9EA3F8}"/>
              </a:ext>
            </a:extLst>
          </p:cNvPr>
          <p:cNvGrpSpPr/>
          <p:nvPr/>
        </p:nvGrpSpPr>
        <p:grpSpPr>
          <a:xfrm>
            <a:off x="1373319" y="61713"/>
            <a:ext cx="10345111" cy="1311666"/>
            <a:chOff x="1439463" y="-169900"/>
            <a:chExt cx="6879255" cy="837740"/>
          </a:xfrm>
        </p:grpSpPr>
        <p:pic>
          <p:nvPicPr>
            <p:cNvPr id="8" name="グラフィックス 7">
              <a:extLst>
                <a:ext uri="{FF2B5EF4-FFF2-40B4-BE49-F238E27FC236}">
                  <a16:creationId xmlns:a16="http://schemas.microsoft.com/office/drawing/2014/main" id="{77F814B2-B5A3-43E6-9C2F-BE630901295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39463" y="-169900"/>
              <a:ext cx="6304810" cy="768716"/>
            </a:xfrm>
            <a:prstGeom prst="rect">
              <a:avLst/>
            </a:prstGeom>
          </p:spPr>
        </p:pic>
        <p:sp>
          <p:nvSpPr>
            <p:cNvPr id="9" name="コンテンツ プレースホルダー 2">
              <a:extLst>
                <a:ext uri="{FF2B5EF4-FFF2-40B4-BE49-F238E27FC236}">
                  <a16:creationId xmlns:a16="http://schemas.microsoft.com/office/drawing/2014/main" id="{22EF92E2-0A40-45EB-9C28-A9D6175BE978}"/>
                </a:ext>
              </a:extLst>
            </p:cNvPr>
            <p:cNvSpPr txBox="1">
              <a:spLocks/>
            </p:cNvSpPr>
            <p:nvPr/>
          </p:nvSpPr>
          <p:spPr>
            <a:xfrm>
              <a:off x="1532830" y="-30252"/>
              <a:ext cx="6785888" cy="6980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ts val="5000"/>
                </a:lnSpc>
                <a:buFont typeface="Arial" panose="020B0604020202020204" pitchFamily="34" charset="0"/>
                <a:buNone/>
              </a:pPr>
              <a:r>
                <a:rPr lang="ko-KR" altLang="en-US" sz="4400" b="1" dirty="0">
                  <a:solidFill>
                    <a:srgbClr val="FF0000"/>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곡성 섬진강 기차마을 </a:t>
              </a:r>
              <a:r>
                <a:rPr lang="ko-KR" altLang="ja-JP" sz="3200" b="1" dirty="0">
                  <a:solidFill>
                    <a:srgbClr val="FF0000"/>
                  </a:solidFill>
                  <a:effectLst>
                    <a:outerShdw blurRad="38100" dist="38100" dir="2700000" algn="tl">
                      <a:srgbClr val="000000">
                        <a:alpha val="43137"/>
                      </a:srgbClr>
                    </a:outerShdw>
                  </a:effectLst>
                  <a:latin typeface="ＭＳ 明朝" panose="02020609040205080304" pitchFamily="17" charset="-128"/>
                  <a:ea typeface="Batang" panose="02030600000101010101" pitchFamily="18" charset="-127"/>
                  <a:cs typeface="Batang" panose="02030600000101010101" pitchFamily="18" charset="-127"/>
                </a:rPr>
                <a:t>谷城 </a:t>
              </a:r>
              <a:r>
                <a:rPr lang="ko-KR" altLang="ja-JP" sz="3200" b="1" dirty="0">
                  <a:solidFill>
                    <a:srgbClr val="FF0000"/>
                  </a:solidFill>
                  <a:effectLst>
                    <a:outerShdw blurRad="38100" dist="38100" dir="2700000" algn="tl">
                      <a:srgbClr val="000000">
                        <a:alpha val="43137"/>
                      </a:srgbClr>
                    </a:outerShdw>
                  </a:effectLst>
                  <a:latin typeface="ＭＳ 明朝" panose="02020609040205080304" pitchFamily="17" charset="-128"/>
                  <a:ea typeface="游明朝" panose="02020400000000000000" pitchFamily="18" charset="-128"/>
                  <a:cs typeface="Batang" panose="02030600000101010101" pitchFamily="18" charset="-127"/>
                </a:rPr>
                <a:t>蟾津江</a:t>
              </a:r>
              <a:r>
                <a:rPr lang="ko-KR" altLang="ja-JP" sz="3200" b="1" dirty="0">
                  <a:solidFill>
                    <a:srgbClr val="FF0000"/>
                  </a:solidFill>
                  <a:effectLst>
                    <a:outerShdw blurRad="38100" dist="38100" dir="2700000" algn="tl">
                      <a:srgbClr val="000000">
                        <a:alpha val="43137"/>
                      </a:srgbClr>
                    </a:outerShdw>
                  </a:effectLst>
                  <a:latin typeface="ＭＳ 明朝" panose="02020609040205080304" pitchFamily="17" charset="-128"/>
                  <a:ea typeface="Batang" panose="02030600000101010101" pitchFamily="18" charset="-127"/>
                  <a:cs typeface="Batang" panose="02030600000101010101" pitchFamily="18" charset="-127"/>
                </a:rPr>
                <a:t> </a:t>
              </a:r>
              <a:r>
                <a:rPr lang="ko-KR" altLang="ja-JP" sz="3200" b="1" dirty="0">
                  <a:solidFill>
                    <a:srgbClr val="FF0000"/>
                  </a:solidFill>
                  <a:effectLst>
                    <a:outerShdw blurRad="38100" dist="38100" dir="2700000" algn="tl">
                      <a:srgbClr val="000000">
                        <a:alpha val="43137"/>
                      </a:srgbClr>
                    </a:outerShdw>
                  </a:effectLst>
                  <a:latin typeface="ＭＳ 明朝" panose="02020609040205080304" pitchFamily="17" charset="-128"/>
                  <a:ea typeface="游明朝" panose="02020400000000000000" pitchFamily="18" charset="-128"/>
                  <a:cs typeface="Batang" panose="02030600000101010101" pitchFamily="18" charset="-127"/>
                </a:rPr>
                <a:t>汽車村</a:t>
              </a:r>
              <a:endParaRPr lang="ja-JP" altLang="en-US" sz="3200" b="1" dirty="0">
                <a:solidFill>
                  <a:srgbClr val="FF0000"/>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endParaRPr>
            </a:p>
          </p:txBody>
        </p:sp>
      </p:grpSp>
      <p:pic>
        <p:nvPicPr>
          <p:cNvPr id="21" name="図 20">
            <a:extLst>
              <a:ext uri="{FF2B5EF4-FFF2-40B4-BE49-F238E27FC236}">
                <a16:creationId xmlns:a16="http://schemas.microsoft.com/office/drawing/2014/main" id="{27B93B98-06AE-4C2A-B620-62EDF7CEB6F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39090" y="4773896"/>
            <a:ext cx="3172573" cy="2111203"/>
          </a:xfrm>
          <a:prstGeom prst="rect">
            <a:avLst/>
          </a:prstGeom>
        </p:spPr>
      </p:pic>
      <p:grpSp>
        <p:nvGrpSpPr>
          <p:cNvPr id="19" name="グループ化 18">
            <a:extLst>
              <a:ext uri="{FF2B5EF4-FFF2-40B4-BE49-F238E27FC236}">
                <a16:creationId xmlns:a16="http://schemas.microsoft.com/office/drawing/2014/main" id="{AAB3A56D-0065-4D2F-926A-D24470676E71}"/>
              </a:ext>
            </a:extLst>
          </p:cNvPr>
          <p:cNvGrpSpPr/>
          <p:nvPr/>
        </p:nvGrpSpPr>
        <p:grpSpPr>
          <a:xfrm>
            <a:off x="-44578" y="3429000"/>
            <a:ext cx="2891497" cy="2219056"/>
            <a:chOff x="908133" y="4375419"/>
            <a:chExt cx="2891497" cy="2219056"/>
          </a:xfrm>
        </p:grpSpPr>
        <p:pic>
          <p:nvPicPr>
            <p:cNvPr id="17" name="グラフィックス 16">
              <a:extLst>
                <a:ext uri="{FF2B5EF4-FFF2-40B4-BE49-F238E27FC236}">
                  <a16:creationId xmlns:a16="http://schemas.microsoft.com/office/drawing/2014/main" id="{8910F374-61DD-4D1A-9165-7779F36441A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08133" y="4375419"/>
              <a:ext cx="2891497" cy="2219056"/>
            </a:xfrm>
            <a:prstGeom prst="rect">
              <a:avLst/>
            </a:prstGeom>
          </p:spPr>
        </p:pic>
        <p:sp>
          <p:nvSpPr>
            <p:cNvPr id="18" name="テキスト ボックス 17">
              <a:extLst>
                <a:ext uri="{FF2B5EF4-FFF2-40B4-BE49-F238E27FC236}">
                  <a16:creationId xmlns:a16="http://schemas.microsoft.com/office/drawing/2014/main" id="{DA164342-04CF-44E0-A0C6-BCA5FB2B2B1A}"/>
                </a:ext>
              </a:extLst>
            </p:cNvPr>
            <p:cNvSpPr txBox="1"/>
            <p:nvPr/>
          </p:nvSpPr>
          <p:spPr>
            <a:xfrm>
              <a:off x="1262833" y="4935603"/>
              <a:ext cx="2260555" cy="830997"/>
            </a:xfrm>
            <a:prstGeom prst="rect">
              <a:avLst/>
            </a:prstGeom>
            <a:noFill/>
          </p:spPr>
          <p:txBody>
            <a:bodyPr wrap="none" rtlCol="0">
              <a:spAutoFit/>
            </a:bodyPr>
            <a:lstStyle/>
            <a:p>
              <a:r>
                <a:rPr kumimoji="1" lang="ja-JP" altLang="en-US" sz="2400" dirty="0">
                  <a:solidFill>
                    <a:srgbClr val="FF00FF"/>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一日</a:t>
              </a:r>
              <a:r>
                <a:rPr kumimoji="1" lang="en-US" altLang="ja-JP" sz="2400" dirty="0">
                  <a:solidFill>
                    <a:srgbClr val="FF00FF"/>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2</a:t>
              </a:r>
              <a:r>
                <a:rPr kumimoji="1" lang="ja-JP" altLang="en-US" sz="2400" dirty="0">
                  <a:solidFill>
                    <a:srgbClr val="FF00FF"/>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回運行の</a:t>
              </a:r>
              <a:endParaRPr kumimoji="1" lang="en-US" altLang="ja-JP" sz="2400" dirty="0">
                <a:solidFill>
                  <a:srgbClr val="FF00FF"/>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endParaRPr>
            </a:p>
            <a:p>
              <a:r>
                <a:rPr lang="ja-JP" altLang="en-US" sz="2400" dirty="0">
                  <a:solidFill>
                    <a:srgbClr val="FF00FF"/>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蒸気機関車</a:t>
              </a:r>
              <a:endParaRPr kumimoji="1" lang="ja-JP" altLang="en-US" sz="2400" dirty="0">
                <a:solidFill>
                  <a:srgbClr val="FF00FF"/>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endParaRPr>
            </a:p>
          </p:txBody>
        </p:sp>
      </p:grpSp>
    </p:spTree>
    <p:extLst>
      <p:ext uri="{BB962C8B-B14F-4D97-AF65-F5344CB8AC3E}">
        <p14:creationId xmlns:p14="http://schemas.microsoft.com/office/powerpoint/2010/main" val="10553632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D2A5B72E-77DC-48A1-AED5-8CC7208E9C5B}"/>
              </a:ext>
            </a:extLst>
          </p:cNvPr>
          <p:cNvSpPr>
            <a:spLocks noGrp="1"/>
          </p:cNvSpPr>
          <p:nvPr>
            <p:ph type="title"/>
          </p:nvPr>
        </p:nvSpPr>
        <p:spPr>
          <a:xfrm>
            <a:off x="366712" y="263525"/>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④</a:t>
            </a:r>
          </a:p>
        </p:txBody>
      </p:sp>
      <p:grpSp>
        <p:nvGrpSpPr>
          <p:cNvPr id="8" name="グループ化 7">
            <a:extLst>
              <a:ext uri="{FF2B5EF4-FFF2-40B4-BE49-F238E27FC236}">
                <a16:creationId xmlns:a16="http://schemas.microsoft.com/office/drawing/2014/main" id="{C6B3051D-9FA0-443B-B2D6-076AB296B20C}"/>
              </a:ext>
            </a:extLst>
          </p:cNvPr>
          <p:cNvGrpSpPr/>
          <p:nvPr/>
        </p:nvGrpSpPr>
        <p:grpSpPr>
          <a:xfrm>
            <a:off x="1495427" y="165835"/>
            <a:ext cx="5219698" cy="1321059"/>
            <a:chOff x="1371602" y="100974"/>
            <a:chExt cx="5219698" cy="1321059"/>
          </a:xfrm>
        </p:grpSpPr>
        <p:pic>
          <p:nvPicPr>
            <p:cNvPr id="9" name="グラフィックス 8">
              <a:extLst>
                <a:ext uri="{FF2B5EF4-FFF2-40B4-BE49-F238E27FC236}">
                  <a16:creationId xmlns:a16="http://schemas.microsoft.com/office/drawing/2014/main" id="{9D11F100-948F-4757-97C0-0117F61C49B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71602" y="100974"/>
              <a:ext cx="5219698" cy="1321059"/>
            </a:xfrm>
            <a:prstGeom prst="rect">
              <a:avLst/>
            </a:prstGeom>
          </p:spPr>
        </p:pic>
        <p:sp>
          <p:nvSpPr>
            <p:cNvPr id="10" name="テキスト ボックス 9">
              <a:extLst>
                <a:ext uri="{FF2B5EF4-FFF2-40B4-BE49-F238E27FC236}">
                  <a16:creationId xmlns:a16="http://schemas.microsoft.com/office/drawing/2014/main" id="{6D4EA73D-22DE-47A8-B071-438E1DECBBF7}"/>
                </a:ext>
              </a:extLst>
            </p:cNvPr>
            <p:cNvSpPr txBox="1"/>
            <p:nvPr/>
          </p:nvSpPr>
          <p:spPr>
            <a:xfrm>
              <a:off x="1617663" y="407560"/>
              <a:ext cx="4514377" cy="707886"/>
            </a:xfrm>
            <a:prstGeom prst="rect">
              <a:avLst/>
            </a:prstGeom>
            <a:noFill/>
          </p:spPr>
          <p:txBody>
            <a:bodyPr wrap="none" rtlCol="0">
              <a:spAutoFit/>
            </a:bodyPr>
            <a:lstStyle/>
            <a:p>
              <a:r>
                <a:rPr lang="ko-KR" altLang="en-US" sz="4000" b="1" dirty="0">
                  <a:solidFill>
                    <a:schemeClr val="accent1">
                      <a:lumMod val="75000"/>
                    </a:schemeClr>
                  </a:solidFill>
                  <a:effectLst>
                    <a:outerShdw blurRad="38100" dist="38100" dir="2700000" algn="tl">
                      <a:srgbClr val="000000">
                        <a:alpha val="43137"/>
                      </a:srgbClr>
                    </a:outerShdw>
                  </a:effectLst>
                  <a:latin typeface="ＭＳ 明朝" panose="02020609040205080304" pitchFamily="17" charset="-128"/>
                  <a:ea typeface="Batang" panose="02030600000101010101" pitchFamily="18" charset="-127"/>
                  <a:cs typeface="Batang" panose="02030600000101010101" pitchFamily="18" charset="-127"/>
                </a:rPr>
                <a:t>다랭이</a:t>
              </a:r>
              <a:r>
                <a:rPr lang="ja-JP" altLang="en-US" sz="4000" b="1" dirty="0">
                  <a:solidFill>
                    <a:schemeClr val="accent1">
                      <a:lumMod val="75000"/>
                    </a:schemeClr>
                  </a:solidFill>
                  <a:effectLst>
                    <a:outerShdw blurRad="38100" dist="38100" dir="2700000" algn="tl">
                      <a:srgbClr val="000000">
                        <a:alpha val="43137"/>
                      </a:srgbClr>
                    </a:outerShdw>
                  </a:effectLst>
                  <a:latin typeface="ＭＳ 明朝" panose="02020609040205080304" pitchFamily="17" charset="-128"/>
                  <a:ea typeface="Batang" panose="02030600000101010101" pitchFamily="18" charset="-127"/>
                  <a:cs typeface="Batang" panose="02030600000101010101" pitchFamily="18" charset="-127"/>
                </a:rPr>
                <a:t> </a:t>
              </a:r>
              <a:r>
                <a:rPr lang="ko-KR" altLang="en-US" sz="4000" b="1" dirty="0">
                  <a:solidFill>
                    <a:schemeClr val="accent1">
                      <a:lumMod val="75000"/>
                    </a:schemeClr>
                  </a:solidFill>
                  <a:effectLst>
                    <a:outerShdw blurRad="38100" dist="38100" dir="2700000" algn="tl">
                      <a:srgbClr val="000000">
                        <a:alpha val="43137"/>
                      </a:srgbClr>
                    </a:outerShdw>
                  </a:effectLst>
                  <a:latin typeface="ＭＳ 明朝" panose="02020609040205080304" pitchFamily="17" charset="-128"/>
                  <a:ea typeface="Batang" panose="02030600000101010101" pitchFamily="18" charset="-127"/>
                  <a:cs typeface="Batang" panose="02030600000101010101" pitchFamily="18" charset="-127"/>
                </a:rPr>
                <a:t>논</a:t>
              </a:r>
              <a:r>
                <a:rPr lang="ja-JP" altLang="en-US" sz="4000" b="1" dirty="0">
                  <a:solidFill>
                    <a:schemeClr val="accent1">
                      <a:lumMod val="75000"/>
                    </a:schemeClr>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cs typeface="Batang" panose="02030600000101010101" pitchFamily="18" charset="-127"/>
                </a:rPr>
                <a:t>って何？</a:t>
              </a:r>
              <a:endParaRPr kumimoji="1" lang="ja-JP" altLang="en-US" sz="4000" b="1" dirty="0">
                <a:solidFill>
                  <a:schemeClr val="accent1">
                    <a:lumMod val="75000"/>
                  </a:schemeClr>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endParaRPr>
            </a:p>
          </p:txBody>
        </p:sp>
      </p:grpSp>
      <p:pic>
        <p:nvPicPr>
          <p:cNvPr id="13" name="図 12">
            <a:extLst>
              <a:ext uri="{FF2B5EF4-FFF2-40B4-BE49-F238E27FC236}">
                <a16:creationId xmlns:a16="http://schemas.microsoft.com/office/drawing/2014/main" id="{4D40FA02-9FAB-4391-84CF-DAFFAC13CF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1615" y="1506644"/>
            <a:ext cx="9440587" cy="5443088"/>
          </a:xfrm>
          <a:prstGeom prst="rect">
            <a:avLst/>
          </a:prstGeom>
        </p:spPr>
      </p:pic>
      <p:grpSp>
        <p:nvGrpSpPr>
          <p:cNvPr id="18" name="グループ化 17">
            <a:extLst>
              <a:ext uri="{FF2B5EF4-FFF2-40B4-BE49-F238E27FC236}">
                <a16:creationId xmlns:a16="http://schemas.microsoft.com/office/drawing/2014/main" id="{5C6478B8-86A6-4C39-91DE-D5E395F306B5}"/>
              </a:ext>
            </a:extLst>
          </p:cNvPr>
          <p:cNvGrpSpPr/>
          <p:nvPr/>
        </p:nvGrpSpPr>
        <p:grpSpPr>
          <a:xfrm>
            <a:off x="3165437" y="1589088"/>
            <a:ext cx="3090428" cy="2371724"/>
            <a:chOff x="2377679" y="4202899"/>
            <a:chExt cx="2528823" cy="1940725"/>
          </a:xfrm>
        </p:grpSpPr>
        <p:pic>
          <p:nvPicPr>
            <p:cNvPr id="14" name="グラフィックス 13">
              <a:extLst>
                <a:ext uri="{FF2B5EF4-FFF2-40B4-BE49-F238E27FC236}">
                  <a16:creationId xmlns:a16="http://schemas.microsoft.com/office/drawing/2014/main" id="{7D7F0862-8463-49BE-8067-DD9810F6A02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77679" y="4202899"/>
              <a:ext cx="2528823" cy="1940725"/>
            </a:xfrm>
            <a:prstGeom prst="rect">
              <a:avLst/>
            </a:prstGeom>
          </p:spPr>
        </p:pic>
        <p:sp>
          <p:nvSpPr>
            <p:cNvPr id="17" name="テキスト ボックス 16">
              <a:extLst>
                <a:ext uri="{FF2B5EF4-FFF2-40B4-BE49-F238E27FC236}">
                  <a16:creationId xmlns:a16="http://schemas.microsoft.com/office/drawing/2014/main" id="{69C754A2-1867-4832-8BDD-4BF695D1D4C0}"/>
                </a:ext>
              </a:extLst>
            </p:cNvPr>
            <p:cNvSpPr txBox="1"/>
            <p:nvPr/>
          </p:nvSpPr>
          <p:spPr>
            <a:xfrm>
              <a:off x="2934204" y="4572000"/>
              <a:ext cx="1544012" cy="923330"/>
            </a:xfrm>
            <a:prstGeom prst="rect">
              <a:avLst/>
            </a:prstGeom>
            <a:noFill/>
          </p:spPr>
          <p:txBody>
            <a:bodyPr wrap="none" rtlCol="0">
              <a:spAutoFit/>
            </a:bodyPr>
            <a:lstStyle/>
            <a:p>
              <a:r>
                <a:rPr kumimoji="1" lang="ko-KR" altLang="en-US" sz="6600" b="1" dirty="0">
                  <a:solidFill>
                    <a:srgbClr val="FFFF00"/>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두렁</a:t>
              </a:r>
              <a:endParaRPr kumimoji="1" lang="ja-JP" altLang="en-US" sz="6600" b="1" dirty="0">
                <a:solidFill>
                  <a:srgbClr val="FFFF00"/>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endParaRPr>
            </a:p>
          </p:txBody>
        </p:sp>
      </p:grpSp>
      <p:grpSp>
        <p:nvGrpSpPr>
          <p:cNvPr id="11" name="グループ化 10">
            <a:extLst>
              <a:ext uri="{FF2B5EF4-FFF2-40B4-BE49-F238E27FC236}">
                <a16:creationId xmlns:a16="http://schemas.microsoft.com/office/drawing/2014/main" id="{88290EDD-B864-44A5-B629-3ED2346112A2}"/>
              </a:ext>
            </a:extLst>
          </p:cNvPr>
          <p:cNvGrpSpPr/>
          <p:nvPr/>
        </p:nvGrpSpPr>
        <p:grpSpPr>
          <a:xfrm>
            <a:off x="8422618" y="619254"/>
            <a:ext cx="3769382" cy="1462230"/>
            <a:chOff x="4987291" y="1619405"/>
            <a:chExt cx="4481842" cy="1738610"/>
          </a:xfrm>
        </p:grpSpPr>
        <p:pic>
          <p:nvPicPr>
            <p:cNvPr id="12" name="グラフィックス 11">
              <a:extLst>
                <a:ext uri="{FF2B5EF4-FFF2-40B4-BE49-F238E27FC236}">
                  <a16:creationId xmlns:a16="http://schemas.microsoft.com/office/drawing/2014/main" id="{A237375C-9C3A-43B9-ABDE-5F0AA06A4F8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87291" y="1619405"/>
              <a:ext cx="4481842" cy="1738610"/>
            </a:xfrm>
            <a:prstGeom prst="rect">
              <a:avLst/>
            </a:prstGeom>
          </p:spPr>
        </p:pic>
        <p:sp>
          <p:nvSpPr>
            <p:cNvPr id="15" name="テキスト ボックス 14">
              <a:extLst>
                <a:ext uri="{FF2B5EF4-FFF2-40B4-BE49-F238E27FC236}">
                  <a16:creationId xmlns:a16="http://schemas.microsoft.com/office/drawing/2014/main" id="{FCAA455C-471D-4B36-8F9D-A98368CBA7E7}"/>
                </a:ext>
              </a:extLst>
            </p:cNvPr>
            <p:cNvSpPr txBox="1"/>
            <p:nvPr/>
          </p:nvSpPr>
          <p:spPr>
            <a:xfrm>
              <a:off x="5564884" y="2102114"/>
              <a:ext cx="2960384" cy="548926"/>
            </a:xfrm>
            <a:prstGeom prst="rect">
              <a:avLst/>
            </a:prstGeom>
            <a:noFill/>
          </p:spPr>
          <p:txBody>
            <a:bodyPr wrap="none" rtlCol="0">
              <a:spAutoFit/>
            </a:bodyPr>
            <a:lstStyle/>
            <a:p>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絵本　</a:t>
              </a:r>
              <a:r>
                <a:rPr lang="en-US" altLang="ja-JP" sz="2400" dirty="0">
                  <a:solidFill>
                    <a:srgbClr val="002060"/>
                  </a:solidFill>
                  <a:latin typeface="HG丸ｺﾞｼｯｸM-PRO" panose="020F0600000000000000" pitchFamily="50" charset="-128"/>
                  <a:ea typeface="HG丸ｺﾞｼｯｸM-PRO" panose="020F0600000000000000" pitchFamily="50" charset="-128"/>
                </a:rPr>
                <a:t>26</a:t>
              </a:r>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ページ</a:t>
              </a:r>
            </a:p>
          </p:txBody>
        </p:sp>
      </p:grpSp>
      <p:sp>
        <p:nvSpPr>
          <p:cNvPr id="6" name="テキスト ボックス 5">
            <a:extLst>
              <a:ext uri="{FF2B5EF4-FFF2-40B4-BE49-F238E27FC236}">
                <a16:creationId xmlns:a16="http://schemas.microsoft.com/office/drawing/2014/main" id="{2127677C-E657-4968-9C37-231FEF6CFAAE}"/>
              </a:ext>
            </a:extLst>
          </p:cNvPr>
          <p:cNvSpPr txBox="1"/>
          <p:nvPr/>
        </p:nvSpPr>
        <p:spPr>
          <a:xfrm>
            <a:off x="238512" y="1686778"/>
            <a:ext cx="3005951" cy="1446550"/>
          </a:xfrm>
          <a:prstGeom prst="rect">
            <a:avLst/>
          </a:prstGeom>
          <a:noFill/>
        </p:spPr>
        <p:txBody>
          <a:bodyPr wrap="none" rtlCol="0">
            <a:spAutoFit/>
          </a:bodyPr>
          <a:lstStyle/>
          <a:p>
            <a:r>
              <a:rPr lang="ja-JP" altLang="en-US" sz="4400" dirty="0">
                <a:latin typeface="HG丸ｺﾞｼｯｸM-PRO" panose="020F0600000000000000" pitchFamily="50" charset="-128"/>
                <a:ea typeface="HG丸ｺﾞｼｯｸM-PRO" panose="020F0600000000000000" pitchFamily="50" charset="-128"/>
              </a:rPr>
              <a:t>棚田を表す</a:t>
            </a:r>
            <a:endParaRPr lang="en-US" altLang="ja-JP" sz="4400" dirty="0">
              <a:latin typeface="HG丸ｺﾞｼｯｸM-PRO" panose="020F0600000000000000" pitchFamily="50" charset="-128"/>
              <a:ea typeface="HG丸ｺﾞｼｯｸM-PRO" panose="020F0600000000000000" pitchFamily="50" charset="-128"/>
            </a:endParaRPr>
          </a:p>
          <a:p>
            <a:r>
              <a:rPr kumimoji="1" lang="ja-JP" altLang="en-US" sz="4400" dirty="0">
                <a:latin typeface="HG丸ｺﾞｼｯｸM-PRO" panose="020F0600000000000000" pitchFamily="50" charset="-128"/>
                <a:ea typeface="HG丸ｺﾞｼｯｸM-PRO" panose="020F0600000000000000" pitchFamily="50" charset="-128"/>
              </a:rPr>
              <a:t>方言</a:t>
            </a:r>
          </a:p>
        </p:txBody>
      </p:sp>
      <p:grpSp>
        <p:nvGrpSpPr>
          <p:cNvPr id="16" name="グループ化 15">
            <a:extLst>
              <a:ext uri="{FF2B5EF4-FFF2-40B4-BE49-F238E27FC236}">
                <a16:creationId xmlns:a16="http://schemas.microsoft.com/office/drawing/2014/main" id="{E2512E9E-643F-4315-ADA7-B6C2372B5A88}"/>
              </a:ext>
            </a:extLst>
          </p:cNvPr>
          <p:cNvGrpSpPr/>
          <p:nvPr/>
        </p:nvGrpSpPr>
        <p:grpSpPr>
          <a:xfrm>
            <a:off x="8429808" y="-247318"/>
            <a:ext cx="3762191" cy="1462231"/>
            <a:chOff x="8205786" y="5202706"/>
            <a:chExt cx="4278732" cy="1805313"/>
          </a:xfrm>
        </p:grpSpPr>
        <p:pic>
          <p:nvPicPr>
            <p:cNvPr id="19" name="グラフィックス 18">
              <a:extLst>
                <a:ext uri="{FF2B5EF4-FFF2-40B4-BE49-F238E27FC236}">
                  <a16:creationId xmlns:a16="http://schemas.microsoft.com/office/drawing/2014/main" id="{7B814469-F771-455B-BCF8-6300E4E5ABD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205786" y="5202706"/>
              <a:ext cx="4278732" cy="1805313"/>
            </a:xfrm>
            <a:prstGeom prst="rect">
              <a:avLst/>
            </a:prstGeom>
          </p:spPr>
        </p:pic>
        <p:sp>
          <p:nvSpPr>
            <p:cNvPr id="20" name="テキスト ボックス 19">
              <a:extLst>
                <a:ext uri="{FF2B5EF4-FFF2-40B4-BE49-F238E27FC236}">
                  <a16:creationId xmlns:a16="http://schemas.microsoft.com/office/drawing/2014/main" id="{C7286052-2DCD-4509-9915-D87F6A951519}"/>
                </a:ext>
              </a:extLst>
            </p:cNvPr>
            <p:cNvSpPr txBox="1"/>
            <p:nvPr/>
          </p:nvSpPr>
          <p:spPr>
            <a:xfrm>
              <a:off x="8750080" y="5460164"/>
              <a:ext cx="2688557" cy="830997"/>
            </a:xfrm>
            <a:prstGeom prst="rect">
              <a:avLst/>
            </a:prstGeom>
            <a:noFill/>
          </p:spPr>
          <p:txBody>
            <a:bodyPr wrap="none" rtlCol="0">
              <a:spAutoFit/>
            </a:bodyPr>
            <a:lstStyle/>
            <a:p>
              <a:r>
                <a:rPr lang="en-US" altLang="ja-JP" sz="2400" b="1" dirty="0">
                  <a:solidFill>
                    <a:schemeClr val="accent1">
                      <a:lumMod val="75000"/>
                    </a:schemeClr>
                  </a:solidFill>
                  <a:effectLst/>
                  <a:latin typeface="Batang" panose="02030600000101010101" pitchFamily="18" charset="-127"/>
                  <a:ea typeface="HG丸ｺﾞｼｯｸM-PRO" panose="020F0600000000000000" pitchFamily="50" charset="-128"/>
                  <a:cs typeface="Batang" panose="02030600000101010101" pitchFamily="18" charset="-127"/>
                </a:rPr>
                <a:t>onlinereading.pdf</a:t>
              </a:r>
            </a:p>
            <a:p>
              <a:r>
                <a:rPr lang="en-US" altLang="ja-JP" sz="2400" b="1" dirty="0">
                  <a:solidFill>
                    <a:schemeClr val="accent1">
                      <a:lumMod val="75000"/>
                    </a:schemeClr>
                  </a:solidFill>
                  <a:latin typeface="HG丸ｺﾞｼｯｸM-PRO" panose="020F0600000000000000" pitchFamily="50" charset="-128"/>
                  <a:ea typeface="HG丸ｺﾞｼｯｸM-PRO" panose="020F0600000000000000" pitchFamily="50" charset="-128"/>
                </a:rPr>
                <a:t>22</a:t>
              </a:r>
              <a:r>
                <a:rPr kumimoji="1" lang="ja-JP" altLang="en-US" sz="2400" b="1" dirty="0">
                  <a:solidFill>
                    <a:schemeClr val="accent1">
                      <a:lumMod val="75000"/>
                    </a:schemeClr>
                  </a:solidFill>
                  <a:latin typeface="HG丸ｺﾞｼｯｸM-PRO" panose="020F0600000000000000" pitchFamily="50" charset="-128"/>
                  <a:ea typeface="HG丸ｺﾞｼｯｸM-PRO" panose="020F0600000000000000" pitchFamily="50" charset="-128"/>
                </a:rPr>
                <a:t>ページ</a:t>
              </a:r>
            </a:p>
          </p:txBody>
        </p:sp>
      </p:grpSp>
      <p:sp>
        <p:nvSpPr>
          <p:cNvPr id="21" name="テキスト ボックス 20">
            <a:extLst>
              <a:ext uri="{FF2B5EF4-FFF2-40B4-BE49-F238E27FC236}">
                <a16:creationId xmlns:a16="http://schemas.microsoft.com/office/drawing/2014/main" id="{7A5842AA-F85C-4F71-BB81-9ABB25836E2C}"/>
              </a:ext>
            </a:extLst>
          </p:cNvPr>
          <p:cNvSpPr txBox="1"/>
          <p:nvPr/>
        </p:nvSpPr>
        <p:spPr>
          <a:xfrm>
            <a:off x="252567" y="3356116"/>
            <a:ext cx="3413360" cy="1569660"/>
          </a:xfrm>
          <a:prstGeom prst="rect">
            <a:avLst/>
          </a:prstGeom>
          <a:noFill/>
        </p:spPr>
        <p:txBody>
          <a:bodyPr wrap="square">
            <a:spAutoFit/>
          </a:bodyPr>
          <a:lstStyle/>
          <a:p>
            <a:r>
              <a:rPr lang="ko-KR" altLang="ja-JP" sz="3200" dirty="0">
                <a:solidFill>
                  <a:srgbClr val="FF0000"/>
                </a:solidFill>
                <a:effectLst>
                  <a:outerShdw blurRad="38100" dist="38100" dir="2700000" algn="tl">
                    <a:srgbClr val="000000">
                      <a:alpha val="43137"/>
                    </a:srgbClr>
                  </a:outerShdw>
                </a:effectLst>
                <a:ea typeface="Batang" panose="02030600000101010101" pitchFamily="18" charset="-127"/>
                <a:cs typeface="Batang" panose="02030600000101010101" pitchFamily="18" charset="-127"/>
              </a:rPr>
              <a:t>가천 다랭이</a:t>
            </a:r>
            <a:endParaRPr lang="en-US" altLang="ko-KR" sz="3200" dirty="0">
              <a:solidFill>
                <a:srgbClr val="FF0000"/>
              </a:solidFill>
              <a:effectLst>
                <a:outerShdw blurRad="38100" dist="38100" dir="2700000" algn="tl">
                  <a:srgbClr val="000000">
                    <a:alpha val="43137"/>
                  </a:srgbClr>
                </a:outerShdw>
              </a:effectLst>
              <a:ea typeface="Batang" panose="02030600000101010101" pitchFamily="18" charset="-127"/>
              <a:cs typeface="Batang" panose="02030600000101010101" pitchFamily="18" charset="-127"/>
            </a:endParaRPr>
          </a:p>
          <a:p>
            <a:r>
              <a:rPr lang="ko-KR" altLang="ja-JP" sz="3200" dirty="0">
                <a:solidFill>
                  <a:srgbClr val="FF0000"/>
                </a:solidFill>
                <a:effectLst>
                  <a:outerShdw blurRad="38100" dist="38100" dir="2700000" algn="tl">
                    <a:srgbClr val="000000">
                      <a:alpha val="43137"/>
                    </a:srgbClr>
                  </a:outerShdw>
                </a:effectLst>
                <a:ea typeface="Batang" panose="02030600000101010101" pitchFamily="18" charset="-127"/>
                <a:cs typeface="Batang" panose="02030600000101010101" pitchFamily="18" charset="-127"/>
              </a:rPr>
              <a:t>마을</a:t>
            </a:r>
            <a:endParaRPr lang="en-US" altLang="ko-KR" sz="3200" dirty="0">
              <a:solidFill>
                <a:srgbClr val="FF0000"/>
              </a:solidFill>
              <a:effectLst>
                <a:outerShdw blurRad="38100" dist="38100" dir="2700000" algn="tl">
                  <a:srgbClr val="000000">
                    <a:alpha val="43137"/>
                  </a:srgbClr>
                </a:outerShdw>
              </a:effectLst>
              <a:ea typeface="Batang" panose="02030600000101010101" pitchFamily="18" charset="-127"/>
              <a:cs typeface="Batang" panose="02030600000101010101" pitchFamily="18" charset="-127"/>
            </a:endParaRPr>
          </a:p>
          <a:p>
            <a:r>
              <a:rPr lang="ko-KR" altLang="en-US" sz="3200" dirty="0">
                <a:solidFill>
                  <a:srgbClr val="FF0000"/>
                </a:solidFill>
                <a:effectLst>
                  <a:outerShdw blurRad="38100" dist="38100" dir="2700000" algn="tl">
                    <a:srgbClr val="000000">
                      <a:alpha val="43137"/>
                    </a:srgbClr>
                  </a:outerShdw>
                </a:effectLst>
                <a:ea typeface="Batang" panose="02030600000101010101" pitchFamily="18" charset="-127"/>
              </a:rPr>
              <a:t>남해도</a:t>
            </a:r>
            <a:r>
              <a:rPr lang="en-US" altLang="ko-KR" sz="3200" dirty="0">
                <a:solidFill>
                  <a:srgbClr val="FF0000"/>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a:t>
            </a:r>
            <a:r>
              <a:rPr lang="ko-KR" altLang="en-US" sz="3200" dirty="0">
                <a:solidFill>
                  <a:srgbClr val="FF0000"/>
                </a:solidFill>
                <a:effectLst>
                  <a:outerShdw blurRad="38100" dist="38100" dir="2700000" algn="tl">
                    <a:srgbClr val="000000">
                      <a:alpha val="43137"/>
                    </a:srgbClr>
                  </a:outerShdw>
                </a:effectLst>
                <a:latin typeface="ＭＳ 明朝" panose="02020609040205080304" pitchFamily="17" charset="-128"/>
                <a:ea typeface="Batang" panose="02030600000101010101" pitchFamily="18" charset="-127"/>
              </a:rPr>
              <a:t>南海島</a:t>
            </a:r>
            <a:r>
              <a:rPr lang="en-US" altLang="ko-KR" sz="3200" dirty="0">
                <a:solidFill>
                  <a:srgbClr val="FF0000"/>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a:t>
            </a:r>
            <a:endParaRPr lang="ja-JP" altLang="en-US" sz="3200" dirty="0">
              <a:solidFill>
                <a:srgbClr val="FF0000"/>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60151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DC34E021-DE99-4484-99AE-FAD4883A9D3B}"/>
              </a:ext>
            </a:extLst>
          </p:cNvPr>
          <p:cNvPicPr>
            <a:picLocks noChangeAspect="1"/>
          </p:cNvPicPr>
          <p:nvPr/>
        </p:nvPicPr>
        <p:blipFill rotWithShape="1">
          <a:blip r:embed="rId2">
            <a:extLst>
              <a:ext uri="{28A0092B-C50C-407E-A947-70E740481C1C}">
                <a14:useLocalDpi xmlns:a14="http://schemas.microsoft.com/office/drawing/2010/main" val="0"/>
              </a:ext>
            </a:extLst>
          </a:blip>
          <a:srcRect t="2361" b="20745"/>
          <a:stretch/>
        </p:blipFill>
        <p:spPr>
          <a:xfrm>
            <a:off x="114300" y="0"/>
            <a:ext cx="11590311" cy="6781800"/>
          </a:xfrm>
          <a:prstGeom prst="rect">
            <a:avLst/>
          </a:prstGeom>
        </p:spPr>
      </p:pic>
      <p:grpSp>
        <p:nvGrpSpPr>
          <p:cNvPr id="5" name="グループ化 4">
            <a:extLst>
              <a:ext uri="{FF2B5EF4-FFF2-40B4-BE49-F238E27FC236}">
                <a16:creationId xmlns:a16="http://schemas.microsoft.com/office/drawing/2014/main" id="{696AD421-B0A1-46D5-8F83-9E57C4BE4874}"/>
              </a:ext>
            </a:extLst>
          </p:cNvPr>
          <p:cNvGrpSpPr/>
          <p:nvPr/>
        </p:nvGrpSpPr>
        <p:grpSpPr>
          <a:xfrm>
            <a:off x="0" y="5635733"/>
            <a:ext cx="4481842" cy="1738610"/>
            <a:chOff x="4987291" y="1852315"/>
            <a:chExt cx="4481842" cy="1738610"/>
          </a:xfrm>
        </p:grpSpPr>
        <p:pic>
          <p:nvPicPr>
            <p:cNvPr id="6" name="グラフィックス 5">
              <a:extLst>
                <a:ext uri="{FF2B5EF4-FFF2-40B4-BE49-F238E27FC236}">
                  <a16:creationId xmlns:a16="http://schemas.microsoft.com/office/drawing/2014/main" id="{1FBFBAF7-13DB-439F-80D4-41329AF7343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87291" y="1852315"/>
              <a:ext cx="4481842" cy="1738610"/>
            </a:xfrm>
            <a:prstGeom prst="rect">
              <a:avLst/>
            </a:prstGeom>
          </p:spPr>
        </p:pic>
        <p:sp>
          <p:nvSpPr>
            <p:cNvPr id="7" name="テキスト ボックス 6">
              <a:extLst>
                <a:ext uri="{FF2B5EF4-FFF2-40B4-BE49-F238E27FC236}">
                  <a16:creationId xmlns:a16="http://schemas.microsoft.com/office/drawing/2014/main" id="{D5919A98-D3E9-4411-9DC7-CE050D3EA3E2}"/>
                </a:ext>
              </a:extLst>
            </p:cNvPr>
            <p:cNvSpPr txBox="1"/>
            <p:nvPr/>
          </p:nvSpPr>
          <p:spPr>
            <a:xfrm>
              <a:off x="5762625" y="2371725"/>
              <a:ext cx="3102131" cy="461665"/>
            </a:xfrm>
            <a:prstGeom prst="rect">
              <a:avLst/>
            </a:prstGeom>
            <a:noFill/>
          </p:spPr>
          <p:txBody>
            <a:bodyPr wrap="none" rtlCol="0">
              <a:spAutoFit/>
            </a:bodyPr>
            <a:lstStyle/>
            <a:p>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絵本　</a:t>
              </a:r>
              <a:r>
                <a:rPr lang="en-US" altLang="ja-JP" sz="2400" dirty="0">
                  <a:solidFill>
                    <a:srgbClr val="002060"/>
                  </a:solidFill>
                  <a:latin typeface="HG丸ｺﾞｼｯｸM-PRO" panose="020F0600000000000000" pitchFamily="50" charset="-128"/>
                  <a:ea typeface="HG丸ｺﾞｼｯｸM-PRO" panose="020F0600000000000000" pitchFamily="50" charset="-128"/>
                </a:rPr>
                <a:t>26</a:t>
              </a:r>
              <a:r>
                <a:rPr kumimoji="1" lang="en-US" altLang="ja-JP" sz="2400" dirty="0">
                  <a:solidFill>
                    <a:srgbClr val="002060"/>
                  </a:solidFill>
                  <a:latin typeface="HG丸ｺﾞｼｯｸM-PRO" panose="020F0600000000000000" pitchFamily="50" charset="-128"/>
                  <a:ea typeface="HG丸ｺﾞｼｯｸM-PRO" panose="020F0600000000000000" pitchFamily="50" charset="-128"/>
                </a:rPr>
                <a:t>-27</a:t>
              </a:r>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ページ</a:t>
              </a:r>
            </a:p>
          </p:txBody>
        </p:sp>
      </p:grpSp>
      <p:sp>
        <p:nvSpPr>
          <p:cNvPr id="9" name="楕円 8">
            <a:extLst>
              <a:ext uri="{FF2B5EF4-FFF2-40B4-BE49-F238E27FC236}">
                <a16:creationId xmlns:a16="http://schemas.microsoft.com/office/drawing/2014/main" id="{A3B3C907-86BF-4FF7-A546-51F7167F04E9}"/>
              </a:ext>
            </a:extLst>
          </p:cNvPr>
          <p:cNvSpPr/>
          <p:nvPr/>
        </p:nvSpPr>
        <p:spPr>
          <a:xfrm>
            <a:off x="1543050" y="29405"/>
            <a:ext cx="604377" cy="5810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rgbClr val="FF0000"/>
                </a:solidFill>
                <a:latin typeface="HG丸ｺﾞｼｯｸM-PRO" panose="020F0600000000000000" pitchFamily="50" charset="-128"/>
                <a:ea typeface="HG丸ｺﾞｼｯｸM-PRO" panose="020F0600000000000000" pitchFamily="50" charset="-128"/>
              </a:rPr>
              <a:t>③</a:t>
            </a:r>
          </a:p>
        </p:txBody>
      </p:sp>
      <p:sp>
        <p:nvSpPr>
          <p:cNvPr id="14" name="楕円 13">
            <a:extLst>
              <a:ext uri="{FF2B5EF4-FFF2-40B4-BE49-F238E27FC236}">
                <a16:creationId xmlns:a16="http://schemas.microsoft.com/office/drawing/2014/main" id="{1E8AE219-97CB-4B40-9B8C-EFEB4BECC2E2}"/>
              </a:ext>
            </a:extLst>
          </p:cNvPr>
          <p:cNvSpPr/>
          <p:nvPr/>
        </p:nvSpPr>
        <p:spPr>
          <a:xfrm>
            <a:off x="2175936" y="5481637"/>
            <a:ext cx="604377" cy="5810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rgbClr val="FF0000"/>
                </a:solidFill>
                <a:latin typeface="HG丸ｺﾞｼｯｸM-PRO" panose="020F0600000000000000" pitchFamily="50" charset="-128"/>
                <a:ea typeface="HG丸ｺﾞｼｯｸM-PRO" panose="020F0600000000000000" pitchFamily="50" charset="-128"/>
              </a:rPr>
              <a:t>④</a:t>
            </a:r>
          </a:p>
        </p:txBody>
      </p:sp>
      <p:sp>
        <p:nvSpPr>
          <p:cNvPr id="10" name="楕円 9">
            <a:extLst>
              <a:ext uri="{FF2B5EF4-FFF2-40B4-BE49-F238E27FC236}">
                <a16:creationId xmlns:a16="http://schemas.microsoft.com/office/drawing/2014/main" id="{EEDCEC8E-A80C-4013-AF88-D8F564F9C034}"/>
              </a:ext>
            </a:extLst>
          </p:cNvPr>
          <p:cNvSpPr/>
          <p:nvPr/>
        </p:nvSpPr>
        <p:spPr>
          <a:xfrm>
            <a:off x="1938732" y="2232619"/>
            <a:ext cx="604377" cy="5810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rgbClr val="FF0000"/>
                </a:solidFill>
                <a:latin typeface="HG丸ｺﾞｼｯｸM-PRO" panose="020F0600000000000000" pitchFamily="50" charset="-128"/>
                <a:ea typeface="HG丸ｺﾞｼｯｸM-PRO" panose="020F0600000000000000" pitchFamily="50" charset="-128"/>
              </a:rPr>
              <a:t>②</a:t>
            </a:r>
          </a:p>
        </p:txBody>
      </p:sp>
      <p:sp>
        <p:nvSpPr>
          <p:cNvPr id="3" name="楕円 2">
            <a:extLst>
              <a:ext uri="{FF2B5EF4-FFF2-40B4-BE49-F238E27FC236}">
                <a16:creationId xmlns:a16="http://schemas.microsoft.com/office/drawing/2014/main" id="{6D11BBB3-6FFF-44AC-8AAC-6A044117CB89}"/>
              </a:ext>
            </a:extLst>
          </p:cNvPr>
          <p:cNvSpPr/>
          <p:nvPr/>
        </p:nvSpPr>
        <p:spPr>
          <a:xfrm>
            <a:off x="6013329" y="53420"/>
            <a:ext cx="604377" cy="5810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rgbClr val="FF0000"/>
                </a:solidFill>
                <a:latin typeface="HG丸ｺﾞｼｯｸM-PRO" panose="020F0600000000000000" pitchFamily="50" charset="-128"/>
                <a:ea typeface="HG丸ｺﾞｼｯｸM-PRO" panose="020F0600000000000000" pitchFamily="50" charset="-128"/>
              </a:rPr>
              <a:t>⑤</a:t>
            </a:r>
            <a:endParaRPr kumimoji="1" lang="ja-JP" altLang="en-US" sz="2400" b="1" dirty="0">
              <a:solidFill>
                <a:srgbClr val="FF0000"/>
              </a:solidFill>
              <a:latin typeface="HG丸ｺﾞｼｯｸM-PRO" panose="020F0600000000000000" pitchFamily="50" charset="-128"/>
              <a:ea typeface="HG丸ｺﾞｼｯｸM-PRO" panose="020F0600000000000000" pitchFamily="50" charset="-128"/>
            </a:endParaRPr>
          </a:p>
        </p:txBody>
      </p:sp>
      <p:sp>
        <p:nvSpPr>
          <p:cNvPr id="13" name="楕円 12">
            <a:extLst>
              <a:ext uri="{FF2B5EF4-FFF2-40B4-BE49-F238E27FC236}">
                <a16:creationId xmlns:a16="http://schemas.microsoft.com/office/drawing/2014/main" id="{72A63F7E-4E2A-4C74-AED9-03B4F02309BF}"/>
              </a:ext>
            </a:extLst>
          </p:cNvPr>
          <p:cNvSpPr/>
          <p:nvPr/>
        </p:nvSpPr>
        <p:spPr>
          <a:xfrm>
            <a:off x="5711140" y="1688700"/>
            <a:ext cx="604377" cy="5810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rgbClr val="FF0000"/>
                </a:solidFill>
                <a:latin typeface="HG丸ｺﾞｼｯｸM-PRO" panose="020F0600000000000000" pitchFamily="50" charset="-128"/>
                <a:ea typeface="HG丸ｺﾞｼｯｸM-PRO" panose="020F0600000000000000" pitchFamily="50" charset="-128"/>
              </a:rPr>
              <a:t>⑥</a:t>
            </a:r>
            <a:endParaRPr kumimoji="1" lang="ja-JP" altLang="en-US" sz="2400" b="1" dirty="0">
              <a:solidFill>
                <a:srgbClr val="FF0000"/>
              </a:solidFill>
              <a:latin typeface="HG丸ｺﾞｼｯｸM-PRO" panose="020F0600000000000000" pitchFamily="50" charset="-128"/>
              <a:ea typeface="HG丸ｺﾞｼｯｸM-PRO" panose="020F0600000000000000" pitchFamily="50" charset="-128"/>
            </a:endParaRPr>
          </a:p>
        </p:txBody>
      </p:sp>
      <p:sp>
        <p:nvSpPr>
          <p:cNvPr id="15" name="楕円 14">
            <a:extLst>
              <a:ext uri="{FF2B5EF4-FFF2-40B4-BE49-F238E27FC236}">
                <a16:creationId xmlns:a16="http://schemas.microsoft.com/office/drawing/2014/main" id="{2F3BEAAD-A4CD-4375-B01B-9058AA5EC139}"/>
              </a:ext>
            </a:extLst>
          </p:cNvPr>
          <p:cNvSpPr/>
          <p:nvPr/>
        </p:nvSpPr>
        <p:spPr>
          <a:xfrm>
            <a:off x="6646723" y="3727050"/>
            <a:ext cx="604377" cy="5810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rgbClr val="FF0000"/>
                </a:solidFill>
                <a:latin typeface="HG丸ｺﾞｼｯｸM-PRO" panose="020F0600000000000000" pitchFamily="50" charset="-128"/>
                <a:ea typeface="HG丸ｺﾞｼｯｸM-PRO" panose="020F0600000000000000" pitchFamily="50" charset="-128"/>
              </a:rPr>
              <a:t>⑦</a:t>
            </a:r>
            <a:endParaRPr kumimoji="1" lang="ja-JP" altLang="en-US" sz="2400" b="1" dirty="0">
              <a:solidFill>
                <a:srgbClr val="FF0000"/>
              </a:solidFill>
              <a:latin typeface="HG丸ｺﾞｼｯｸM-PRO" panose="020F0600000000000000" pitchFamily="50" charset="-128"/>
              <a:ea typeface="HG丸ｺﾞｼｯｸM-PRO" panose="020F0600000000000000" pitchFamily="50" charset="-128"/>
            </a:endParaRPr>
          </a:p>
        </p:txBody>
      </p:sp>
      <p:sp>
        <p:nvSpPr>
          <p:cNvPr id="16" name="楕円 15">
            <a:extLst>
              <a:ext uri="{FF2B5EF4-FFF2-40B4-BE49-F238E27FC236}">
                <a16:creationId xmlns:a16="http://schemas.microsoft.com/office/drawing/2014/main" id="{B7A5735F-4212-4052-9B01-58537DDE1240}"/>
              </a:ext>
            </a:extLst>
          </p:cNvPr>
          <p:cNvSpPr/>
          <p:nvPr/>
        </p:nvSpPr>
        <p:spPr>
          <a:xfrm>
            <a:off x="2657409" y="2269725"/>
            <a:ext cx="604377" cy="5810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rgbClr val="FF0000"/>
                </a:solidFill>
                <a:latin typeface="HG丸ｺﾞｼｯｸM-PRO" panose="020F0600000000000000" pitchFamily="50" charset="-128"/>
                <a:ea typeface="HG丸ｺﾞｼｯｸM-PRO" panose="020F0600000000000000" pitchFamily="50" charset="-128"/>
              </a:rPr>
              <a:t>⑧</a:t>
            </a:r>
            <a:endParaRPr kumimoji="1" lang="ja-JP" altLang="en-US" sz="2400" b="1" dirty="0">
              <a:solidFill>
                <a:srgbClr val="FF0000"/>
              </a:solidFill>
              <a:latin typeface="HG丸ｺﾞｼｯｸM-PRO" panose="020F0600000000000000" pitchFamily="50" charset="-128"/>
              <a:ea typeface="HG丸ｺﾞｼｯｸM-PRO" panose="020F0600000000000000" pitchFamily="50" charset="-128"/>
            </a:endParaRPr>
          </a:p>
        </p:txBody>
      </p:sp>
      <p:sp>
        <p:nvSpPr>
          <p:cNvPr id="17" name="楕円 16">
            <a:extLst>
              <a:ext uri="{FF2B5EF4-FFF2-40B4-BE49-F238E27FC236}">
                <a16:creationId xmlns:a16="http://schemas.microsoft.com/office/drawing/2014/main" id="{0F87D8B6-0B15-45B0-9337-EE5EE3A32C38}"/>
              </a:ext>
            </a:extLst>
          </p:cNvPr>
          <p:cNvSpPr/>
          <p:nvPr/>
        </p:nvSpPr>
        <p:spPr>
          <a:xfrm>
            <a:off x="3754430" y="3436537"/>
            <a:ext cx="604377" cy="5810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rgbClr val="FF0000"/>
                </a:solidFill>
                <a:latin typeface="HG丸ｺﾞｼｯｸM-PRO" panose="020F0600000000000000" pitchFamily="50" charset="-128"/>
                <a:ea typeface="HG丸ｺﾞｼｯｸM-PRO" panose="020F0600000000000000" pitchFamily="50" charset="-128"/>
              </a:rPr>
              <a:t>⑨</a:t>
            </a:r>
            <a:endParaRPr kumimoji="1" lang="ja-JP" altLang="en-US" sz="2400" b="1" dirty="0">
              <a:solidFill>
                <a:srgbClr val="FF0000"/>
              </a:solidFill>
              <a:latin typeface="HG丸ｺﾞｼｯｸM-PRO" panose="020F0600000000000000" pitchFamily="50" charset="-128"/>
              <a:ea typeface="HG丸ｺﾞｼｯｸM-PRO" panose="020F0600000000000000" pitchFamily="50" charset="-128"/>
            </a:endParaRPr>
          </a:p>
        </p:txBody>
      </p:sp>
      <p:sp>
        <p:nvSpPr>
          <p:cNvPr id="18" name="楕円 17">
            <a:extLst>
              <a:ext uri="{FF2B5EF4-FFF2-40B4-BE49-F238E27FC236}">
                <a16:creationId xmlns:a16="http://schemas.microsoft.com/office/drawing/2014/main" id="{E3FCB705-9624-4F56-80FE-E8ED2997B935}"/>
              </a:ext>
            </a:extLst>
          </p:cNvPr>
          <p:cNvSpPr/>
          <p:nvPr/>
        </p:nvSpPr>
        <p:spPr>
          <a:xfrm>
            <a:off x="9166370" y="4376439"/>
            <a:ext cx="604377" cy="5810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rgbClr val="FF0000"/>
                </a:solidFill>
                <a:latin typeface="HG丸ｺﾞｼｯｸM-PRO" panose="020F0600000000000000" pitchFamily="50" charset="-128"/>
                <a:ea typeface="HG丸ｺﾞｼｯｸM-PRO" panose="020F0600000000000000" pitchFamily="50" charset="-128"/>
              </a:rPr>
              <a:t>⑩</a:t>
            </a:r>
            <a:endParaRPr kumimoji="1" lang="ja-JP" altLang="en-US" sz="2400" b="1" dirty="0">
              <a:solidFill>
                <a:srgbClr val="FF0000"/>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9668257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3">
            <a:extLst>
              <a:ext uri="{FF2B5EF4-FFF2-40B4-BE49-F238E27FC236}">
                <a16:creationId xmlns:a16="http://schemas.microsoft.com/office/drawing/2014/main" id="{3E67C35F-6B5B-4C68-8BD3-C658081AE0D2}"/>
              </a:ext>
            </a:extLst>
          </p:cNvPr>
          <p:cNvSpPr>
            <a:spLocks noGrp="1"/>
          </p:cNvSpPr>
          <p:nvPr>
            <p:ph type="title"/>
          </p:nvPr>
        </p:nvSpPr>
        <p:spPr>
          <a:xfrm>
            <a:off x="332961" y="80174"/>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⑤</a:t>
            </a:r>
          </a:p>
        </p:txBody>
      </p:sp>
      <p:grpSp>
        <p:nvGrpSpPr>
          <p:cNvPr id="7" name="グループ化 6">
            <a:extLst>
              <a:ext uri="{FF2B5EF4-FFF2-40B4-BE49-F238E27FC236}">
                <a16:creationId xmlns:a16="http://schemas.microsoft.com/office/drawing/2014/main" id="{66435BCA-6815-442F-B23E-A484BE36AF14}"/>
              </a:ext>
            </a:extLst>
          </p:cNvPr>
          <p:cNvGrpSpPr/>
          <p:nvPr/>
        </p:nvGrpSpPr>
        <p:grpSpPr>
          <a:xfrm>
            <a:off x="1679093" y="245562"/>
            <a:ext cx="3514617" cy="813729"/>
            <a:chOff x="2040545" y="466431"/>
            <a:chExt cx="3514617" cy="813729"/>
          </a:xfrm>
        </p:grpSpPr>
        <p:pic>
          <p:nvPicPr>
            <p:cNvPr id="4" name="グラフィックス 3">
              <a:extLst>
                <a:ext uri="{FF2B5EF4-FFF2-40B4-BE49-F238E27FC236}">
                  <a16:creationId xmlns:a16="http://schemas.microsoft.com/office/drawing/2014/main" id="{B92A89BC-FD0C-4832-B65B-0B5EC9A1818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40545" y="466431"/>
              <a:ext cx="3514617" cy="813729"/>
            </a:xfrm>
            <a:prstGeom prst="rect">
              <a:avLst/>
            </a:prstGeom>
          </p:spPr>
        </p:pic>
        <p:sp>
          <p:nvSpPr>
            <p:cNvPr id="6" name="テキスト ボックス 5">
              <a:extLst>
                <a:ext uri="{FF2B5EF4-FFF2-40B4-BE49-F238E27FC236}">
                  <a16:creationId xmlns:a16="http://schemas.microsoft.com/office/drawing/2014/main" id="{58FCA714-30D1-4072-BA63-59ECE1293AAB}"/>
                </a:ext>
              </a:extLst>
            </p:cNvPr>
            <p:cNvSpPr txBox="1"/>
            <p:nvPr/>
          </p:nvSpPr>
          <p:spPr>
            <a:xfrm>
              <a:off x="2431133" y="533201"/>
              <a:ext cx="2733441" cy="584775"/>
            </a:xfrm>
            <a:prstGeom prst="rect">
              <a:avLst/>
            </a:prstGeom>
            <a:noFill/>
          </p:spPr>
          <p:txBody>
            <a:bodyPr wrap="none" rtlCol="0">
              <a:spAutoFit/>
            </a:bodyPr>
            <a:lstStyle/>
            <a:p>
              <a:r>
                <a:rPr lang="ja-JP" altLang="ja-JP" sz="3200" b="1" kern="100" dirty="0">
                  <a:solidFill>
                    <a:srgbClr val="0070C0"/>
                  </a:solidFill>
                  <a:effectLst/>
                  <a:latin typeface="Batang" panose="02030600000101010101" pitchFamily="18" charset="-127"/>
                  <a:ea typeface="Batang" panose="02030600000101010101" pitchFamily="18" charset="-127"/>
                  <a:cs typeface="Batang" panose="02030600000101010101" pitchFamily="18" charset="-127"/>
                </a:rPr>
                <a:t>한국 삼보사찰</a:t>
              </a:r>
              <a:endParaRPr lang="ja-JP" altLang="ja-JP" sz="3200" b="1" kern="100" dirty="0">
                <a:solidFill>
                  <a:srgbClr val="0070C0"/>
                </a:solidFill>
                <a:effectLst/>
                <a:latin typeface="Batang" panose="02030600000101010101" pitchFamily="18" charset="-127"/>
                <a:ea typeface="Batang" panose="02030600000101010101" pitchFamily="18" charset="-127"/>
                <a:cs typeface="Times New Roman" panose="02020603050405020304" pitchFamily="18" charset="0"/>
              </a:endParaRPr>
            </a:p>
          </p:txBody>
        </p:sp>
      </p:grpSp>
      <p:sp>
        <p:nvSpPr>
          <p:cNvPr id="9" name="テキスト ボックス 8">
            <a:extLst>
              <a:ext uri="{FF2B5EF4-FFF2-40B4-BE49-F238E27FC236}">
                <a16:creationId xmlns:a16="http://schemas.microsoft.com/office/drawing/2014/main" id="{19750EB8-9FEB-4AE1-BE3D-4193D0344133}"/>
              </a:ext>
            </a:extLst>
          </p:cNvPr>
          <p:cNvSpPr txBox="1"/>
          <p:nvPr/>
        </p:nvSpPr>
        <p:spPr>
          <a:xfrm>
            <a:off x="5584357" y="414651"/>
            <a:ext cx="3038011" cy="646331"/>
          </a:xfrm>
          <a:prstGeom prst="rect">
            <a:avLst/>
          </a:prstGeom>
          <a:noFill/>
        </p:spPr>
        <p:txBody>
          <a:bodyPr wrap="none" rtlCol="0">
            <a:spAutoFit/>
          </a:bodyPr>
          <a:lstStyle/>
          <a:p>
            <a:r>
              <a:rPr lang="ko-KR" altLang="ja-JP" sz="3600" b="1" dirty="0">
                <a:solidFill>
                  <a:srgbClr val="FF0000"/>
                </a:solidFill>
                <a:effectLst>
                  <a:outerShdw blurRad="38100" dist="38100" dir="2700000" algn="tl">
                    <a:srgbClr val="000000">
                      <a:alpha val="43137"/>
                    </a:srgbClr>
                  </a:outerShdw>
                </a:effectLst>
                <a:ea typeface="Batang" panose="02030600000101010101" pitchFamily="18" charset="-127"/>
                <a:cs typeface="Batang" panose="02030600000101010101" pitchFamily="18" charset="-127"/>
              </a:rPr>
              <a:t>韓國</a:t>
            </a:r>
            <a:r>
              <a:rPr lang="ko-KR" altLang="ja-JP" sz="3600" b="1" dirty="0">
                <a:solidFill>
                  <a:srgbClr val="FF0000"/>
                </a:solidFill>
                <a:effectLst>
                  <a:outerShdw blurRad="38100" dist="38100" dir="2700000" algn="tl">
                    <a:srgbClr val="000000">
                      <a:alpha val="43137"/>
                    </a:srgbClr>
                  </a:outerShdw>
                </a:effectLst>
                <a:ea typeface="ＭＳ 明朝" panose="02020609040205080304" pitchFamily="17" charset="-128"/>
                <a:cs typeface="Batang" panose="02030600000101010101" pitchFamily="18" charset="-127"/>
              </a:rPr>
              <a:t> </a:t>
            </a:r>
            <a:r>
              <a:rPr lang="ko-KR" altLang="ja-JP" sz="3600" b="1" dirty="0">
                <a:solidFill>
                  <a:srgbClr val="FF0000"/>
                </a:solidFill>
                <a:effectLst>
                  <a:outerShdw blurRad="38100" dist="38100" dir="2700000" algn="tl">
                    <a:srgbClr val="000000">
                      <a:alpha val="43137"/>
                    </a:srgbClr>
                  </a:outerShdw>
                </a:effectLst>
                <a:ea typeface="Batang" panose="02030600000101010101" pitchFamily="18" charset="-127"/>
                <a:cs typeface="Batang" panose="02030600000101010101" pitchFamily="18" charset="-127"/>
              </a:rPr>
              <a:t>三寶寺刹</a:t>
            </a:r>
            <a:endParaRPr kumimoji="1" lang="ja-JP" altLang="en-US" sz="3600" b="1" dirty="0">
              <a:solidFill>
                <a:srgbClr val="FF0000"/>
              </a:solidFill>
              <a:effectLst>
                <a:outerShdw blurRad="38100" dist="38100" dir="2700000" algn="tl">
                  <a:srgbClr val="000000">
                    <a:alpha val="43137"/>
                  </a:srgbClr>
                </a:outerShdw>
              </a:effectLst>
            </a:endParaRPr>
          </a:p>
        </p:txBody>
      </p:sp>
      <p:sp>
        <p:nvSpPr>
          <p:cNvPr id="10" name="テキスト ボックス 9">
            <a:extLst>
              <a:ext uri="{FF2B5EF4-FFF2-40B4-BE49-F238E27FC236}">
                <a16:creationId xmlns:a16="http://schemas.microsoft.com/office/drawing/2014/main" id="{FF20428B-145A-4824-BD45-70EC230B0AE5}"/>
              </a:ext>
            </a:extLst>
          </p:cNvPr>
          <p:cNvSpPr txBox="1"/>
          <p:nvPr/>
        </p:nvSpPr>
        <p:spPr>
          <a:xfrm>
            <a:off x="508698" y="1105122"/>
            <a:ext cx="11038599" cy="1118255"/>
          </a:xfrm>
          <a:prstGeom prst="rect">
            <a:avLst/>
          </a:prstGeom>
          <a:noFill/>
        </p:spPr>
        <p:txBody>
          <a:bodyPr wrap="none" rtlCol="0">
            <a:spAutoFit/>
          </a:bodyPr>
          <a:lstStyle/>
          <a:p>
            <a:pPr algn="l">
              <a:lnSpc>
                <a:spcPts val="4000"/>
              </a:lnSpc>
              <a:tabLst>
                <a:tab pos="1543685" algn="l"/>
              </a:tabLst>
            </a:pPr>
            <a:r>
              <a:rPr lang="ko-KR" altLang="ja-JP" sz="36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삼보</a:t>
            </a:r>
            <a:r>
              <a:rPr lang="en-US" altLang="ja-JP" sz="3600" kern="100" dirty="0">
                <a:solidFill>
                  <a:srgbClr val="000000"/>
                </a:solidFill>
                <a:effectLst/>
                <a:latin typeface="Batang" panose="02030600000101010101" pitchFamily="18" charset="-127"/>
                <a:ea typeface="游明朝" panose="02020400000000000000" pitchFamily="18" charset="-128"/>
                <a:cs typeface="Batang" panose="02030600000101010101" pitchFamily="18" charset="-127"/>
              </a:rPr>
              <a:t>[</a:t>
            </a:r>
            <a:r>
              <a:rPr lang="ko-KR" altLang="ja-JP" sz="36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三寶</a:t>
            </a:r>
            <a:r>
              <a:rPr lang="en-US" altLang="ja-JP" sz="3600" kern="100" dirty="0">
                <a:solidFill>
                  <a:srgbClr val="000000"/>
                </a:solidFill>
                <a:effectLst/>
                <a:latin typeface="Batang" panose="02030600000101010101" pitchFamily="18" charset="-127"/>
                <a:ea typeface="游明朝" panose="02020400000000000000" pitchFamily="18" charset="-128"/>
                <a:cs typeface="Batang" panose="02030600000101010101" pitchFamily="18" charset="-127"/>
              </a:rPr>
              <a:t>]</a:t>
            </a:r>
            <a:r>
              <a:rPr lang="ko-KR" altLang="ja-JP" sz="36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란 불보</a:t>
            </a:r>
            <a:r>
              <a:rPr lang="en-US" altLang="ja-JP" sz="3600" kern="100" dirty="0">
                <a:solidFill>
                  <a:srgbClr val="000000"/>
                </a:solidFill>
                <a:effectLst/>
                <a:latin typeface="Batang" panose="02030600000101010101" pitchFamily="18" charset="-127"/>
                <a:ea typeface="游明朝" panose="02020400000000000000" pitchFamily="18" charset="-128"/>
                <a:cs typeface="Batang" panose="02030600000101010101" pitchFamily="18" charset="-127"/>
              </a:rPr>
              <a:t>[</a:t>
            </a:r>
            <a:r>
              <a:rPr lang="ko-KR" altLang="ja-JP" sz="36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佛寶</a:t>
            </a:r>
            <a:r>
              <a:rPr lang="en-US" altLang="ja-JP" sz="3600" kern="100" dirty="0">
                <a:solidFill>
                  <a:srgbClr val="000000"/>
                </a:solidFill>
                <a:effectLst/>
                <a:latin typeface="Batang" panose="02030600000101010101" pitchFamily="18" charset="-127"/>
                <a:ea typeface="游明朝" panose="02020400000000000000" pitchFamily="18" charset="-128"/>
                <a:cs typeface="Batang" panose="02030600000101010101" pitchFamily="18" charset="-127"/>
              </a:rPr>
              <a:t>], </a:t>
            </a:r>
            <a:r>
              <a:rPr lang="ko-KR" altLang="ja-JP" sz="36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법보</a:t>
            </a:r>
            <a:r>
              <a:rPr lang="en-US" altLang="ja-JP" sz="3600" kern="100" dirty="0">
                <a:solidFill>
                  <a:srgbClr val="000000"/>
                </a:solidFill>
                <a:effectLst/>
                <a:latin typeface="Batang" panose="02030600000101010101" pitchFamily="18" charset="-127"/>
                <a:ea typeface="游明朝" panose="02020400000000000000" pitchFamily="18" charset="-128"/>
                <a:cs typeface="Batang" panose="02030600000101010101" pitchFamily="18" charset="-127"/>
              </a:rPr>
              <a:t>[</a:t>
            </a:r>
            <a:r>
              <a:rPr lang="ko-KR" altLang="ja-JP" sz="36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法寶</a:t>
            </a:r>
            <a:r>
              <a:rPr lang="en-US" altLang="ja-JP" sz="3600" kern="100" dirty="0">
                <a:solidFill>
                  <a:srgbClr val="000000"/>
                </a:solidFill>
                <a:effectLst/>
                <a:latin typeface="Batang" panose="02030600000101010101" pitchFamily="18" charset="-127"/>
                <a:ea typeface="游明朝" panose="02020400000000000000" pitchFamily="18" charset="-128"/>
                <a:cs typeface="Batang" panose="02030600000101010101" pitchFamily="18" charset="-127"/>
              </a:rPr>
              <a:t>], </a:t>
            </a:r>
            <a:r>
              <a:rPr lang="ko-KR" altLang="ja-JP" sz="36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승보</a:t>
            </a:r>
            <a:r>
              <a:rPr lang="en-US" altLang="ja-JP" sz="3600" kern="100" dirty="0">
                <a:solidFill>
                  <a:srgbClr val="000000"/>
                </a:solidFill>
                <a:effectLst/>
                <a:latin typeface="Batang" panose="02030600000101010101" pitchFamily="18" charset="-127"/>
                <a:ea typeface="游明朝" panose="02020400000000000000" pitchFamily="18" charset="-128"/>
                <a:cs typeface="Batang" panose="02030600000101010101" pitchFamily="18" charset="-127"/>
              </a:rPr>
              <a:t>[</a:t>
            </a:r>
            <a:r>
              <a:rPr lang="ko-KR" altLang="ja-JP" sz="36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僧寶</a:t>
            </a:r>
            <a:r>
              <a:rPr lang="en-US" altLang="ja-JP" sz="3600" kern="100" dirty="0">
                <a:solidFill>
                  <a:srgbClr val="000000"/>
                </a:solidFill>
                <a:effectLst/>
                <a:latin typeface="Batang" panose="02030600000101010101" pitchFamily="18" charset="-127"/>
                <a:ea typeface="游明朝" panose="02020400000000000000" pitchFamily="18" charset="-128"/>
                <a:cs typeface="Batang" panose="02030600000101010101" pitchFamily="18" charset="-127"/>
              </a:rPr>
              <a:t>]</a:t>
            </a:r>
            <a:r>
              <a:rPr lang="ko-KR" altLang="ja-JP" sz="36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의</a:t>
            </a:r>
            <a:endParaRPr lang="en-US" altLang="ko-KR" sz="36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endParaRPr>
          </a:p>
          <a:p>
            <a:pPr algn="l">
              <a:lnSpc>
                <a:spcPts val="4000"/>
              </a:lnSpc>
              <a:tabLst>
                <a:tab pos="1543685" algn="l"/>
              </a:tabLst>
            </a:pPr>
            <a:r>
              <a:rPr lang="ko-KR" altLang="ja-JP" sz="36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세 가지를 이르는 말이</a:t>
            </a:r>
            <a:r>
              <a:rPr lang="ko-KR" altLang="en-US" sz="36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다</a:t>
            </a:r>
            <a:r>
              <a:rPr lang="en-US" altLang="ja-JP" sz="3600" kern="100" dirty="0">
                <a:solidFill>
                  <a:srgbClr val="000000"/>
                </a:solidFill>
                <a:effectLst/>
                <a:latin typeface="Batang" panose="02030600000101010101" pitchFamily="18" charset="-127"/>
                <a:ea typeface="游明朝" panose="02020400000000000000" pitchFamily="18" charset="-128"/>
                <a:cs typeface="Batang" panose="02030600000101010101" pitchFamily="18" charset="-127"/>
              </a:rPr>
              <a:t>.</a:t>
            </a:r>
            <a:endParaRPr kumimoji="1" lang="ja-JP" altLang="en-US" sz="3600" dirty="0"/>
          </a:p>
        </p:txBody>
      </p:sp>
      <p:grpSp>
        <p:nvGrpSpPr>
          <p:cNvPr id="38" name="グループ化 37">
            <a:extLst>
              <a:ext uri="{FF2B5EF4-FFF2-40B4-BE49-F238E27FC236}">
                <a16:creationId xmlns:a16="http://schemas.microsoft.com/office/drawing/2014/main" id="{1F11A4E9-FF94-4C8D-A827-44FD08135EA9}"/>
              </a:ext>
            </a:extLst>
          </p:cNvPr>
          <p:cNvGrpSpPr/>
          <p:nvPr/>
        </p:nvGrpSpPr>
        <p:grpSpPr>
          <a:xfrm>
            <a:off x="221240" y="2218139"/>
            <a:ext cx="5149486" cy="1138543"/>
            <a:chOff x="217251" y="2509872"/>
            <a:chExt cx="5149486" cy="1138543"/>
          </a:xfrm>
        </p:grpSpPr>
        <p:sp>
          <p:nvSpPr>
            <p:cNvPr id="14" name="テキスト ボックス 13">
              <a:extLst>
                <a:ext uri="{FF2B5EF4-FFF2-40B4-BE49-F238E27FC236}">
                  <a16:creationId xmlns:a16="http://schemas.microsoft.com/office/drawing/2014/main" id="{E6A5D304-74D8-4EE1-981E-492D8D6ACAB9}"/>
                </a:ext>
              </a:extLst>
            </p:cNvPr>
            <p:cNvSpPr txBox="1"/>
            <p:nvPr/>
          </p:nvSpPr>
          <p:spPr>
            <a:xfrm>
              <a:off x="549393" y="3125195"/>
              <a:ext cx="4817344" cy="523220"/>
            </a:xfrm>
            <a:prstGeom prst="rect">
              <a:avLst/>
            </a:prstGeom>
            <a:noFill/>
          </p:spPr>
          <p:txBody>
            <a:bodyPr wrap="none" rtlCol="0">
              <a:spAutoFit/>
            </a:bodyPr>
            <a:lstStyle/>
            <a:p>
              <a:r>
                <a:rPr lang="ko-KR" altLang="ja-JP" sz="2800" kern="100" dirty="0">
                  <a:solidFill>
                    <a:srgbClr val="0070C0"/>
                  </a:solidFill>
                  <a:effectLst/>
                  <a:latin typeface="游明朝" panose="02020400000000000000" pitchFamily="18" charset="-128"/>
                  <a:ea typeface="Batang" panose="02030600000101010101" pitchFamily="18" charset="-127"/>
                  <a:cs typeface="Batang" panose="02030600000101010101" pitchFamily="18" charset="-127"/>
                </a:rPr>
                <a:t>깨우친 사람들</a:t>
              </a:r>
              <a:r>
                <a:rPr lang="ja-JP" altLang="ja-JP" sz="2800" kern="100" dirty="0">
                  <a:solidFill>
                    <a:srgbClr val="0070C0"/>
                  </a:solidFill>
                  <a:effectLst/>
                  <a:latin typeface="游明朝" panose="02020400000000000000" pitchFamily="18" charset="-128"/>
                  <a:ea typeface="游明朝" panose="02020400000000000000" pitchFamily="18" charset="-128"/>
                  <a:cs typeface="Batang" panose="02030600000101010101" pitchFamily="18" charset="-127"/>
                </a:rPr>
                <a:t>（悟った人々</a:t>
              </a:r>
              <a:r>
                <a:rPr lang="ja-JP" altLang="ja-JP" sz="1800" kern="100" dirty="0">
                  <a:solidFill>
                    <a:srgbClr val="0070C0"/>
                  </a:solidFill>
                  <a:effectLst/>
                  <a:latin typeface="游明朝" panose="02020400000000000000" pitchFamily="18" charset="-128"/>
                  <a:ea typeface="游明朝" panose="02020400000000000000" pitchFamily="18" charset="-128"/>
                  <a:cs typeface="Batang" panose="02030600000101010101" pitchFamily="18" charset="-127"/>
                </a:rPr>
                <a:t>）</a:t>
              </a:r>
              <a:endParaRPr lang="en-US" altLang="ja-JP" sz="1800" kern="100" dirty="0">
                <a:solidFill>
                  <a:srgbClr val="0070C0"/>
                </a:solidFill>
                <a:effectLst/>
                <a:latin typeface="游明朝" panose="02020400000000000000" pitchFamily="18" charset="-128"/>
                <a:ea typeface="游明朝" panose="02020400000000000000" pitchFamily="18" charset="-128"/>
                <a:cs typeface="Batang" panose="02030600000101010101" pitchFamily="18" charset="-127"/>
              </a:endParaRPr>
            </a:p>
          </p:txBody>
        </p:sp>
        <p:grpSp>
          <p:nvGrpSpPr>
            <p:cNvPr id="21" name="グループ化 20">
              <a:extLst>
                <a:ext uri="{FF2B5EF4-FFF2-40B4-BE49-F238E27FC236}">
                  <a16:creationId xmlns:a16="http://schemas.microsoft.com/office/drawing/2014/main" id="{4872B6E8-0506-4546-9326-6B34AF6AC13D}"/>
                </a:ext>
              </a:extLst>
            </p:cNvPr>
            <p:cNvGrpSpPr/>
            <p:nvPr/>
          </p:nvGrpSpPr>
          <p:grpSpPr>
            <a:xfrm>
              <a:off x="217251" y="2509872"/>
              <a:ext cx="2618723" cy="686286"/>
              <a:chOff x="285709" y="2711882"/>
              <a:chExt cx="2618723" cy="686286"/>
            </a:xfrm>
          </p:grpSpPr>
          <p:pic>
            <p:nvPicPr>
              <p:cNvPr id="15" name="グラフィックス 14">
                <a:extLst>
                  <a:ext uri="{FF2B5EF4-FFF2-40B4-BE49-F238E27FC236}">
                    <a16:creationId xmlns:a16="http://schemas.microsoft.com/office/drawing/2014/main" id="{CDE33DA0-E55B-48AF-B01B-0E24EE8054C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5709" y="2711882"/>
                <a:ext cx="2618723" cy="686286"/>
              </a:xfrm>
              <a:prstGeom prst="rect">
                <a:avLst/>
              </a:prstGeom>
            </p:spPr>
          </p:pic>
          <p:sp>
            <p:nvSpPr>
              <p:cNvPr id="16" name="テキスト ボックス 15">
                <a:extLst>
                  <a:ext uri="{FF2B5EF4-FFF2-40B4-BE49-F238E27FC236}">
                    <a16:creationId xmlns:a16="http://schemas.microsoft.com/office/drawing/2014/main" id="{D35233DE-4F0B-4261-8873-CDB1E8718AF3}"/>
                  </a:ext>
                </a:extLst>
              </p:cNvPr>
              <p:cNvSpPr txBox="1"/>
              <p:nvPr/>
            </p:nvSpPr>
            <p:spPr>
              <a:xfrm>
                <a:off x="976271" y="2794355"/>
                <a:ext cx="1851789" cy="492443"/>
              </a:xfrm>
              <a:prstGeom prst="rect">
                <a:avLst/>
              </a:prstGeom>
              <a:noFill/>
            </p:spPr>
            <p:txBody>
              <a:bodyPr wrap="none" rtlCol="0">
                <a:spAutoFit/>
              </a:bodyPr>
              <a:lstStyle/>
              <a:p>
                <a:r>
                  <a:rPr lang="ko-KR" altLang="ja-JP" sz="2600" dirty="0">
                    <a:solidFill>
                      <a:srgbClr val="FF0000"/>
                    </a:solidFill>
                    <a:effectLst>
                      <a:outerShdw blurRad="38100" dist="38100" dir="2700000" algn="tl">
                        <a:srgbClr val="000000">
                          <a:alpha val="43137"/>
                        </a:srgbClr>
                      </a:outerShdw>
                    </a:effectLst>
                    <a:ea typeface="Batang" panose="02030600000101010101" pitchFamily="18" charset="-127"/>
                    <a:cs typeface="Batang" panose="02030600000101010101" pitchFamily="18" charset="-127"/>
                  </a:rPr>
                  <a:t>불보</a:t>
                </a:r>
                <a:r>
                  <a:rPr lang="en-US" altLang="ja-JP" sz="2600" dirty="0">
                    <a:solidFill>
                      <a:srgbClr val="FF0000"/>
                    </a:solidFill>
                    <a:effectLst>
                      <a:outerShdw blurRad="38100" dist="38100" dir="2700000" algn="tl">
                        <a:srgbClr val="000000">
                          <a:alpha val="43137"/>
                        </a:srgbClr>
                      </a:outerShdw>
                    </a:effectLst>
                    <a:latin typeface="Batang" panose="02030600000101010101" pitchFamily="18" charset="-127"/>
                    <a:cs typeface="Batang" panose="02030600000101010101" pitchFamily="18" charset="-127"/>
                  </a:rPr>
                  <a:t>[</a:t>
                </a:r>
                <a:r>
                  <a:rPr lang="ko-KR" altLang="ja-JP" sz="2600" dirty="0">
                    <a:solidFill>
                      <a:srgbClr val="FF0000"/>
                    </a:solidFill>
                    <a:effectLst>
                      <a:outerShdw blurRad="38100" dist="38100" dir="2700000" algn="tl">
                        <a:srgbClr val="000000">
                          <a:alpha val="43137"/>
                        </a:srgbClr>
                      </a:outerShdw>
                    </a:effectLst>
                    <a:ea typeface="Batang" panose="02030600000101010101" pitchFamily="18" charset="-127"/>
                    <a:cs typeface="Batang" panose="02030600000101010101" pitchFamily="18" charset="-127"/>
                  </a:rPr>
                  <a:t>佛寶</a:t>
                </a:r>
                <a:r>
                  <a:rPr lang="en-US" altLang="ja-JP" sz="2600" dirty="0">
                    <a:solidFill>
                      <a:srgbClr val="FF0000"/>
                    </a:solidFill>
                    <a:effectLst>
                      <a:outerShdw blurRad="38100" dist="38100" dir="2700000" algn="tl">
                        <a:srgbClr val="000000">
                          <a:alpha val="43137"/>
                        </a:srgbClr>
                      </a:outerShdw>
                    </a:effectLst>
                    <a:latin typeface="Batang" panose="02030600000101010101" pitchFamily="18" charset="-127"/>
                    <a:cs typeface="Batang" panose="02030600000101010101" pitchFamily="18" charset="-127"/>
                  </a:rPr>
                  <a:t>]</a:t>
                </a:r>
                <a:endParaRPr kumimoji="1" lang="ja-JP" altLang="en-US" sz="2600" dirty="0">
                  <a:solidFill>
                    <a:srgbClr val="FF0000"/>
                  </a:solidFill>
                  <a:effectLst>
                    <a:outerShdw blurRad="38100" dist="38100" dir="2700000" algn="tl">
                      <a:srgbClr val="000000">
                        <a:alpha val="43137"/>
                      </a:srgbClr>
                    </a:outerShdw>
                  </a:effectLst>
                </a:endParaRPr>
              </a:p>
            </p:txBody>
          </p:sp>
        </p:grpSp>
      </p:grpSp>
      <p:grpSp>
        <p:nvGrpSpPr>
          <p:cNvPr id="39" name="グループ化 38">
            <a:extLst>
              <a:ext uri="{FF2B5EF4-FFF2-40B4-BE49-F238E27FC236}">
                <a16:creationId xmlns:a16="http://schemas.microsoft.com/office/drawing/2014/main" id="{9DA3C512-AA72-48F8-A92C-1FA3F27229AD}"/>
              </a:ext>
            </a:extLst>
          </p:cNvPr>
          <p:cNvGrpSpPr/>
          <p:nvPr/>
        </p:nvGrpSpPr>
        <p:grpSpPr>
          <a:xfrm>
            <a:off x="5825264" y="1781823"/>
            <a:ext cx="6277262" cy="2157512"/>
            <a:chOff x="5914738" y="1937010"/>
            <a:chExt cx="6277262" cy="2157512"/>
          </a:xfrm>
        </p:grpSpPr>
        <p:pic>
          <p:nvPicPr>
            <p:cNvPr id="25" name="図 24">
              <a:extLst>
                <a:ext uri="{FF2B5EF4-FFF2-40B4-BE49-F238E27FC236}">
                  <a16:creationId xmlns:a16="http://schemas.microsoft.com/office/drawing/2014/main" id="{64629B2D-4EED-4C1B-93F9-E1CE678E22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17472" y="1937010"/>
              <a:ext cx="2826492" cy="1883150"/>
            </a:xfrm>
            <a:prstGeom prst="rect">
              <a:avLst/>
            </a:prstGeom>
          </p:spPr>
        </p:pic>
        <p:pic>
          <p:nvPicPr>
            <p:cNvPr id="27" name="図 26">
              <a:extLst>
                <a:ext uri="{FF2B5EF4-FFF2-40B4-BE49-F238E27FC236}">
                  <a16:creationId xmlns:a16="http://schemas.microsoft.com/office/drawing/2014/main" id="{7CD59CCB-C11D-4A5C-9E90-35B92D41097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66055" y="1956589"/>
              <a:ext cx="3125945" cy="1843992"/>
            </a:xfrm>
            <a:prstGeom prst="rect">
              <a:avLst/>
            </a:prstGeom>
          </p:spPr>
        </p:pic>
        <p:sp>
          <p:nvSpPr>
            <p:cNvPr id="29" name="四角形: 角を丸くする 28">
              <a:extLst>
                <a:ext uri="{FF2B5EF4-FFF2-40B4-BE49-F238E27FC236}">
                  <a16:creationId xmlns:a16="http://schemas.microsoft.com/office/drawing/2014/main" id="{F4DB4264-BD87-44AB-8C73-E5FDFA2EDA4E}"/>
                </a:ext>
              </a:extLst>
            </p:cNvPr>
            <p:cNvSpPr/>
            <p:nvPr/>
          </p:nvSpPr>
          <p:spPr>
            <a:xfrm>
              <a:off x="5914738" y="3591206"/>
              <a:ext cx="2826492" cy="503316"/>
            </a:xfrm>
            <a:prstGeom prst="roundRect">
              <a:avLst/>
            </a:prstGeom>
            <a:solidFill>
              <a:srgbClr val="20AEE5"/>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tIns="432000" rtlCol="0" anchor="ctr"/>
            <a:lstStyle/>
            <a:p>
              <a:pPr algn="ctr"/>
              <a:r>
                <a:rPr kumimoji="1" lang="ko-KR" altLang="en-US" dirty="0">
                  <a:solidFill>
                    <a:srgbClr val="002060"/>
                  </a:solidFill>
                </a:rPr>
                <a:t>부산 범어사</a:t>
              </a:r>
              <a:r>
                <a:rPr kumimoji="1" lang="en-US" altLang="ko-KR" dirty="0">
                  <a:solidFill>
                    <a:srgbClr val="002060"/>
                  </a:solidFill>
                </a:rPr>
                <a:t>[</a:t>
              </a:r>
              <a:r>
                <a:rPr kumimoji="1" lang="ko-KR" altLang="en-US" dirty="0">
                  <a:solidFill>
                    <a:srgbClr val="002060"/>
                  </a:solidFill>
                </a:rPr>
                <a:t>釜山 梵魚寺</a:t>
              </a:r>
              <a:r>
                <a:rPr kumimoji="1" lang="en-US" altLang="ko-KR" dirty="0">
                  <a:solidFill>
                    <a:srgbClr val="002060"/>
                  </a:solidFill>
                </a:rPr>
                <a:t>] </a:t>
              </a:r>
            </a:p>
            <a:p>
              <a:pPr algn="ctr"/>
              <a:endParaRPr kumimoji="1" lang="ja-JP" altLang="en-US" sz="2400" dirty="0"/>
            </a:p>
          </p:txBody>
        </p:sp>
        <p:sp>
          <p:nvSpPr>
            <p:cNvPr id="30" name="四角形: 角を丸くする 29">
              <a:extLst>
                <a:ext uri="{FF2B5EF4-FFF2-40B4-BE49-F238E27FC236}">
                  <a16:creationId xmlns:a16="http://schemas.microsoft.com/office/drawing/2014/main" id="{D21F7BBB-588E-46AA-9712-DB2316F39024}"/>
                </a:ext>
              </a:extLst>
            </p:cNvPr>
            <p:cNvSpPr/>
            <p:nvPr/>
          </p:nvSpPr>
          <p:spPr>
            <a:xfrm>
              <a:off x="9385288" y="3583760"/>
              <a:ext cx="2806712" cy="503316"/>
            </a:xfrm>
            <a:prstGeom prst="roundRect">
              <a:avLst/>
            </a:prstGeom>
            <a:solidFill>
              <a:srgbClr val="20AEE5"/>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kumimoji="1" lang="ko-KR" altLang="en-US" dirty="0">
                  <a:solidFill>
                    <a:srgbClr val="002060"/>
                  </a:solidFill>
                </a:rPr>
                <a:t>양산 통도사</a:t>
              </a:r>
              <a:r>
                <a:rPr kumimoji="1" lang="en-US" altLang="ko-KR" dirty="0">
                  <a:solidFill>
                    <a:srgbClr val="002060"/>
                  </a:solidFill>
                </a:rPr>
                <a:t>[</a:t>
              </a:r>
              <a:r>
                <a:rPr kumimoji="1" lang="ko-KR" altLang="en-US" dirty="0">
                  <a:solidFill>
                    <a:srgbClr val="002060"/>
                  </a:solidFill>
                </a:rPr>
                <a:t>梁山 通度寺</a:t>
              </a:r>
              <a:r>
                <a:rPr kumimoji="1" lang="en-US" altLang="ko-KR" dirty="0">
                  <a:solidFill>
                    <a:srgbClr val="002060"/>
                  </a:solidFill>
                </a:rPr>
                <a:t>]</a:t>
              </a:r>
              <a:endParaRPr kumimoji="1" lang="ja-JP" altLang="en-US" sz="2400" dirty="0"/>
            </a:p>
          </p:txBody>
        </p:sp>
      </p:grpSp>
      <p:grpSp>
        <p:nvGrpSpPr>
          <p:cNvPr id="43" name="グループ化 42">
            <a:extLst>
              <a:ext uri="{FF2B5EF4-FFF2-40B4-BE49-F238E27FC236}">
                <a16:creationId xmlns:a16="http://schemas.microsoft.com/office/drawing/2014/main" id="{DE74039F-2540-4A30-AFF7-E338CB2D0501}"/>
              </a:ext>
            </a:extLst>
          </p:cNvPr>
          <p:cNvGrpSpPr/>
          <p:nvPr/>
        </p:nvGrpSpPr>
        <p:grpSpPr>
          <a:xfrm>
            <a:off x="7564177" y="4596863"/>
            <a:ext cx="4533829" cy="2129500"/>
            <a:chOff x="7564177" y="4596863"/>
            <a:chExt cx="4533829" cy="2129500"/>
          </a:xfrm>
        </p:grpSpPr>
        <p:pic>
          <p:nvPicPr>
            <p:cNvPr id="33" name="図 32">
              <a:extLst>
                <a:ext uri="{FF2B5EF4-FFF2-40B4-BE49-F238E27FC236}">
                  <a16:creationId xmlns:a16="http://schemas.microsoft.com/office/drawing/2014/main" id="{3CDF6003-08E6-4E8F-BACE-822AF5F1222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85288" y="4596863"/>
              <a:ext cx="2712718" cy="2034539"/>
            </a:xfrm>
            <a:prstGeom prst="rect">
              <a:avLst/>
            </a:prstGeom>
          </p:spPr>
        </p:pic>
        <p:sp>
          <p:nvSpPr>
            <p:cNvPr id="31" name="四角形: 角を丸くする 30">
              <a:extLst>
                <a:ext uri="{FF2B5EF4-FFF2-40B4-BE49-F238E27FC236}">
                  <a16:creationId xmlns:a16="http://schemas.microsoft.com/office/drawing/2014/main" id="{AA21E2E9-2631-40B5-86C5-F6CBE7E2247A}"/>
                </a:ext>
              </a:extLst>
            </p:cNvPr>
            <p:cNvSpPr/>
            <p:nvPr/>
          </p:nvSpPr>
          <p:spPr>
            <a:xfrm>
              <a:off x="7564177" y="6223047"/>
              <a:ext cx="3063432" cy="503316"/>
            </a:xfrm>
            <a:prstGeom prst="roundRect">
              <a:avLst/>
            </a:prstGeom>
            <a:solidFill>
              <a:srgbClr val="9FD9F6"/>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kumimoji="1" lang="ko-KR" altLang="en-US" dirty="0">
                  <a:solidFill>
                    <a:srgbClr val="002060"/>
                  </a:solidFill>
                </a:rPr>
                <a:t>순천 송광사</a:t>
              </a:r>
              <a:r>
                <a:rPr kumimoji="1" lang="en-US" altLang="ko-KR" dirty="0">
                  <a:solidFill>
                    <a:srgbClr val="002060"/>
                  </a:solidFill>
                </a:rPr>
                <a:t>[</a:t>
              </a:r>
              <a:r>
                <a:rPr kumimoji="1" lang="ko-KR" altLang="en-US" dirty="0">
                  <a:solidFill>
                    <a:srgbClr val="002060"/>
                  </a:solidFill>
                </a:rPr>
                <a:t>順川 松廣寺</a:t>
              </a:r>
              <a:r>
                <a:rPr kumimoji="1" lang="en-US" altLang="ko-KR" dirty="0">
                  <a:solidFill>
                    <a:srgbClr val="002060"/>
                  </a:solidFill>
                </a:rPr>
                <a:t>]</a:t>
              </a:r>
              <a:endParaRPr kumimoji="1" lang="ja-JP" altLang="en-US" sz="2400" dirty="0"/>
            </a:p>
          </p:txBody>
        </p:sp>
      </p:grpSp>
      <p:grpSp>
        <p:nvGrpSpPr>
          <p:cNvPr id="41" name="グループ化 40">
            <a:extLst>
              <a:ext uri="{FF2B5EF4-FFF2-40B4-BE49-F238E27FC236}">
                <a16:creationId xmlns:a16="http://schemas.microsoft.com/office/drawing/2014/main" id="{DF9A801F-C3B3-4F8D-AE8F-671B24FE5B17}"/>
              </a:ext>
            </a:extLst>
          </p:cNvPr>
          <p:cNvGrpSpPr/>
          <p:nvPr/>
        </p:nvGrpSpPr>
        <p:grpSpPr>
          <a:xfrm>
            <a:off x="4682754" y="3918971"/>
            <a:ext cx="4637588" cy="1974519"/>
            <a:chOff x="4682754" y="3918971"/>
            <a:chExt cx="4637588" cy="1974519"/>
          </a:xfrm>
        </p:grpSpPr>
        <p:pic>
          <p:nvPicPr>
            <p:cNvPr id="37" name="図 36">
              <a:extLst>
                <a:ext uri="{FF2B5EF4-FFF2-40B4-BE49-F238E27FC236}">
                  <a16:creationId xmlns:a16="http://schemas.microsoft.com/office/drawing/2014/main" id="{54FC93D7-5A24-4430-9548-4B43AACF1CE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82754" y="3918971"/>
              <a:ext cx="2826492" cy="1884328"/>
            </a:xfrm>
            <a:prstGeom prst="rect">
              <a:avLst/>
            </a:prstGeom>
          </p:spPr>
        </p:pic>
        <p:sp>
          <p:nvSpPr>
            <p:cNvPr id="32" name="四角形: 角を丸くする 31">
              <a:extLst>
                <a:ext uri="{FF2B5EF4-FFF2-40B4-BE49-F238E27FC236}">
                  <a16:creationId xmlns:a16="http://schemas.microsoft.com/office/drawing/2014/main" id="{F29BBF0C-6390-4E3D-9784-EC73C9E464D1}"/>
                </a:ext>
              </a:extLst>
            </p:cNvPr>
            <p:cNvSpPr/>
            <p:nvPr/>
          </p:nvSpPr>
          <p:spPr>
            <a:xfrm>
              <a:off x="6493850" y="5390174"/>
              <a:ext cx="2826492" cy="503316"/>
            </a:xfrm>
            <a:prstGeom prst="roundRect">
              <a:avLst/>
            </a:prstGeom>
            <a:solidFill>
              <a:srgbClr val="84CCCB"/>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tIns="432000" rtlCol="0" anchor="ctr"/>
            <a:lstStyle/>
            <a:p>
              <a:pPr algn="ctr"/>
              <a:r>
                <a:rPr kumimoji="1" lang="ko-KR" altLang="en-US" dirty="0">
                  <a:solidFill>
                    <a:srgbClr val="002060"/>
                  </a:solidFill>
                </a:rPr>
                <a:t>합천 해인사</a:t>
              </a:r>
              <a:r>
                <a:rPr kumimoji="1" lang="en-US" altLang="ko-KR" dirty="0">
                  <a:solidFill>
                    <a:srgbClr val="002060"/>
                  </a:solidFill>
                </a:rPr>
                <a:t>[</a:t>
              </a:r>
              <a:r>
                <a:rPr kumimoji="1" lang="ko-KR" altLang="en-US" dirty="0">
                  <a:solidFill>
                    <a:srgbClr val="002060"/>
                  </a:solidFill>
                </a:rPr>
                <a:t>陜川海印寺</a:t>
              </a:r>
              <a:r>
                <a:rPr kumimoji="1" lang="en-US" altLang="ko-KR" dirty="0">
                  <a:solidFill>
                    <a:srgbClr val="002060"/>
                  </a:solidFill>
                </a:rPr>
                <a:t>] </a:t>
              </a:r>
            </a:p>
            <a:p>
              <a:pPr algn="ctr"/>
              <a:endParaRPr kumimoji="1" lang="ja-JP" altLang="en-US" sz="2400" dirty="0"/>
            </a:p>
          </p:txBody>
        </p:sp>
      </p:grpSp>
      <p:grpSp>
        <p:nvGrpSpPr>
          <p:cNvPr id="40" name="グループ化 39">
            <a:extLst>
              <a:ext uri="{FF2B5EF4-FFF2-40B4-BE49-F238E27FC236}">
                <a16:creationId xmlns:a16="http://schemas.microsoft.com/office/drawing/2014/main" id="{1313D929-6619-497F-90E0-3BAA56DC3EDB}"/>
              </a:ext>
            </a:extLst>
          </p:cNvPr>
          <p:cNvGrpSpPr/>
          <p:nvPr/>
        </p:nvGrpSpPr>
        <p:grpSpPr>
          <a:xfrm>
            <a:off x="267017" y="3324177"/>
            <a:ext cx="4369206" cy="1564428"/>
            <a:chOff x="141528" y="3661843"/>
            <a:chExt cx="4369206" cy="1564428"/>
          </a:xfrm>
        </p:grpSpPr>
        <p:grpSp>
          <p:nvGrpSpPr>
            <p:cNvPr id="22" name="グループ化 21">
              <a:extLst>
                <a:ext uri="{FF2B5EF4-FFF2-40B4-BE49-F238E27FC236}">
                  <a16:creationId xmlns:a16="http://schemas.microsoft.com/office/drawing/2014/main" id="{4AD47EE1-1FEE-4E45-B9F6-3250FE836294}"/>
                </a:ext>
              </a:extLst>
            </p:cNvPr>
            <p:cNvGrpSpPr/>
            <p:nvPr/>
          </p:nvGrpSpPr>
          <p:grpSpPr>
            <a:xfrm>
              <a:off x="141528" y="3661843"/>
              <a:ext cx="2618723" cy="686286"/>
              <a:chOff x="285709" y="3338554"/>
              <a:chExt cx="2618723" cy="686286"/>
            </a:xfrm>
          </p:grpSpPr>
          <p:pic>
            <p:nvPicPr>
              <p:cNvPr id="12" name="グラフィックス 11">
                <a:extLst>
                  <a:ext uri="{FF2B5EF4-FFF2-40B4-BE49-F238E27FC236}">
                    <a16:creationId xmlns:a16="http://schemas.microsoft.com/office/drawing/2014/main" id="{FC42D52E-38FB-4943-B14D-46BA25C6AC9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85709" y="3338554"/>
                <a:ext cx="2618723" cy="686286"/>
              </a:xfrm>
              <a:prstGeom prst="rect">
                <a:avLst/>
              </a:prstGeom>
            </p:spPr>
          </p:pic>
          <p:sp>
            <p:nvSpPr>
              <p:cNvPr id="17" name="テキスト ボックス 16">
                <a:extLst>
                  <a:ext uri="{FF2B5EF4-FFF2-40B4-BE49-F238E27FC236}">
                    <a16:creationId xmlns:a16="http://schemas.microsoft.com/office/drawing/2014/main" id="{2E0B8589-2437-4DDC-98AB-34AB3F114A8F}"/>
                  </a:ext>
                </a:extLst>
              </p:cNvPr>
              <p:cNvSpPr txBox="1"/>
              <p:nvPr/>
            </p:nvSpPr>
            <p:spPr>
              <a:xfrm>
                <a:off x="976270" y="3430036"/>
                <a:ext cx="1774845" cy="492443"/>
              </a:xfrm>
              <a:prstGeom prst="rect">
                <a:avLst/>
              </a:prstGeom>
              <a:noFill/>
            </p:spPr>
            <p:txBody>
              <a:bodyPr wrap="none" rtlCol="0">
                <a:spAutoFit/>
              </a:bodyPr>
              <a:lstStyle/>
              <a:p>
                <a:r>
                  <a:rPr lang="ko-KR" altLang="en-US" sz="2600" dirty="0">
                    <a:solidFill>
                      <a:srgbClr val="FF0000"/>
                    </a:solidFill>
                    <a:effectLst>
                      <a:outerShdw blurRad="38100" dist="38100" dir="2700000" algn="tl">
                        <a:srgbClr val="000000">
                          <a:alpha val="43137"/>
                        </a:srgbClr>
                      </a:outerShdw>
                    </a:effectLst>
                    <a:ea typeface="Batang" panose="02030600000101010101" pitchFamily="18" charset="-127"/>
                    <a:cs typeface="Batang" panose="02030600000101010101" pitchFamily="18" charset="-127"/>
                  </a:rPr>
                  <a:t>법보</a:t>
                </a:r>
                <a:r>
                  <a:rPr lang="en-US" altLang="ko-KR" sz="2600" dirty="0">
                    <a:solidFill>
                      <a:srgbClr val="FF0000"/>
                    </a:solidFill>
                    <a:effectLst>
                      <a:outerShdw blurRad="38100" dist="38100" dir="2700000" algn="tl">
                        <a:srgbClr val="000000">
                          <a:alpha val="43137"/>
                        </a:srgbClr>
                      </a:outerShdw>
                    </a:effectLst>
                    <a:ea typeface="Batang" panose="02030600000101010101" pitchFamily="18" charset="-127"/>
                    <a:cs typeface="Batang" panose="02030600000101010101" pitchFamily="18" charset="-127"/>
                  </a:rPr>
                  <a:t>[</a:t>
                </a:r>
                <a:r>
                  <a:rPr lang="ko-KR" altLang="en-US" sz="2600" dirty="0">
                    <a:solidFill>
                      <a:srgbClr val="FF0000"/>
                    </a:solidFill>
                    <a:effectLst>
                      <a:outerShdw blurRad="38100" dist="38100" dir="2700000" algn="tl">
                        <a:srgbClr val="000000">
                          <a:alpha val="43137"/>
                        </a:srgbClr>
                      </a:outerShdw>
                    </a:effectLst>
                    <a:ea typeface="Batang" panose="02030600000101010101" pitchFamily="18" charset="-127"/>
                    <a:cs typeface="Batang" panose="02030600000101010101" pitchFamily="18" charset="-127"/>
                  </a:rPr>
                  <a:t>法寶</a:t>
                </a:r>
                <a:r>
                  <a:rPr lang="en-US" altLang="ko-KR" sz="2600" dirty="0">
                    <a:solidFill>
                      <a:srgbClr val="FF0000"/>
                    </a:solidFill>
                    <a:effectLst>
                      <a:outerShdw blurRad="38100" dist="38100" dir="2700000" algn="tl">
                        <a:srgbClr val="000000">
                          <a:alpha val="43137"/>
                        </a:srgbClr>
                      </a:outerShdw>
                    </a:effectLst>
                    <a:ea typeface="Batang" panose="02030600000101010101" pitchFamily="18" charset="-127"/>
                    <a:cs typeface="Batang" panose="02030600000101010101" pitchFamily="18" charset="-127"/>
                  </a:rPr>
                  <a:t>]</a:t>
                </a:r>
                <a:endParaRPr kumimoji="1" lang="ja-JP" altLang="en-US" sz="2600" dirty="0">
                  <a:solidFill>
                    <a:srgbClr val="FF0000"/>
                  </a:solidFill>
                  <a:effectLst>
                    <a:outerShdw blurRad="38100" dist="38100" dir="2700000" algn="tl">
                      <a:srgbClr val="000000">
                        <a:alpha val="43137"/>
                      </a:srgbClr>
                    </a:outerShdw>
                  </a:effectLst>
                </a:endParaRPr>
              </a:p>
            </p:txBody>
          </p:sp>
        </p:grpSp>
        <p:sp>
          <p:nvSpPr>
            <p:cNvPr id="34" name="テキスト ボックス 33">
              <a:extLst>
                <a:ext uri="{FF2B5EF4-FFF2-40B4-BE49-F238E27FC236}">
                  <a16:creationId xmlns:a16="http://schemas.microsoft.com/office/drawing/2014/main" id="{AB84042A-6AD0-4B62-94AC-F360AD9618A4}"/>
                </a:ext>
              </a:extLst>
            </p:cNvPr>
            <p:cNvSpPr txBox="1"/>
            <p:nvPr/>
          </p:nvSpPr>
          <p:spPr>
            <a:xfrm>
              <a:off x="549393" y="4272164"/>
              <a:ext cx="3961341" cy="954107"/>
            </a:xfrm>
            <a:prstGeom prst="rect">
              <a:avLst/>
            </a:prstGeom>
            <a:noFill/>
          </p:spPr>
          <p:txBody>
            <a:bodyPr wrap="none" rtlCol="0">
              <a:spAutoFit/>
            </a:bodyPr>
            <a:lstStyle/>
            <a:p>
              <a:r>
                <a:rPr lang="ko-KR" altLang="en-US" sz="2800" kern="100" dirty="0">
                  <a:solidFill>
                    <a:srgbClr val="0070C0"/>
                  </a:solidFill>
                  <a:effectLst/>
                  <a:latin typeface="游明朝" panose="02020400000000000000" pitchFamily="18" charset="-128"/>
                  <a:ea typeface="Batang" panose="02030600000101010101" pitchFamily="18" charset="-127"/>
                  <a:cs typeface="Batang" panose="02030600000101010101" pitchFamily="18" charset="-127"/>
                </a:rPr>
                <a:t>깨우친 사람들의 가르침</a:t>
              </a:r>
              <a:endParaRPr lang="en-US" altLang="ko-KR" sz="2800" kern="100" dirty="0">
                <a:solidFill>
                  <a:srgbClr val="0070C0"/>
                </a:solidFill>
                <a:effectLst/>
                <a:latin typeface="游明朝" panose="02020400000000000000" pitchFamily="18" charset="-128"/>
                <a:ea typeface="Batang" panose="02030600000101010101" pitchFamily="18" charset="-127"/>
                <a:cs typeface="Batang" panose="02030600000101010101" pitchFamily="18" charset="-127"/>
              </a:endParaRPr>
            </a:p>
            <a:p>
              <a:r>
                <a:rPr lang="ko-KR" altLang="en-US" sz="2800" kern="100" dirty="0">
                  <a:solidFill>
                    <a:srgbClr val="0070C0"/>
                  </a:solidFill>
                  <a:effectLst/>
                  <a:latin typeface="游明朝" panose="02020400000000000000" pitchFamily="18" charset="-128"/>
                  <a:ea typeface="Batang" panose="02030600000101010101" pitchFamily="18" charset="-127"/>
                  <a:cs typeface="Batang" panose="02030600000101010101" pitchFamily="18" charset="-127"/>
                </a:rPr>
                <a:t>（悟った人々の教え）</a:t>
              </a:r>
              <a:endParaRPr lang="en-US" altLang="ja-JP" sz="1800" kern="100" dirty="0">
                <a:solidFill>
                  <a:srgbClr val="0070C0"/>
                </a:solidFill>
                <a:effectLst/>
                <a:latin typeface="游明朝" panose="02020400000000000000" pitchFamily="18" charset="-128"/>
                <a:ea typeface="游明朝" panose="02020400000000000000" pitchFamily="18" charset="-128"/>
                <a:cs typeface="Batang" panose="02030600000101010101" pitchFamily="18" charset="-127"/>
              </a:endParaRPr>
            </a:p>
          </p:txBody>
        </p:sp>
      </p:grpSp>
      <p:grpSp>
        <p:nvGrpSpPr>
          <p:cNvPr id="42" name="グループ化 41">
            <a:extLst>
              <a:ext uri="{FF2B5EF4-FFF2-40B4-BE49-F238E27FC236}">
                <a16:creationId xmlns:a16="http://schemas.microsoft.com/office/drawing/2014/main" id="{9E8E592C-090B-41A7-BB6B-E89CCA47CB1D}"/>
              </a:ext>
            </a:extLst>
          </p:cNvPr>
          <p:cNvGrpSpPr/>
          <p:nvPr/>
        </p:nvGrpSpPr>
        <p:grpSpPr>
          <a:xfrm>
            <a:off x="221240" y="5137544"/>
            <a:ext cx="6988440" cy="1619862"/>
            <a:chOff x="221240" y="5137544"/>
            <a:chExt cx="6988440" cy="1619862"/>
          </a:xfrm>
        </p:grpSpPr>
        <p:grpSp>
          <p:nvGrpSpPr>
            <p:cNvPr id="23" name="グループ化 22">
              <a:extLst>
                <a:ext uri="{FF2B5EF4-FFF2-40B4-BE49-F238E27FC236}">
                  <a16:creationId xmlns:a16="http://schemas.microsoft.com/office/drawing/2014/main" id="{7D7E4D2B-2AC4-4EEE-BAD7-04CEEAFA8688}"/>
                </a:ext>
              </a:extLst>
            </p:cNvPr>
            <p:cNvGrpSpPr/>
            <p:nvPr/>
          </p:nvGrpSpPr>
          <p:grpSpPr>
            <a:xfrm>
              <a:off x="221240" y="5137544"/>
              <a:ext cx="2618723" cy="686286"/>
              <a:chOff x="285709" y="3965227"/>
              <a:chExt cx="2618723" cy="686286"/>
            </a:xfrm>
          </p:grpSpPr>
          <p:pic>
            <p:nvPicPr>
              <p:cNvPr id="11" name="グラフィックス 10">
                <a:extLst>
                  <a:ext uri="{FF2B5EF4-FFF2-40B4-BE49-F238E27FC236}">
                    <a16:creationId xmlns:a16="http://schemas.microsoft.com/office/drawing/2014/main" id="{096CDCC7-5EEE-4A72-8A0D-C9C89C50D1B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85709" y="3965227"/>
                <a:ext cx="2618723" cy="686286"/>
              </a:xfrm>
              <a:prstGeom prst="rect">
                <a:avLst/>
              </a:prstGeom>
            </p:spPr>
          </p:pic>
          <p:sp>
            <p:nvSpPr>
              <p:cNvPr id="18" name="テキスト ボックス 17">
                <a:extLst>
                  <a:ext uri="{FF2B5EF4-FFF2-40B4-BE49-F238E27FC236}">
                    <a16:creationId xmlns:a16="http://schemas.microsoft.com/office/drawing/2014/main" id="{EC94E4AF-ECA2-4C5D-B51C-4ABE17AB54FC}"/>
                  </a:ext>
                </a:extLst>
              </p:cNvPr>
              <p:cNvSpPr txBox="1"/>
              <p:nvPr/>
            </p:nvSpPr>
            <p:spPr>
              <a:xfrm>
                <a:off x="976270" y="4052372"/>
                <a:ext cx="1774845" cy="492443"/>
              </a:xfrm>
              <a:prstGeom prst="rect">
                <a:avLst/>
              </a:prstGeom>
              <a:noFill/>
            </p:spPr>
            <p:txBody>
              <a:bodyPr wrap="none" rtlCol="0">
                <a:spAutoFit/>
              </a:bodyPr>
              <a:lstStyle/>
              <a:p>
                <a:r>
                  <a:rPr lang="ko-KR" altLang="en-US" sz="2600" dirty="0">
                    <a:solidFill>
                      <a:srgbClr val="FF0000"/>
                    </a:solidFill>
                    <a:effectLst>
                      <a:outerShdw blurRad="38100" dist="38100" dir="2700000" algn="tl">
                        <a:srgbClr val="000000">
                          <a:alpha val="43137"/>
                        </a:srgbClr>
                      </a:outerShdw>
                    </a:effectLst>
                    <a:ea typeface="Batang" panose="02030600000101010101" pitchFamily="18" charset="-127"/>
                    <a:cs typeface="Batang" panose="02030600000101010101" pitchFamily="18" charset="-127"/>
                  </a:rPr>
                  <a:t>승보</a:t>
                </a:r>
                <a:r>
                  <a:rPr lang="en-US" altLang="ko-KR" sz="2600" dirty="0">
                    <a:solidFill>
                      <a:srgbClr val="FF0000"/>
                    </a:solidFill>
                    <a:effectLst>
                      <a:outerShdw blurRad="38100" dist="38100" dir="2700000" algn="tl">
                        <a:srgbClr val="000000">
                          <a:alpha val="43137"/>
                        </a:srgbClr>
                      </a:outerShdw>
                    </a:effectLst>
                    <a:ea typeface="Batang" panose="02030600000101010101" pitchFamily="18" charset="-127"/>
                    <a:cs typeface="Batang" panose="02030600000101010101" pitchFamily="18" charset="-127"/>
                  </a:rPr>
                  <a:t>[</a:t>
                </a:r>
                <a:r>
                  <a:rPr lang="ko-KR" altLang="en-US" sz="2600" dirty="0">
                    <a:solidFill>
                      <a:srgbClr val="FF0000"/>
                    </a:solidFill>
                    <a:effectLst>
                      <a:outerShdw blurRad="38100" dist="38100" dir="2700000" algn="tl">
                        <a:srgbClr val="000000">
                          <a:alpha val="43137"/>
                        </a:srgbClr>
                      </a:outerShdw>
                    </a:effectLst>
                    <a:ea typeface="Batang" panose="02030600000101010101" pitchFamily="18" charset="-127"/>
                    <a:cs typeface="Batang" panose="02030600000101010101" pitchFamily="18" charset="-127"/>
                  </a:rPr>
                  <a:t>僧寶</a:t>
                </a:r>
                <a:r>
                  <a:rPr lang="en-US" altLang="ko-KR" sz="2600" dirty="0">
                    <a:solidFill>
                      <a:srgbClr val="FF0000"/>
                    </a:solidFill>
                    <a:effectLst>
                      <a:outerShdw blurRad="38100" dist="38100" dir="2700000" algn="tl">
                        <a:srgbClr val="000000">
                          <a:alpha val="43137"/>
                        </a:srgbClr>
                      </a:outerShdw>
                    </a:effectLst>
                    <a:ea typeface="Batang" panose="02030600000101010101" pitchFamily="18" charset="-127"/>
                    <a:cs typeface="Batang" panose="02030600000101010101" pitchFamily="18" charset="-127"/>
                  </a:rPr>
                  <a:t>]</a:t>
                </a:r>
                <a:endParaRPr kumimoji="1" lang="ja-JP" altLang="en-US" sz="2600" dirty="0">
                  <a:solidFill>
                    <a:srgbClr val="FF0000"/>
                  </a:solidFill>
                  <a:effectLst>
                    <a:outerShdw blurRad="38100" dist="38100" dir="2700000" algn="tl">
                      <a:srgbClr val="000000">
                        <a:alpha val="43137"/>
                      </a:srgbClr>
                    </a:outerShdw>
                  </a:effectLst>
                </a:endParaRPr>
              </a:p>
            </p:txBody>
          </p:sp>
        </p:grpSp>
        <p:sp>
          <p:nvSpPr>
            <p:cNvPr id="35" name="テキスト ボックス 34">
              <a:extLst>
                <a:ext uri="{FF2B5EF4-FFF2-40B4-BE49-F238E27FC236}">
                  <a16:creationId xmlns:a16="http://schemas.microsoft.com/office/drawing/2014/main" id="{B55E2FC0-C674-412A-A9C4-E736ED710D86}"/>
                </a:ext>
              </a:extLst>
            </p:cNvPr>
            <p:cNvSpPr txBox="1"/>
            <p:nvPr/>
          </p:nvSpPr>
          <p:spPr>
            <a:xfrm>
              <a:off x="548882" y="5803299"/>
              <a:ext cx="6660798" cy="954107"/>
            </a:xfrm>
            <a:prstGeom prst="rect">
              <a:avLst/>
            </a:prstGeom>
            <a:noFill/>
          </p:spPr>
          <p:txBody>
            <a:bodyPr wrap="none" rtlCol="0">
              <a:spAutoFit/>
            </a:bodyPr>
            <a:lstStyle/>
            <a:p>
              <a:r>
                <a:rPr lang="ko-KR" altLang="en-US" sz="2800" kern="100" dirty="0">
                  <a:solidFill>
                    <a:srgbClr val="0070C0"/>
                  </a:solidFill>
                  <a:effectLst/>
                  <a:latin typeface="游明朝" panose="02020400000000000000" pitchFamily="18" charset="-128"/>
                  <a:ea typeface="Batang" panose="02030600000101010101" pitchFamily="18" charset="-127"/>
                  <a:cs typeface="Batang" panose="02030600000101010101" pitchFamily="18" charset="-127"/>
                </a:rPr>
                <a:t>깨우친 사람들의 가르침을 수행하는 이들</a:t>
              </a:r>
              <a:endParaRPr lang="en-US" altLang="ko-KR" sz="2800" kern="100" dirty="0">
                <a:solidFill>
                  <a:srgbClr val="0070C0"/>
                </a:solidFill>
                <a:effectLst/>
                <a:latin typeface="游明朝" panose="02020400000000000000" pitchFamily="18" charset="-128"/>
                <a:ea typeface="Batang" panose="02030600000101010101" pitchFamily="18" charset="-127"/>
                <a:cs typeface="Batang" panose="02030600000101010101" pitchFamily="18" charset="-127"/>
              </a:endParaRPr>
            </a:p>
            <a:p>
              <a:r>
                <a:rPr lang="ko-KR" altLang="en-US" sz="2800" kern="100" dirty="0">
                  <a:solidFill>
                    <a:srgbClr val="0070C0"/>
                  </a:solidFill>
                  <a:effectLst/>
                  <a:latin typeface="游明朝" panose="02020400000000000000" pitchFamily="18" charset="-128"/>
                  <a:ea typeface="Batang" panose="02030600000101010101" pitchFamily="18" charset="-127"/>
                  <a:cs typeface="Batang" panose="02030600000101010101" pitchFamily="18" charset="-127"/>
                </a:rPr>
                <a:t>（悟った人々の教えを遂行する人）</a:t>
              </a:r>
              <a:endParaRPr lang="en-US" altLang="ja-JP" sz="1800" kern="100" dirty="0">
                <a:solidFill>
                  <a:srgbClr val="0070C0"/>
                </a:solidFill>
                <a:effectLst/>
                <a:latin typeface="游明朝" panose="02020400000000000000" pitchFamily="18" charset="-128"/>
                <a:ea typeface="游明朝" panose="02020400000000000000" pitchFamily="18" charset="-128"/>
                <a:cs typeface="Batang" panose="02030600000101010101" pitchFamily="18" charset="-127"/>
              </a:endParaRPr>
            </a:p>
          </p:txBody>
        </p:sp>
      </p:grpSp>
    </p:spTree>
    <p:extLst>
      <p:ext uri="{BB962C8B-B14F-4D97-AF65-F5344CB8AC3E}">
        <p14:creationId xmlns:p14="http://schemas.microsoft.com/office/powerpoint/2010/main" val="531510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additive="base">
                                        <p:cTn id="13" dur="500" fill="hold"/>
                                        <p:tgtEl>
                                          <p:spTgt spid="39"/>
                                        </p:tgtEl>
                                        <p:attrNameLst>
                                          <p:attrName>ppt_x</p:attrName>
                                        </p:attrNameLst>
                                      </p:cBhvr>
                                      <p:tavLst>
                                        <p:tav tm="0">
                                          <p:val>
                                            <p:strVal val="#ppt_x"/>
                                          </p:val>
                                        </p:tav>
                                        <p:tav tm="100000">
                                          <p:val>
                                            <p:strVal val="#ppt_x"/>
                                          </p:val>
                                        </p:tav>
                                      </p:tavLst>
                                    </p:anim>
                                    <p:anim calcmode="lin" valueType="num">
                                      <p:cBhvr additive="base">
                                        <p:cTn id="14"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anim calcmode="lin" valueType="num">
                                      <p:cBhvr additive="base">
                                        <p:cTn id="19" dur="500" fill="hold"/>
                                        <p:tgtEl>
                                          <p:spTgt spid="40"/>
                                        </p:tgtEl>
                                        <p:attrNameLst>
                                          <p:attrName>ppt_x</p:attrName>
                                        </p:attrNameLst>
                                      </p:cBhvr>
                                      <p:tavLst>
                                        <p:tav tm="0">
                                          <p:val>
                                            <p:strVal val="#ppt_x"/>
                                          </p:val>
                                        </p:tav>
                                        <p:tav tm="100000">
                                          <p:val>
                                            <p:strVal val="#ppt_x"/>
                                          </p:val>
                                        </p:tav>
                                      </p:tavLst>
                                    </p:anim>
                                    <p:anim calcmode="lin" valueType="num">
                                      <p:cBhvr additive="base">
                                        <p:cTn id="20"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additive="base">
                                        <p:cTn id="25" dur="500" fill="hold"/>
                                        <p:tgtEl>
                                          <p:spTgt spid="41"/>
                                        </p:tgtEl>
                                        <p:attrNameLst>
                                          <p:attrName>ppt_x</p:attrName>
                                        </p:attrNameLst>
                                      </p:cBhvr>
                                      <p:tavLst>
                                        <p:tav tm="0">
                                          <p:val>
                                            <p:strVal val="#ppt_x"/>
                                          </p:val>
                                        </p:tav>
                                        <p:tav tm="100000">
                                          <p:val>
                                            <p:strVal val="#ppt_x"/>
                                          </p:val>
                                        </p:tav>
                                      </p:tavLst>
                                    </p:anim>
                                    <p:anim calcmode="lin" valueType="num">
                                      <p:cBhvr additive="base">
                                        <p:cTn id="26"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2"/>
                                        </p:tgtEl>
                                        <p:attrNameLst>
                                          <p:attrName>style.visibility</p:attrName>
                                        </p:attrNameLst>
                                      </p:cBhvr>
                                      <p:to>
                                        <p:strVal val="visible"/>
                                      </p:to>
                                    </p:set>
                                    <p:anim calcmode="lin" valueType="num">
                                      <p:cBhvr additive="base">
                                        <p:cTn id="31" dur="500" fill="hold"/>
                                        <p:tgtEl>
                                          <p:spTgt spid="42"/>
                                        </p:tgtEl>
                                        <p:attrNameLst>
                                          <p:attrName>ppt_x</p:attrName>
                                        </p:attrNameLst>
                                      </p:cBhvr>
                                      <p:tavLst>
                                        <p:tav tm="0">
                                          <p:val>
                                            <p:strVal val="#ppt_x"/>
                                          </p:val>
                                        </p:tav>
                                        <p:tav tm="100000">
                                          <p:val>
                                            <p:strVal val="#ppt_x"/>
                                          </p:val>
                                        </p:tav>
                                      </p:tavLst>
                                    </p:anim>
                                    <p:anim calcmode="lin" valueType="num">
                                      <p:cBhvr additive="base">
                                        <p:cTn id="32"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3"/>
                                        </p:tgtEl>
                                        <p:attrNameLst>
                                          <p:attrName>style.visibility</p:attrName>
                                        </p:attrNameLst>
                                      </p:cBhvr>
                                      <p:to>
                                        <p:strVal val="visible"/>
                                      </p:to>
                                    </p:set>
                                    <p:anim calcmode="lin" valueType="num">
                                      <p:cBhvr additive="base">
                                        <p:cTn id="37" dur="500" fill="hold"/>
                                        <p:tgtEl>
                                          <p:spTgt spid="43"/>
                                        </p:tgtEl>
                                        <p:attrNameLst>
                                          <p:attrName>ppt_x</p:attrName>
                                        </p:attrNameLst>
                                      </p:cBhvr>
                                      <p:tavLst>
                                        <p:tav tm="0">
                                          <p:val>
                                            <p:strVal val="#ppt_x"/>
                                          </p:val>
                                        </p:tav>
                                        <p:tav tm="100000">
                                          <p:val>
                                            <p:strVal val="#ppt_x"/>
                                          </p:val>
                                        </p:tav>
                                      </p:tavLst>
                                    </p:anim>
                                    <p:anim calcmode="lin" valueType="num">
                                      <p:cBhvr additive="base">
                                        <p:cTn id="38"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7FA020E6-6228-4151-9632-CF79064D0E72}"/>
              </a:ext>
            </a:extLst>
          </p:cNvPr>
          <p:cNvSpPr>
            <a:spLocks noGrp="1"/>
          </p:cNvSpPr>
          <p:nvPr>
            <p:ph type="title"/>
          </p:nvPr>
        </p:nvSpPr>
        <p:spPr>
          <a:xfrm>
            <a:off x="173585" y="-61615"/>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⑤</a:t>
            </a:r>
          </a:p>
        </p:txBody>
      </p:sp>
      <p:grpSp>
        <p:nvGrpSpPr>
          <p:cNvPr id="14" name="グループ化 13">
            <a:extLst>
              <a:ext uri="{FF2B5EF4-FFF2-40B4-BE49-F238E27FC236}">
                <a16:creationId xmlns:a16="http://schemas.microsoft.com/office/drawing/2014/main" id="{1C02A2A6-EBAD-4EB8-8B1D-19980939AF9D}"/>
              </a:ext>
            </a:extLst>
          </p:cNvPr>
          <p:cNvGrpSpPr/>
          <p:nvPr/>
        </p:nvGrpSpPr>
        <p:grpSpPr>
          <a:xfrm>
            <a:off x="640013" y="3975243"/>
            <a:ext cx="3769382" cy="1462230"/>
            <a:chOff x="4987291" y="1619405"/>
            <a:chExt cx="4481842" cy="1738610"/>
          </a:xfrm>
        </p:grpSpPr>
        <p:pic>
          <p:nvPicPr>
            <p:cNvPr id="18" name="グラフィックス 17">
              <a:extLst>
                <a:ext uri="{FF2B5EF4-FFF2-40B4-BE49-F238E27FC236}">
                  <a16:creationId xmlns:a16="http://schemas.microsoft.com/office/drawing/2014/main" id="{0DA16274-B623-4F37-A756-B0C0D4C30A2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87291" y="1619405"/>
              <a:ext cx="4481842" cy="1738610"/>
            </a:xfrm>
            <a:prstGeom prst="rect">
              <a:avLst/>
            </a:prstGeom>
          </p:spPr>
        </p:pic>
        <p:sp>
          <p:nvSpPr>
            <p:cNvPr id="19" name="テキスト ボックス 18">
              <a:extLst>
                <a:ext uri="{FF2B5EF4-FFF2-40B4-BE49-F238E27FC236}">
                  <a16:creationId xmlns:a16="http://schemas.microsoft.com/office/drawing/2014/main" id="{27585DB1-C785-473D-96DF-F944FED521BE}"/>
                </a:ext>
              </a:extLst>
            </p:cNvPr>
            <p:cNvSpPr txBox="1"/>
            <p:nvPr/>
          </p:nvSpPr>
          <p:spPr>
            <a:xfrm>
              <a:off x="5564884" y="2102114"/>
              <a:ext cx="2960384" cy="548926"/>
            </a:xfrm>
            <a:prstGeom prst="rect">
              <a:avLst/>
            </a:prstGeom>
            <a:noFill/>
          </p:spPr>
          <p:txBody>
            <a:bodyPr wrap="none" rtlCol="0">
              <a:spAutoFit/>
            </a:bodyPr>
            <a:lstStyle/>
            <a:p>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絵本　</a:t>
              </a:r>
              <a:r>
                <a:rPr lang="en-US" altLang="ja-JP" sz="2400" dirty="0">
                  <a:solidFill>
                    <a:srgbClr val="002060"/>
                  </a:solidFill>
                  <a:latin typeface="HG丸ｺﾞｼｯｸM-PRO" panose="020F0600000000000000" pitchFamily="50" charset="-128"/>
                  <a:ea typeface="HG丸ｺﾞｼｯｸM-PRO" panose="020F0600000000000000" pitchFamily="50" charset="-128"/>
                </a:rPr>
                <a:t>27</a:t>
              </a:r>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ページ</a:t>
              </a:r>
            </a:p>
          </p:txBody>
        </p:sp>
      </p:grpSp>
      <p:pic>
        <p:nvPicPr>
          <p:cNvPr id="8" name="図 7">
            <a:extLst>
              <a:ext uri="{FF2B5EF4-FFF2-40B4-BE49-F238E27FC236}">
                <a16:creationId xmlns:a16="http://schemas.microsoft.com/office/drawing/2014/main" id="{0D17167C-4866-4536-86F9-38784C1E9A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0116" y="2620017"/>
            <a:ext cx="6371884" cy="4247922"/>
          </a:xfrm>
          <a:prstGeom prst="rect">
            <a:avLst/>
          </a:prstGeom>
        </p:spPr>
      </p:pic>
      <p:sp>
        <p:nvSpPr>
          <p:cNvPr id="2" name="テキスト ボックス 1">
            <a:extLst>
              <a:ext uri="{FF2B5EF4-FFF2-40B4-BE49-F238E27FC236}">
                <a16:creationId xmlns:a16="http://schemas.microsoft.com/office/drawing/2014/main" id="{2B7AE115-8D90-4299-B8AF-0A14F47D83C4}"/>
              </a:ext>
            </a:extLst>
          </p:cNvPr>
          <p:cNvSpPr txBox="1"/>
          <p:nvPr/>
        </p:nvSpPr>
        <p:spPr>
          <a:xfrm>
            <a:off x="564542" y="1226120"/>
            <a:ext cx="11298804" cy="2862322"/>
          </a:xfrm>
          <a:prstGeom prst="rect">
            <a:avLst/>
          </a:prstGeom>
          <a:noFill/>
        </p:spPr>
        <p:txBody>
          <a:bodyPr wrap="square" rtlCol="0">
            <a:spAutoFit/>
          </a:bodyPr>
          <a:lstStyle/>
          <a:p>
            <a:r>
              <a:rPr lang="en-US" altLang="ja-JP" sz="36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1200</a:t>
            </a:r>
            <a:r>
              <a:rPr lang="ja-JP" altLang="ja-JP" sz="36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年あまりの</a:t>
            </a:r>
            <a:r>
              <a:rPr lang="ja-JP" altLang="ja-JP" sz="3600" dirty="0">
                <a:solidFill>
                  <a:srgbClr val="000000"/>
                </a:solidFill>
                <a:effectLst/>
                <a:latin typeface="ＭＳ 明朝" panose="02020609040205080304" pitchFamily="17" charset="-128"/>
                <a:ea typeface="ＭＳ 明朝" panose="02020609040205080304" pitchFamily="17" charset="-128"/>
                <a:cs typeface="ＭＳ ゴシック" panose="020B0609070205080204" pitchFamily="49" charset="-128"/>
              </a:rPr>
              <a:t>歴</a:t>
            </a:r>
            <a:r>
              <a:rPr lang="ja-JP" altLang="ja-JP" sz="3600" dirty="0">
                <a:solidFill>
                  <a:srgbClr val="000000"/>
                </a:solidFill>
                <a:effectLst/>
                <a:latin typeface="ＭＳ 明朝" panose="02020609040205080304" pitchFamily="17" charset="-128"/>
                <a:ea typeface="ＭＳ 明朝" panose="02020609040205080304" pitchFamily="17" charset="-128"/>
                <a:cs typeface="Malgun Gothic" panose="020B0503020000020004" pitchFamily="34" charset="-127"/>
              </a:rPr>
              <a:t>史をもつ古刹韓</a:t>
            </a:r>
            <a:r>
              <a:rPr lang="ja-JP" altLang="ja-JP" sz="3600" dirty="0">
                <a:solidFill>
                  <a:srgbClr val="000000"/>
                </a:solidFill>
                <a:effectLst/>
                <a:latin typeface="ＭＳ 明朝" panose="02020609040205080304" pitchFamily="17" charset="-128"/>
                <a:ea typeface="ＭＳ 明朝" panose="02020609040205080304" pitchFamily="17" charset="-128"/>
                <a:cs typeface="ＭＳ ゴシック" panose="020B0609070205080204" pitchFamily="49" charset="-128"/>
              </a:rPr>
              <a:t>国</a:t>
            </a:r>
            <a:r>
              <a:rPr lang="ja-JP" altLang="ja-JP" sz="3600" dirty="0">
                <a:solidFill>
                  <a:srgbClr val="000000"/>
                </a:solidFill>
                <a:effectLst/>
                <a:latin typeface="ＭＳ 明朝" panose="02020609040205080304" pitchFamily="17" charset="-128"/>
                <a:ea typeface="ＭＳ 明朝" panose="02020609040205080304" pitchFamily="17" charset="-128"/>
                <a:cs typeface="Malgun Gothic" panose="020B0503020000020004" pitchFamily="34" charset="-127"/>
              </a:rPr>
              <a:t>最大規模の宗派</a:t>
            </a:r>
            <a:r>
              <a:rPr lang="ja-JP" altLang="ja-JP" sz="3600" dirty="0">
                <a:solidFill>
                  <a:srgbClr val="000000"/>
                </a:solidFill>
                <a:effectLst/>
                <a:latin typeface="ＭＳ 明朝" panose="02020609040205080304" pitchFamily="17" charset="-128"/>
                <a:ea typeface="ＭＳ 明朝" panose="02020609040205080304" pitchFamily="17" charset="-128"/>
                <a:cs typeface="ＭＳ ゴシック" panose="020B0609070205080204" pitchFamily="49" charset="-128"/>
              </a:rPr>
              <a:t>・</a:t>
            </a:r>
            <a:r>
              <a:rPr lang="ja-JP" altLang="ja-JP" sz="36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조계종</a:t>
            </a:r>
            <a:r>
              <a:rPr lang="en-US" altLang="ja-JP" sz="36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a:t>
            </a:r>
            <a:r>
              <a:rPr lang="ja-JP" altLang="ja-JP" sz="3600" dirty="0">
                <a:solidFill>
                  <a:srgbClr val="000000"/>
                </a:solidFill>
                <a:effectLst/>
                <a:latin typeface="ＭＳ 明朝" panose="02020609040205080304" pitchFamily="17" charset="-128"/>
                <a:ea typeface="ＭＳ 明朝" panose="02020609040205080304" pitchFamily="17" charset="-128"/>
                <a:cs typeface="Malgun Gothic" panose="020B0503020000020004" pitchFamily="34" charset="-127"/>
              </a:rPr>
              <a:t>曹</a:t>
            </a:r>
            <a:r>
              <a:rPr lang="ja-JP" altLang="ja-JP" sz="3600" dirty="0">
                <a:solidFill>
                  <a:srgbClr val="000000"/>
                </a:solidFill>
                <a:effectLst/>
                <a:latin typeface="ＭＳ 明朝" panose="02020609040205080304" pitchFamily="17" charset="-128"/>
                <a:ea typeface="ＭＳ 明朝" panose="02020609040205080304" pitchFamily="17" charset="-128"/>
                <a:cs typeface="ＭＳ ゴシック" panose="020B0609070205080204" pitchFamily="49" charset="-128"/>
              </a:rPr>
              <a:t>渓</a:t>
            </a:r>
            <a:r>
              <a:rPr lang="ja-JP" altLang="ja-JP" sz="36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宗の寺院</a:t>
            </a:r>
            <a:r>
              <a:rPr lang="en-US" altLang="ja-JP" sz="36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a:t>
            </a:r>
            <a:r>
              <a:rPr lang="ja-JP" altLang="ja-JP" sz="36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であり、</a:t>
            </a:r>
            <a:endParaRPr lang="en-US" altLang="ja-JP" sz="36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endParaRPr>
          </a:p>
          <a:p>
            <a:r>
              <a:rPr lang="ja-JP" altLang="ja-JP" sz="3600" dirty="0">
                <a:solidFill>
                  <a:srgbClr val="000000"/>
                </a:solidFill>
                <a:effectLst/>
                <a:latin typeface="ＭＳ 明朝" panose="02020609040205080304" pitchFamily="17" charset="-128"/>
                <a:ea typeface="ＭＳ 明朝" panose="02020609040205080304" pitchFamily="17" charset="-128"/>
                <a:cs typeface="ＭＳ ゴシック" panose="020B0609070205080204" pitchFamily="49" charset="-128"/>
              </a:rPr>
              <a:t>仏教</a:t>
            </a:r>
            <a:r>
              <a:rPr lang="ja-JP" altLang="ja-JP" sz="3600" dirty="0">
                <a:solidFill>
                  <a:srgbClr val="000000"/>
                </a:solidFill>
                <a:effectLst/>
                <a:latin typeface="ＭＳ 明朝" panose="02020609040205080304" pitchFamily="17" charset="-128"/>
                <a:ea typeface="ＭＳ 明朝" panose="02020609040205080304" pitchFamily="17" charset="-128"/>
                <a:cs typeface="Malgun Gothic" panose="020B0503020000020004" pitchFamily="34" charset="-127"/>
              </a:rPr>
              <a:t>三</a:t>
            </a:r>
            <a:r>
              <a:rPr lang="ja-JP" altLang="ja-JP" sz="3600" dirty="0">
                <a:solidFill>
                  <a:srgbClr val="000000"/>
                </a:solidFill>
                <a:effectLst/>
                <a:latin typeface="ＭＳ 明朝" panose="02020609040205080304" pitchFamily="17" charset="-128"/>
                <a:ea typeface="ＭＳ 明朝" panose="02020609040205080304" pitchFamily="17" charset="-128"/>
                <a:cs typeface="ＭＳ ゴシック" panose="020B0609070205080204" pitchFamily="49" charset="-128"/>
              </a:rPr>
              <a:t>宝</a:t>
            </a:r>
            <a:r>
              <a:rPr lang="en-US" altLang="ja-JP" sz="36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a:t>
            </a:r>
            <a:r>
              <a:rPr lang="ja-JP" altLang="ja-JP" sz="3600" dirty="0">
                <a:solidFill>
                  <a:srgbClr val="000000"/>
                </a:solidFill>
                <a:effectLst/>
                <a:latin typeface="ＭＳ 明朝" panose="02020609040205080304" pitchFamily="17" charset="-128"/>
                <a:ea typeface="ＭＳ 明朝" panose="02020609040205080304" pitchFamily="17" charset="-128"/>
                <a:cs typeface="ＭＳ ゴシック" panose="020B0609070205080204" pitchFamily="49" charset="-128"/>
              </a:rPr>
              <a:t>仏・</a:t>
            </a:r>
            <a:r>
              <a:rPr lang="ja-JP" altLang="ja-JP" sz="3600" dirty="0">
                <a:solidFill>
                  <a:srgbClr val="000000"/>
                </a:solidFill>
                <a:effectLst/>
                <a:latin typeface="ＭＳ 明朝" panose="02020609040205080304" pitchFamily="17" charset="-128"/>
                <a:ea typeface="ＭＳ 明朝" panose="02020609040205080304" pitchFamily="17" charset="-128"/>
                <a:cs typeface="Malgun Gothic" panose="020B0503020000020004" pitchFamily="34" charset="-127"/>
              </a:rPr>
              <a:t>法</a:t>
            </a:r>
            <a:r>
              <a:rPr lang="ja-JP" altLang="ja-JP" sz="3600" dirty="0">
                <a:solidFill>
                  <a:srgbClr val="000000"/>
                </a:solidFill>
                <a:effectLst/>
                <a:latin typeface="ＭＳ 明朝" panose="02020609040205080304" pitchFamily="17" charset="-128"/>
                <a:ea typeface="ＭＳ 明朝" panose="02020609040205080304" pitchFamily="17" charset="-128"/>
                <a:cs typeface="ＭＳ ゴシック" panose="020B0609070205080204" pitchFamily="49" charset="-128"/>
              </a:rPr>
              <a:t>・</a:t>
            </a:r>
            <a:r>
              <a:rPr lang="ja-JP" altLang="ja-JP" sz="3600" dirty="0">
                <a:solidFill>
                  <a:srgbClr val="000000"/>
                </a:solidFill>
                <a:effectLst/>
                <a:latin typeface="ＭＳ 明朝" panose="02020609040205080304" pitchFamily="17" charset="-128"/>
                <a:ea typeface="ＭＳ 明朝" panose="02020609040205080304" pitchFamily="17" charset="-128"/>
                <a:cs typeface="Malgun Gothic" panose="020B0503020000020004" pitchFamily="34" charset="-127"/>
              </a:rPr>
              <a:t>僧</a:t>
            </a:r>
            <a:r>
              <a:rPr lang="en-US" altLang="ja-JP" sz="36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a:t>
            </a:r>
          </a:p>
          <a:p>
            <a:r>
              <a:rPr lang="ja-JP" altLang="ja-JP" sz="36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のうち「法</a:t>
            </a:r>
            <a:r>
              <a:rPr lang="ja-JP" altLang="ja-JP" sz="3600" dirty="0">
                <a:solidFill>
                  <a:srgbClr val="000000"/>
                </a:solidFill>
                <a:effectLst/>
                <a:latin typeface="ＭＳ 明朝" panose="02020609040205080304" pitchFamily="17" charset="-128"/>
                <a:ea typeface="ＭＳ 明朝" panose="02020609040205080304" pitchFamily="17" charset="-128"/>
                <a:cs typeface="ＭＳ ゴシック" panose="020B0609070205080204" pitchFamily="49" charset="-128"/>
              </a:rPr>
              <a:t>宝</a:t>
            </a:r>
            <a:r>
              <a:rPr lang="ja-JP" altLang="ja-JP" sz="3600" dirty="0">
                <a:solidFill>
                  <a:srgbClr val="000000"/>
                </a:solidFill>
                <a:effectLst/>
                <a:latin typeface="ＭＳ 明朝" panose="02020609040205080304" pitchFamily="17" charset="-128"/>
                <a:ea typeface="ＭＳ 明朝" panose="02020609040205080304" pitchFamily="17" charset="-128"/>
                <a:cs typeface="Malgun Gothic" panose="020B0503020000020004" pitchFamily="34" charset="-127"/>
              </a:rPr>
              <a:t>」を有する</a:t>
            </a:r>
            <a:endParaRPr lang="en-US" altLang="ja-JP" sz="3600" dirty="0">
              <a:solidFill>
                <a:srgbClr val="000000"/>
              </a:solidFill>
              <a:effectLst/>
              <a:latin typeface="ＭＳ 明朝" panose="02020609040205080304" pitchFamily="17" charset="-128"/>
              <a:ea typeface="ＭＳ 明朝" panose="02020609040205080304" pitchFamily="17" charset="-128"/>
              <a:cs typeface="Malgun Gothic" panose="020B0503020000020004" pitchFamily="34" charset="-127"/>
            </a:endParaRPr>
          </a:p>
          <a:p>
            <a:r>
              <a:rPr lang="ja-JP" altLang="ja-JP" sz="3600" dirty="0">
                <a:solidFill>
                  <a:srgbClr val="000000"/>
                </a:solidFill>
                <a:effectLst/>
                <a:latin typeface="ＭＳ 明朝" panose="02020609040205080304" pitchFamily="17" charset="-128"/>
                <a:ea typeface="ＭＳ 明朝" panose="02020609040205080304" pitchFamily="17" charset="-128"/>
                <a:cs typeface="Malgun Gothic" panose="020B0503020000020004" pitchFamily="34" charset="-127"/>
              </a:rPr>
              <a:t>「三</a:t>
            </a:r>
            <a:r>
              <a:rPr lang="ja-JP" altLang="ja-JP" sz="3600" dirty="0">
                <a:solidFill>
                  <a:srgbClr val="000000"/>
                </a:solidFill>
                <a:effectLst/>
                <a:latin typeface="ＭＳ 明朝" panose="02020609040205080304" pitchFamily="17" charset="-128"/>
                <a:ea typeface="ＭＳ 明朝" panose="02020609040205080304" pitchFamily="17" charset="-128"/>
                <a:cs typeface="ＭＳ ゴシック" panose="020B0609070205080204" pitchFamily="49" charset="-128"/>
              </a:rPr>
              <a:t>宝</a:t>
            </a:r>
            <a:r>
              <a:rPr lang="ja-JP" altLang="ja-JP" sz="3600" dirty="0">
                <a:solidFill>
                  <a:srgbClr val="000000"/>
                </a:solidFill>
                <a:effectLst/>
                <a:latin typeface="ＭＳ 明朝" panose="02020609040205080304" pitchFamily="17" charset="-128"/>
                <a:ea typeface="ＭＳ 明朝" panose="02020609040205080304" pitchFamily="17" charset="-128"/>
                <a:cs typeface="Malgun Gothic" panose="020B0503020000020004" pitchFamily="34" charset="-127"/>
              </a:rPr>
              <a:t>寺刹」の１つ</a:t>
            </a:r>
            <a:r>
              <a:rPr lang="ja-JP" altLang="ja-JP" sz="36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a:t>
            </a:r>
            <a:endParaRPr kumimoji="1" lang="ja-JP" altLang="en-US" sz="3600" dirty="0">
              <a:latin typeface="ＭＳ 明朝" panose="02020609040205080304" pitchFamily="17" charset="-128"/>
              <a:ea typeface="ＭＳ 明朝" panose="02020609040205080304" pitchFamily="17" charset="-128"/>
            </a:endParaRPr>
          </a:p>
        </p:txBody>
      </p:sp>
      <p:grpSp>
        <p:nvGrpSpPr>
          <p:cNvPr id="12" name="グループ化 11">
            <a:extLst>
              <a:ext uri="{FF2B5EF4-FFF2-40B4-BE49-F238E27FC236}">
                <a16:creationId xmlns:a16="http://schemas.microsoft.com/office/drawing/2014/main" id="{A3CF0EBC-E615-4EC1-85C9-CCC3E9968088}"/>
              </a:ext>
            </a:extLst>
          </p:cNvPr>
          <p:cNvGrpSpPr/>
          <p:nvPr/>
        </p:nvGrpSpPr>
        <p:grpSpPr>
          <a:xfrm>
            <a:off x="640013" y="4877991"/>
            <a:ext cx="3762191" cy="1462231"/>
            <a:chOff x="8205786" y="5202706"/>
            <a:chExt cx="4278732" cy="1805313"/>
          </a:xfrm>
        </p:grpSpPr>
        <p:pic>
          <p:nvPicPr>
            <p:cNvPr id="13" name="グラフィックス 12">
              <a:extLst>
                <a:ext uri="{FF2B5EF4-FFF2-40B4-BE49-F238E27FC236}">
                  <a16:creationId xmlns:a16="http://schemas.microsoft.com/office/drawing/2014/main" id="{68A1604A-0081-4C90-8DDB-5603D672761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05786" y="5202706"/>
              <a:ext cx="4278732" cy="1805313"/>
            </a:xfrm>
            <a:prstGeom prst="rect">
              <a:avLst/>
            </a:prstGeom>
          </p:spPr>
        </p:pic>
        <p:sp>
          <p:nvSpPr>
            <p:cNvPr id="20" name="テキスト ボックス 19">
              <a:extLst>
                <a:ext uri="{FF2B5EF4-FFF2-40B4-BE49-F238E27FC236}">
                  <a16:creationId xmlns:a16="http://schemas.microsoft.com/office/drawing/2014/main" id="{AC9232E4-4D53-4B43-AB48-D12E13540EE5}"/>
                </a:ext>
              </a:extLst>
            </p:cNvPr>
            <p:cNvSpPr txBox="1"/>
            <p:nvPr/>
          </p:nvSpPr>
          <p:spPr>
            <a:xfrm>
              <a:off x="8750080" y="5460164"/>
              <a:ext cx="3057690" cy="1025973"/>
            </a:xfrm>
            <a:prstGeom prst="rect">
              <a:avLst/>
            </a:prstGeom>
            <a:noFill/>
          </p:spPr>
          <p:txBody>
            <a:bodyPr wrap="none" rtlCol="0">
              <a:spAutoFit/>
            </a:bodyPr>
            <a:lstStyle/>
            <a:p>
              <a:r>
                <a:rPr lang="en-US" altLang="ja-JP" sz="2400" b="1" dirty="0">
                  <a:solidFill>
                    <a:schemeClr val="accent1">
                      <a:lumMod val="75000"/>
                    </a:schemeClr>
                  </a:solidFill>
                  <a:effectLst/>
                  <a:latin typeface="Batang" panose="02030600000101010101" pitchFamily="18" charset="-127"/>
                  <a:ea typeface="HG丸ｺﾞｼｯｸM-PRO" panose="020F0600000000000000" pitchFamily="50" charset="-128"/>
                  <a:cs typeface="Batang" panose="02030600000101010101" pitchFamily="18" charset="-127"/>
                </a:rPr>
                <a:t>onlinereading.pdf</a:t>
              </a:r>
            </a:p>
            <a:p>
              <a:r>
                <a:rPr lang="en-US" altLang="ja-JP" sz="2400" b="1" dirty="0">
                  <a:solidFill>
                    <a:schemeClr val="accent1">
                      <a:lumMod val="75000"/>
                    </a:schemeClr>
                  </a:solidFill>
                  <a:latin typeface="HG丸ｺﾞｼｯｸM-PRO" panose="020F0600000000000000" pitchFamily="50" charset="-128"/>
                  <a:ea typeface="HG丸ｺﾞｼｯｸM-PRO" panose="020F0600000000000000" pitchFamily="50" charset="-128"/>
                </a:rPr>
                <a:t>2</a:t>
              </a:r>
              <a:r>
                <a:rPr lang="ja-JP" altLang="en-US" sz="2400" b="1" dirty="0">
                  <a:solidFill>
                    <a:schemeClr val="accent1">
                      <a:lumMod val="75000"/>
                    </a:schemeClr>
                  </a:solidFill>
                  <a:latin typeface="HG丸ｺﾞｼｯｸM-PRO" panose="020F0600000000000000" pitchFamily="50" charset="-128"/>
                  <a:ea typeface="HG丸ｺﾞｼｯｸM-PRO" panose="020F0600000000000000" pitchFamily="50" charset="-128"/>
                </a:rPr>
                <a:t>２</a:t>
              </a:r>
              <a:r>
                <a:rPr kumimoji="1" lang="ja-JP" altLang="en-US" sz="2400" b="1" dirty="0">
                  <a:solidFill>
                    <a:schemeClr val="accent1">
                      <a:lumMod val="75000"/>
                    </a:schemeClr>
                  </a:solidFill>
                  <a:latin typeface="HG丸ｺﾞｼｯｸM-PRO" panose="020F0600000000000000" pitchFamily="50" charset="-128"/>
                  <a:ea typeface="HG丸ｺﾞｼｯｸM-PRO" panose="020F0600000000000000" pitchFamily="50" charset="-128"/>
                </a:rPr>
                <a:t>ページ</a:t>
              </a:r>
            </a:p>
          </p:txBody>
        </p:sp>
      </p:grpSp>
      <p:grpSp>
        <p:nvGrpSpPr>
          <p:cNvPr id="24" name="グループ化 23">
            <a:extLst>
              <a:ext uri="{FF2B5EF4-FFF2-40B4-BE49-F238E27FC236}">
                <a16:creationId xmlns:a16="http://schemas.microsoft.com/office/drawing/2014/main" id="{E9B9B5E2-FA73-438A-A26C-6ECD0130ACB0}"/>
              </a:ext>
            </a:extLst>
          </p:cNvPr>
          <p:cNvGrpSpPr/>
          <p:nvPr/>
        </p:nvGrpSpPr>
        <p:grpSpPr>
          <a:xfrm>
            <a:off x="1371602" y="53350"/>
            <a:ext cx="3047998" cy="1019626"/>
            <a:chOff x="1371602" y="100975"/>
            <a:chExt cx="3047998" cy="1019626"/>
          </a:xfrm>
        </p:grpSpPr>
        <p:pic>
          <p:nvPicPr>
            <p:cNvPr id="25" name="グラフィックス 24">
              <a:extLst>
                <a:ext uri="{FF2B5EF4-FFF2-40B4-BE49-F238E27FC236}">
                  <a16:creationId xmlns:a16="http://schemas.microsoft.com/office/drawing/2014/main" id="{1A5FAF8F-2D3B-4671-970A-8FDE6AF2A12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71602" y="100975"/>
              <a:ext cx="3047998" cy="1019626"/>
            </a:xfrm>
            <a:prstGeom prst="rect">
              <a:avLst/>
            </a:prstGeom>
          </p:spPr>
        </p:pic>
        <p:sp>
          <p:nvSpPr>
            <p:cNvPr id="26" name="テキスト ボックス 25">
              <a:extLst>
                <a:ext uri="{FF2B5EF4-FFF2-40B4-BE49-F238E27FC236}">
                  <a16:creationId xmlns:a16="http://schemas.microsoft.com/office/drawing/2014/main" id="{E3612BD8-8C5D-432B-BF50-5C8468D1951A}"/>
                </a:ext>
              </a:extLst>
            </p:cNvPr>
            <p:cNvSpPr txBox="1"/>
            <p:nvPr/>
          </p:nvSpPr>
          <p:spPr>
            <a:xfrm>
              <a:off x="1954477" y="204490"/>
              <a:ext cx="1882247" cy="769441"/>
            </a:xfrm>
            <a:prstGeom prst="rect">
              <a:avLst/>
            </a:prstGeom>
            <a:noFill/>
          </p:spPr>
          <p:txBody>
            <a:bodyPr wrap="none" rtlCol="0">
              <a:spAutoFit/>
            </a:bodyPr>
            <a:lstStyle/>
            <a:p>
              <a:r>
                <a:rPr lang="ja-JP" altLang="en-US" sz="4400" b="1" dirty="0">
                  <a:solidFill>
                    <a:schemeClr val="accent1">
                      <a:lumMod val="75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海印寺</a:t>
              </a:r>
              <a:endParaRPr kumimoji="1" lang="ja-JP" altLang="en-US" sz="4400" b="1" dirty="0">
                <a:solidFill>
                  <a:schemeClr val="accent1">
                    <a:lumMod val="75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endParaRPr>
            </a:p>
          </p:txBody>
        </p:sp>
      </p:grpSp>
    </p:spTree>
    <p:extLst>
      <p:ext uri="{BB962C8B-B14F-4D97-AF65-F5344CB8AC3E}">
        <p14:creationId xmlns:p14="http://schemas.microsoft.com/office/powerpoint/2010/main" val="28795582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FA2991DD-8D8E-495B-B4C6-39725B1FAE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4527" y="37447"/>
            <a:ext cx="5260761" cy="3505804"/>
          </a:xfrm>
          <a:prstGeom prst="rect">
            <a:avLst/>
          </a:prstGeom>
        </p:spPr>
      </p:pic>
      <p:sp>
        <p:nvSpPr>
          <p:cNvPr id="4" name="タイトル 3">
            <a:extLst>
              <a:ext uri="{FF2B5EF4-FFF2-40B4-BE49-F238E27FC236}">
                <a16:creationId xmlns:a16="http://schemas.microsoft.com/office/drawing/2014/main" id="{7FA020E6-6228-4151-9632-CF79064D0E72}"/>
              </a:ext>
            </a:extLst>
          </p:cNvPr>
          <p:cNvSpPr>
            <a:spLocks noGrp="1"/>
          </p:cNvSpPr>
          <p:nvPr>
            <p:ph type="title"/>
          </p:nvPr>
        </p:nvSpPr>
        <p:spPr>
          <a:xfrm>
            <a:off x="173585" y="-61615"/>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⑤</a:t>
            </a:r>
          </a:p>
        </p:txBody>
      </p:sp>
      <p:grpSp>
        <p:nvGrpSpPr>
          <p:cNvPr id="3" name="グループ化 2">
            <a:extLst>
              <a:ext uri="{FF2B5EF4-FFF2-40B4-BE49-F238E27FC236}">
                <a16:creationId xmlns:a16="http://schemas.microsoft.com/office/drawing/2014/main" id="{1584244D-F416-4710-BC4A-0FF91DFBBAE5}"/>
              </a:ext>
            </a:extLst>
          </p:cNvPr>
          <p:cNvGrpSpPr/>
          <p:nvPr/>
        </p:nvGrpSpPr>
        <p:grpSpPr>
          <a:xfrm>
            <a:off x="150117" y="1669923"/>
            <a:ext cx="6644660" cy="3641548"/>
            <a:chOff x="1723826" y="1235443"/>
            <a:chExt cx="7536108" cy="4970050"/>
          </a:xfrm>
        </p:grpSpPr>
        <p:pic>
          <p:nvPicPr>
            <p:cNvPr id="6" name="グラフィックス 5">
              <a:extLst>
                <a:ext uri="{FF2B5EF4-FFF2-40B4-BE49-F238E27FC236}">
                  <a16:creationId xmlns:a16="http://schemas.microsoft.com/office/drawing/2014/main" id="{D1D8B843-F43F-43F9-8C90-3AD6C551366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23826" y="1235443"/>
              <a:ext cx="7536108" cy="4970050"/>
            </a:xfrm>
            <a:prstGeom prst="rect">
              <a:avLst/>
            </a:prstGeom>
          </p:spPr>
        </p:pic>
        <p:sp>
          <p:nvSpPr>
            <p:cNvPr id="2" name="テキスト ボックス 1">
              <a:extLst>
                <a:ext uri="{FF2B5EF4-FFF2-40B4-BE49-F238E27FC236}">
                  <a16:creationId xmlns:a16="http://schemas.microsoft.com/office/drawing/2014/main" id="{0E298BA0-B782-4199-B5AD-6B3C92207D7A}"/>
                </a:ext>
              </a:extLst>
            </p:cNvPr>
            <p:cNvSpPr txBox="1"/>
            <p:nvPr/>
          </p:nvSpPr>
          <p:spPr>
            <a:xfrm>
              <a:off x="1914914" y="1557832"/>
              <a:ext cx="7213819" cy="4053678"/>
            </a:xfrm>
            <a:prstGeom prst="rect">
              <a:avLst/>
            </a:prstGeom>
            <a:noFill/>
          </p:spPr>
          <p:txBody>
            <a:bodyPr wrap="square" rtlCol="0">
              <a:spAutoFit/>
            </a:bodyPr>
            <a:lstStyle/>
            <a:p>
              <a:r>
                <a:rPr kumimoji="1" lang="ko-KR" altLang="en-US" sz="9600" dirty="0">
                  <a:latin typeface="Batang" panose="02030600000101010101" pitchFamily="18" charset="-127"/>
                  <a:ea typeface="Batang" panose="02030600000101010101" pitchFamily="18" charset="-127"/>
                </a:rPr>
                <a:t>팔만대장경</a:t>
              </a:r>
              <a:endParaRPr kumimoji="1" lang="en-US" altLang="ko-KR" sz="9600" dirty="0">
                <a:latin typeface="Batang" panose="02030600000101010101" pitchFamily="18" charset="-127"/>
                <a:ea typeface="Batang" panose="02030600000101010101" pitchFamily="18" charset="-127"/>
              </a:endParaRPr>
            </a:p>
            <a:p>
              <a:r>
                <a:rPr kumimoji="1" lang="ko-KR" altLang="en-US" sz="9600" dirty="0">
                  <a:latin typeface="HG丸ｺﾞｼｯｸM-PRO" panose="020F0600000000000000" pitchFamily="50" charset="-128"/>
                </a:rPr>
                <a:t>八萬大藏經</a:t>
              </a:r>
              <a:endParaRPr kumimoji="1" lang="ja-JP" altLang="en-US" sz="9600" dirty="0"/>
            </a:p>
          </p:txBody>
        </p:sp>
      </p:grpSp>
      <p:pic>
        <p:nvPicPr>
          <p:cNvPr id="9" name="図 8">
            <a:extLst>
              <a:ext uri="{FF2B5EF4-FFF2-40B4-BE49-F238E27FC236}">
                <a16:creationId xmlns:a16="http://schemas.microsoft.com/office/drawing/2014/main" id="{D804E0DA-7386-4E2D-AB4C-FF8BE8131C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47224" y="3921151"/>
            <a:ext cx="4068743" cy="2538516"/>
          </a:xfrm>
          <a:prstGeom prst="rect">
            <a:avLst/>
          </a:prstGeom>
        </p:spPr>
      </p:pic>
      <p:pic>
        <p:nvPicPr>
          <p:cNvPr id="10" name="kr-21-00540000-32">
            <a:hlinkClick r:id="" action="ppaction://media"/>
            <a:extLst>
              <a:ext uri="{FF2B5EF4-FFF2-40B4-BE49-F238E27FC236}">
                <a16:creationId xmlns:a16="http://schemas.microsoft.com/office/drawing/2014/main" id="{BB46379C-656C-4ED5-80A5-FD1E7B4394D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489200" y="1378082"/>
            <a:ext cx="406400" cy="406400"/>
          </a:xfrm>
          <a:prstGeom prst="rect">
            <a:avLst/>
          </a:prstGeom>
        </p:spPr>
      </p:pic>
      <p:sp>
        <p:nvSpPr>
          <p:cNvPr id="5" name="テキスト ボックス 4">
            <a:extLst>
              <a:ext uri="{FF2B5EF4-FFF2-40B4-BE49-F238E27FC236}">
                <a16:creationId xmlns:a16="http://schemas.microsoft.com/office/drawing/2014/main" id="{428B9C89-2DF9-419D-B933-391569977DD3}"/>
              </a:ext>
            </a:extLst>
          </p:cNvPr>
          <p:cNvSpPr txBox="1"/>
          <p:nvPr/>
        </p:nvSpPr>
        <p:spPr>
          <a:xfrm>
            <a:off x="357810" y="5479918"/>
            <a:ext cx="6329238" cy="1200329"/>
          </a:xfrm>
          <a:prstGeom prst="rect">
            <a:avLst/>
          </a:prstGeom>
          <a:noFill/>
        </p:spPr>
        <p:txBody>
          <a:bodyPr wrap="square" rtlCol="0">
            <a:spAutoFit/>
          </a:bodyPr>
          <a:lstStyle/>
          <a:p>
            <a:r>
              <a:rPr lang="ja-JP" altLang="ja-JP" sz="3600" dirty="0">
                <a:solidFill>
                  <a:srgbClr val="000000"/>
                </a:solidFill>
                <a:effectLst/>
                <a:ea typeface="ＭＳ 明朝" panose="02020609040205080304" pitchFamily="17" charset="-128"/>
                <a:cs typeface="ＭＳ ゴシック" panose="020B0609070205080204" pitchFamily="49" charset="-128"/>
              </a:rPr>
              <a:t>増</a:t>
            </a:r>
            <a:r>
              <a:rPr lang="ja-JP" altLang="ja-JP" sz="3600" dirty="0">
                <a:solidFill>
                  <a:srgbClr val="000000"/>
                </a:solidFill>
                <a:effectLst/>
                <a:ea typeface="ＭＳ 明朝" panose="02020609040205080304" pitchFamily="17" charset="-128"/>
                <a:cs typeface="Malgun Gothic" panose="020B0503020000020004" pitchFamily="34" charset="-127"/>
              </a:rPr>
              <a:t>上寺（東京都）</a:t>
            </a:r>
            <a:endParaRPr lang="en-US" altLang="ja-JP" sz="3600" dirty="0">
              <a:solidFill>
                <a:srgbClr val="000000"/>
              </a:solidFill>
              <a:effectLst/>
              <a:ea typeface="ＭＳ 明朝" panose="02020609040205080304" pitchFamily="17" charset="-128"/>
              <a:cs typeface="Malgun Gothic" panose="020B0503020000020004" pitchFamily="34" charset="-127"/>
            </a:endParaRPr>
          </a:p>
          <a:p>
            <a:r>
              <a:rPr lang="ja-JP" altLang="ja-JP" sz="3600" dirty="0">
                <a:solidFill>
                  <a:srgbClr val="000000"/>
                </a:solidFill>
                <a:effectLst/>
                <a:ea typeface="ＭＳ 明朝" panose="02020609040205080304" pitchFamily="17" charset="-128"/>
                <a:cs typeface="Malgun Gothic" panose="020B0503020000020004" pitchFamily="34" charset="-127"/>
              </a:rPr>
              <a:t>大谷大</a:t>
            </a:r>
            <a:r>
              <a:rPr lang="ja-JP" altLang="ja-JP" sz="3600" dirty="0">
                <a:solidFill>
                  <a:srgbClr val="000000"/>
                </a:solidFill>
                <a:effectLst/>
                <a:ea typeface="ＭＳ 明朝" panose="02020609040205080304" pitchFamily="17" charset="-128"/>
                <a:cs typeface="ＭＳ ゴシック" panose="020B0609070205080204" pitchFamily="49" charset="-128"/>
              </a:rPr>
              <a:t>学</a:t>
            </a:r>
            <a:r>
              <a:rPr lang="ja-JP" altLang="ja-JP" sz="3600" dirty="0">
                <a:solidFill>
                  <a:srgbClr val="000000"/>
                </a:solidFill>
                <a:effectLst/>
                <a:ea typeface="ＭＳ 明朝" panose="02020609040205080304" pitchFamily="17" charset="-128"/>
                <a:cs typeface="Malgun Gothic" panose="020B0503020000020004" pitchFamily="34" charset="-127"/>
              </a:rPr>
              <a:t>（京都市）</a:t>
            </a:r>
            <a:endParaRPr kumimoji="1" lang="ja-JP" altLang="en-US" sz="3600" dirty="0"/>
          </a:p>
        </p:txBody>
      </p:sp>
      <p:grpSp>
        <p:nvGrpSpPr>
          <p:cNvPr id="20" name="グループ化 19">
            <a:extLst>
              <a:ext uri="{FF2B5EF4-FFF2-40B4-BE49-F238E27FC236}">
                <a16:creationId xmlns:a16="http://schemas.microsoft.com/office/drawing/2014/main" id="{98F5E3EA-0B86-4B2E-9C56-D20172B3D606}"/>
              </a:ext>
            </a:extLst>
          </p:cNvPr>
          <p:cNvGrpSpPr/>
          <p:nvPr/>
        </p:nvGrpSpPr>
        <p:grpSpPr>
          <a:xfrm>
            <a:off x="1310566" y="64828"/>
            <a:ext cx="6838995" cy="1093016"/>
            <a:chOff x="1439464" y="-169900"/>
            <a:chExt cx="4547771" cy="698092"/>
          </a:xfrm>
        </p:grpSpPr>
        <p:pic>
          <p:nvPicPr>
            <p:cNvPr id="21" name="グラフィックス 20">
              <a:extLst>
                <a:ext uri="{FF2B5EF4-FFF2-40B4-BE49-F238E27FC236}">
                  <a16:creationId xmlns:a16="http://schemas.microsoft.com/office/drawing/2014/main" id="{CD24EEAC-A4B0-48A6-9A56-418ED8B0A0B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39464" y="-169900"/>
              <a:ext cx="4547771" cy="698092"/>
            </a:xfrm>
            <a:prstGeom prst="rect">
              <a:avLst/>
            </a:prstGeom>
          </p:spPr>
        </p:pic>
        <p:sp>
          <p:nvSpPr>
            <p:cNvPr id="22" name="コンテンツ プレースホルダー 2">
              <a:extLst>
                <a:ext uri="{FF2B5EF4-FFF2-40B4-BE49-F238E27FC236}">
                  <a16:creationId xmlns:a16="http://schemas.microsoft.com/office/drawing/2014/main" id="{A4092663-31A5-474D-ADD4-07C83C1244C9}"/>
                </a:ext>
              </a:extLst>
            </p:cNvPr>
            <p:cNvSpPr txBox="1">
              <a:spLocks/>
            </p:cNvSpPr>
            <p:nvPr/>
          </p:nvSpPr>
          <p:spPr>
            <a:xfrm>
              <a:off x="1532830" y="-30252"/>
              <a:ext cx="4291753" cy="4079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ts val="5000"/>
                </a:lnSpc>
                <a:buFont typeface="Arial" panose="020B0604020202020204" pitchFamily="34" charset="0"/>
                <a:buNone/>
              </a:pPr>
              <a:r>
                <a:rPr lang="ko-KR" altLang="en-US" sz="4400" b="1" dirty="0">
                  <a:solidFill>
                    <a:srgbClr val="FF0000"/>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합천 해인사</a:t>
              </a:r>
              <a:r>
                <a:rPr lang="ja-JP" altLang="en-US" sz="4400" b="1" dirty="0">
                  <a:solidFill>
                    <a:srgbClr val="FF0000"/>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　</a:t>
              </a:r>
              <a:r>
                <a:rPr lang="ko-KR" altLang="en-US" sz="4400" b="1" dirty="0">
                  <a:solidFill>
                    <a:srgbClr val="FF0000"/>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陜川海印寺</a:t>
              </a:r>
            </a:p>
          </p:txBody>
        </p:sp>
      </p:grpSp>
    </p:spTree>
    <p:extLst>
      <p:ext uri="{BB962C8B-B14F-4D97-AF65-F5344CB8AC3E}">
        <p14:creationId xmlns:p14="http://schemas.microsoft.com/office/powerpoint/2010/main" val="3161367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5370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10"/>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5DBB38B1-09BB-4837-AF3B-CC40A3F46FB2}"/>
              </a:ext>
            </a:extLst>
          </p:cNvPr>
          <p:cNvSpPr txBox="1">
            <a:spLocks/>
          </p:cNvSpPr>
          <p:nvPr/>
        </p:nvSpPr>
        <p:spPr>
          <a:xfrm>
            <a:off x="173585" y="-61615"/>
            <a:ext cx="12287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b="1">
                <a:solidFill>
                  <a:srgbClr val="FF0000"/>
                </a:solidFill>
                <a:latin typeface="HG丸ｺﾞｼｯｸM-PRO" panose="020F0600000000000000" pitchFamily="50" charset="-128"/>
                <a:ea typeface="HG丸ｺﾞｼｯｸM-PRO" panose="020F0600000000000000" pitchFamily="50" charset="-128"/>
              </a:rPr>
              <a:t>⑤</a:t>
            </a:r>
            <a:endParaRPr lang="ja-JP" altLang="en-US" b="1" dirty="0">
              <a:solidFill>
                <a:srgbClr val="FF0000"/>
              </a:solidFill>
              <a:latin typeface="HG丸ｺﾞｼｯｸM-PRO" panose="020F0600000000000000" pitchFamily="50" charset="-128"/>
              <a:ea typeface="HG丸ｺﾞｼｯｸM-PRO" panose="020F0600000000000000" pitchFamily="50" charset="-128"/>
            </a:endParaRPr>
          </a:p>
        </p:txBody>
      </p:sp>
      <p:grpSp>
        <p:nvGrpSpPr>
          <p:cNvPr id="14" name="グループ化 13">
            <a:extLst>
              <a:ext uri="{FF2B5EF4-FFF2-40B4-BE49-F238E27FC236}">
                <a16:creationId xmlns:a16="http://schemas.microsoft.com/office/drawing/2014/main" id="{515D5815-98DF-466F-8330-C592A01F6DEC}"/>
              </a:ext>
            </a:extLst>
          </p:cNvPr>
          <p:cNvGrpSpPr/>
          <p:nvPr/>
        </p:nvGrpSpPr>
        <p:grpSpPr>
          <a:xfrm>
            <a:off x="1213950" y="312589"/>
            <a:ext cx="11049611" cy="6655242"/>
            <a:chOff x="1142389" y="312589"/>
            <a:chExt cx="11049611" cy="6655242"/>
          </a:xfrm>
        </p:grpSpPr>
        <p:pic>
          <p:nvPicPr>
            <p:cNvPr id="12" name="図 11">
              <a:extLst>
                <a:ext uri="{FF2B5EF4-FFF2-40B4-BE49-F238E27FC236}">
                  <a16:creationId xmlns:a16="http://schemas.microsoft.com/office/drawing/2014/main" id="{19B01C3C-A3FF-46A4-8474-797551CF93E1}"/>
                </a:ext>
              </a:extLst>
            </p:cNvPr>
            <p:cNvPicPr>
              <a:picLocks noChangeAspect="1"/>
            </p:cNvPicPr>
            <p:nvPr/>
          </p:nvPicPr>
          <p:blipFill rotWithShape="1">
            <a:blip r:embed="rId2">
              <a:extLst>
                <a:ext uri="{28A0092B-C50C-407E-A947-70E740481C1C}">
                  <a14:useLocalDpi xmlns:a14="http://schemas.microsoft.com/office/drawing/2010/main" val="0"/>
                </a:ext>
              </a:extLst>
            </a:blip>
            <a:srcRect r="2597" b="19884"/>
            <a:stretch/>
          </p:blipFill>
          <p:spPr>
            <a:xfrm>
              <a:off x="1142389" y="312589"/>
              <a:ext cx="11049611" cy="6655242"/>
            </a:xfrm>
            <a:prstGeom prst="rect">
              <a:avLst/>
            </a:prstGeom>
          </p:spPr>
        </p:pic>
        <p:sp>
          <p:nvSpPr>
            <p:cNvPr id="13" name="楕円 12">
              <a:extLst>
                <a:ext uri="{FF2B5EF4-FFF2-40B4-BE49-F238E27FC236}">
                  <a16:creationId xmlns:a16="http://schemas.microsoft.com/office/drawing/2014/main" id="{073A909F-1A91-4433-A046-B93B7BE5C4C2}"/>
                </a:ext>
              </a:extLst>
            </p:cNvPr>
            <p:cNvSpPr/>
            <p:nvPr/>
          </p:nvSpPr>
          <p:spPr>
            <a:xfrm>
              <a:off x="7076661" y="3498574"/>
              <a:ext cx="826936" cy="75902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8" name="グループ化 7">
            <a:extLst>
              <a:ext uri="{FF2B5EF4-FFF2-40B4-BE49-F238E27FC236}">
                <a16:creationId xmlns:a16="http://schemas.microsoft.com/office/drawing/2014/main" id="{920C75D7-5F22-4A64-A4B1-9ED2A2825B04}"/>
              </a:ext>
            </a:extLst>
          </p:cNvPr>
          <p:cNvGrpSpPr/>
          <p:nvPr/>
        </p:nvGrpSpPr>
        <p:grpSpPr>
          <a:xfrm>
            <a:off x="353370" y="5505601"/>
            <a:ext cx="3769382" cy="1462230"/>
            <a:chOff x="4987291" y="1619405"/>
            <a:chExt cx="4481842" cy="1738610"/>
          </a:xfrm>
        </p:grpSpPr>
        <p:pic>
          <p:nvPicPr>
            <p:cNvPr id="9" name="グラフィックス 8">
              <a:extLst>
                <a:ext uri="{FF2B5EF4-FFF2-40B4-BE49-F238E27FC236}">
                  <a16:creationId xmlns:a16="http://schemas.microsoft.com/office/drawing/2014/main" id="{4091FE4D-FE02-4047-A0C5-A101FFF993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87291" y="1619405"/>
              <a:ext cx="4481842" cy="1738610"/>
            </a:xfrm>
            <a:prstGeom prst="rect">
              <a:avLst/>
            </a:prstGeom>
          </p:spPr>
        </p:pic>
        <p:sp>
          <p:nvSpPr>
            <p:cNvPr id="10" name="テキスト ボックス 9">
              <a:extLst>
                <a:ext uri="{FF2B5EF4-FFF2-40B4-BE49-F238E27FC236}">
                  <a16:creationId xmlns:a16="http://schemas.microsoft.com/office/drawing/2014/main" id="{65FD5249-86B7-4C98-8007-7B1DB9443615}"/>
                </a:ext>
              </a:extLst>
            </p:cNvPr>
            <p:cNvSpPr txBox="1"/>
            <p:nvPr/>
          </p:nvSpPr>
          <p:spPr>
            <a:xfrm>
              <a:off x="5564884" y="2102114"/>
              <a:ext cx="2960384" cy="548926"/>
            </a:xfrm>
            <a:prstGeom prst="rect">
              <a:avLst/>
            </a:prstGeom>
            <a:noFill/>
          </p:spPr>
          <p:txBody>
            <a:bodyPr wrap="none" rtlCol="0">
              <a:spAutoFit/>
            </a:bodyPr>
            <a:lstStyle/>
            <a:p>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絵本　</a:t>
              </a:r>
              <a:r>
                <a:rPr kumimoji="1" lang="en-US" altLang="ja-JP" sz="2400" dirty="0">
                  <a:solidFill>
                    <a:srgbClr val="002060"/>
                  </a:solidFill>
                  <a:latin typeface="HG丸ｺﾞｼｯｸM-PRO" panose="020F0600000000000000" pitchFamily="50" charset="-128"/>
                  <a:ea typeface="HG丸ｺﾞｼｯｸM-PRO" panose="020F0600000000000000" pitchFamily="50" charset="-128"/>
                </a:rPr>
                <a:t>41</a:t>
              </a:r>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ページ</a:t>
              </a:r>
            </a:p>
          </p:txBody>
        </p:sp>
      </p:grpSp>
      <p:grpSp>
        <p:nvGrpSpPr>
          <p:cNvPr id="5" name="グループ化 4">
            <a:extLst>
              <a:ext uri="{FF2B5EF4-FFF2-40B4-BE49-F238E27FC236}">
                <a16:creationId xmlns:a16="http://schemas.microsoft.com/office/drawing/2014/main" id="{67372B67-E644-4EC9-BAB4-99A2F27851C7}"/>
              </a:ext>
            </a:extLst>
          </p:cNvPr>
          <p:cNvGrpSpPr/>
          <p:nvPr/>
        </p:nvGrpSpPr>
        <p:grpSpPr>
          <a:xfrm>
            <a:off x="1389916" y="53350"/>
            <a:ext cx="3856865" cy="1019626"/>
            <a:chOff x="1371602" y="100975"/>
            <a:chExt cx="3116455" cy="1019626"/>
          </a:xfrm>
        </p:grpSpPr>
        <p:pic>
          <p:nvPicPr>
            <p:cNvPr id="6" name="グラフィックス 5">
              <a:extLst>
                <a:ext uri="{FF2B5EF4-FFF2-40B4-BE49-F238E27FC236}">
                  <a16:creationId xmlns:a16="http://schemas.microsoft.com/office/drawing/2014/main" id="{17C08C2C-2C30-4FD6-8A1E-8B7A83FB821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71602" y="100975"/>
              <a:ext cx="3047998" cy="1019626"/>
            </a:xfrm>
            <a:prstGeom prst="rect">
              <a:avLst/>
            </a:prstGeom>
          </p:spPr>
        </p:pic>
        <p:sp>
          <p:nvSpPr>
            <p:cNvPr id="7" name="テキスト ボックス 6">
              <a:extLst>
                <a:ext uri="{FF2B5EF4-FFF2-40B4-BE49-F238E27FC236}">
                  <a16:creationId xmlns:a16="http://schemas.microsoft.com/office/drawing/2014/main" id="{8723AFC5-833A-4243-A98F-7AAB22850A05}"/>
                </a:ext>
              </a:extLst>
            </p:cNvPr>
            <p:cNvSpPr txBox="1"/>
            <p:nvPr/>
          </p:nvSpPr>
          <p:spPr>
            <a:xfrm>
              <a:off x="1442291" y="136157"/>
              <a:ext cx="3045766" cy="769441"/>
            </a:xfrm>
            <a:prstGeom prst="rect">
              <a:avLst/>
            </a:prstGeom>
            <a:noFill/>
          </p:spPr>
          <p:txBody>
            <a:bodyPr wrap="square" rtlCol="0">
              <a:spAutoFit/>
            </a:bodyPr>
            <a:lstStyle/>
            <a:p>
              <a:r>
                <a:rPr lang="ko-KR" altLang="en-US" sz="4400" b="1" dirty="0">
                  <a:solidFill>
                    <a:schemeClr val="accent1">
                      <a:lumMod val="75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월정사</a:t>
              </a:r>
              <a:r>
                <a:rPr lang="ja-JP" altLang="en-US" sz="4400" b="1" dirty="0">
                  <a:solidFill>
                    <a:schemeClr val="accent1">
                      <a:lumMod val="75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月精寺</a:t>
              </a:r>
              <a:endParaRPr kumimoji="1" lang="ja-JP" altLang="en-US" sz="4400" b="1" dirty="0">
                <a:solidFill>
                  <a:schemeClr val="accent1">
                    <a:lumMod val="75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endParaRPr>
            </a:p>
          </p:txBody>
        </p:sp>
      </p:grpSp>
    </p:spTree>
    <p:extLst>
      <p:ext uri="{BB962C8B-B14F-4D97-AF65-F5344CB8AC3E}">
        <p14:creationId xmlns:p14="http://schemas.microsoft.com/office/powerpoint/2010/main" val="22620557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2FD5A35-131B-49B6-9367-B582320E9108}"/>
              </a:ext>
            </a:extLst>
          </p:cNvPr>
          <p:cNvSpPr txBox="1"/>
          <p:nvPr/>
        </p:nvSpPr>
        <p:spPr>
          <a:xfrm>
            <a:off x="288160" y="216630"/>
            <a:ext cx="11533927" cy="6641370"/>
          </a:xfrm>
          <a:prstGeom prst="rect">
            <a:avLst/>
          </a:prstGeom>
          <a:noFill/>
        </p:spPr>
        <p:txBody>
          <a:bodyPr wrap="none" rtlCol="0">
            <a:spAutoFit/>
          </a:bodyPr>
          <a:lstStyle/>
          <a:p>
            <a:pPr>
              <a:lnSpc>
                <a:spcPts val="4320"/>
              </a:lnSpc>
            </a:pPr>
            <a:r>
              <a:rPr lang="ko-KR" altLang="en-US" sz="3200" b="0" i="0" dirty="0">
                <a:solidFill>
                  <a:srgbClr val="555555"/>
                </a:solidFill>
                <a:effectLst/>
                <a:latin typeface="Batang" panose="02030600000101010101" pitchFamily="18" charset="-127"/>
                <a:ea typeface="Batang" panose="02030600000101010101" pitchFamily="18" charset="-127"/>
              </a:rPr>
              <a:t>판수가 </a:t>
            </a:r>
            <a:r>
              <a:rPr lang="en-US" altLang="ko-KR" sz="3200" b="0" i="0" dirty="0">
                <a:solidFill>
                  <a:srgbClr val="555555"/>
                </a:solidFill>
                <a:effectLst/>
                <a:latin typeface="Batang" panose="02030600000101010101" pitchFamily="18" charset="-127"/>
                <a:ea typeface="Batang" panose="02030600000101010101" pitchFamily="18" charset="-127"/>
              </a:rPr>
              <a:t>8</a:t>
            </a:r>
            <a:r>
              <a:rPr lang="ko-KR" altLang="en-US" sz="3200" b="0" i="0" dirty="0">
                <a:solidFill>
                  <a:srgbClr val="555555"/>
                </a:solidFill>
                <a:effectLst/>
                <a:latin typeface="Batang" panose="02030600000101010101" pitchFamily="18" charset="-127"/>
                <a:ea typeface="Batang" panose="02030600000101010101" pitchFamily="18" charset="-127"/>
              </a:rPr>
              <a:t>만여 개에 달하고 </a:t>
            </a:r>
            <a:r>
              <a:rPr lang="en-US" altLang="ko-KR" sz="3200" b="0" i="0" dirty="0">
                <a:solidFill>
                  <a:srgbClr val="555555"/>
                </a:solidFill>
                <a:effectLst/>
                <a:latin typeface="Batang" panose="02030600000101010101" pitchFamily="18" charset="-127"/>
                <a:ea typeface="Batang" panose="02030600000101010101" pitchFamily="18" charset="-127"/>
              </a:rPr>
              <a:t>8</a:t>
            </a:r>
            <a:r>
              <a:rPr lang="ko-KR" altLang="en-US" sz="3200" b="0" i="0" dirty="0">
                <a:solidFill>
                  <a:srgbClr val="555555"/>
                </a:solidFill>
                <a:effectLst/>
                <a:latin typeface="Batang" panose="02030600000101010101" pitchFamily="18" charset="-127"/>
                <a:ea typeface="Batang" panose="02030600000101010101" pitchFamily="18" charset="-127"/>
              </a:rPr>
              <a:t>만 </a:t>
            </a:r>
            <a:r>
              <a:rPr lang="en-US" altLang="ko-KR" sz="3200" b="0" i="0" dirty="0">
                <a:solidFill>
                  <a:srgbClr val="555555"/>
                </a:solidFill>
                <a:effectLst/>
                <a:latin typeface="Batang" panose="02030600000101010101" pitchFamily="18" charset="-127"/>
                <a:ea typeface="Batang" panose="02030600000101010101" pitchFamily="18" charset="-127"/>
              </a:rPr>
              <a:t>4</a:t>
            </a:r>
            <a:r>
              <a:rPr lang="ko-KR" altLang="en-US" sz="3200" b="0" i="0" dirty="0">
                <a:solidFill>
                  <a:srgbClr val="555555"/>
                </a:solidFill>
                <a:effectLst/>
                <a:latin typeface="Batang" panose="02030600000101010101" pitchFamily="18" charset="-127"/>
                <a:ea typeface="Batang" panose="02030600000101010101" pitchFamily="18" charset="-127"/>
              </a:rPr>
              <a:t>천 번뇌에 해당하는 </a:t>
            </a:r>
            <a:r>
              <a:rPr lang="en-US" altLang="ko-KR" sz="3200" b="0" i="0" dirty="0">
                <a:solidFill>
                  <a:srgbClr val="555555"/>
                </a:solidFill>
                <a:effectLst/>
                <a:latin typeface="Batang" panose="02030600000101010101" pitchFamily="18" charset="-127"/>
                <a:ea typeface="Batang" panose="02030600000101010101" pitchFamily="18" charset="-127"/>
              </a:rPr>
              <a:t>8</a:t>
            </a:r>
            <a:r>
              <a:rPr lang="ko-KR" altLang="en-US" sz="3200" b="0" i="0" dirty="0">
                <a:solidFill>
                  <a:srgbClr val="555555"/>
                </a:solidFill>
                <a:effectLst/>
                <a:latin typeface="Batang" panose="02030600000101010101" pitchFamily="18" charset="-127"/>
                <a:ea typeface="Batang" panose="02030600000101010101" pitchFamily="18" charset="-127"/>
              </a:rPr>
              <a:t>만 </a:t>
            </a:r>
            <a:r>
              <a:rPr lang="en-US" altLang="ko-KR" sz="3200" b="0" i="0" dirty="0">
                <a:solidFill>
                  <a:srgbClr val="555555"/>
                </a:solidFill>
                <a:effectLst/>
                <a:latin typeface="Batang" panose="02030600000101010101" pitchFamily="18" charset="-127"/>
                <a:ea typeface="Batang" panose="02030600000101010101" pitchFamily="18" charset="-127"/>
              </a:rPr>
              <a:t>4</a:t>
            </a:r>
            <a:r>
              <a:rPr lang="ko-KR" altLang="en-US" sz="3200" b="0" i="0" dirty="0">
                <a:solidFill>
                  <a:srgbClr val="555555"/>
                </a:solidFill>
                <a:effectLst/>
                <a:latin typeface="Batang" panose="02030600000101010101" pitchFamily="18" charset="-127"/>
                <a:ea typeface="Batang" panose="02030600000101010101" pitchFamily="18" charset="-127"/>
              </a:rPr>
              <a:t>천 </a:t>
            </a:r>
            <a:endParaRPr lang="en-US" altLang="ko-KR" sz="3200" b="0" i="0" dirty="0">
              <a:solidFill>
                <a:srgbClr val="555555"/>
              </a:solidFill>
              <a:effectLst/>
              <a:latin typeface="Batang" panose="02030600000101010101" pitchFamily="18" charset="-127"/>
              <a:ea typeface="Batang" panose="02030600000101010101" pitchFamily="18" charset="-127"/>
            </a:endParaRPr>
          </a:p>
          <a:p>
            <a:pPr>
              <a:lnSpc>
                <a:spcPts val="4320"/>
              </a:lnSpc>
            </a:pPr>
            <a:r>
              <a:rPr lang="ko-KR" altLang="en-US" sz="3200" b="0" i="0" dirty="0">
                <a:solidFill>
                  <a:srgbClr val="555555"/>
                </a:solidFill>
                <a:effectLst/>
                <a:latin typeface="Batang" panose="02030600000101010101" pitchFamily="18" charset="-127"/>
                <a:ea typeface="Batang" panose="02030600000101010101" pitchFamily="18" charset="-127"/>
              </a:rPr>
              <a:t>법문을 실었다고 하여 </a:t>
            </a:r>
            <a:r>
              <a:rPr lang="en-US" altLang="ko-KR" sz="3200" b="0" i="0" dirty="0">
                <a:solidFill>
                  <a:srgbClr val="555555"/>
                </a:solidFill>
                <a:effectLst/>
                <a:latin typeface="Batang" panose="02030600000101010101" pitchFamily="18" charset="-127"/>
                <a:ea typeface="Batang" panose="02030600000101010101" pitchFamily="18" charset="-127"/>
              </a:rPr>
              <a:t>8</a:t>
            </a:r>
            <a:r>
              <a:rPr lang="ko-KR" altLang="en-US" sz="3200" b="0" i="0" dirty="0">
                <a:solidFill>
                  <a:srgbClr val="555555"/>
                </a:solidFill>
                <a:effectLst/>
                <a:latin typeface="Batang" panose="02030600000101010101" pitchFamily="18" charset="-127"/>
                <a:ea typeface="Batang" panose="02030600000101010101" pitchFamily="18" charset="-127"/>
              </a:rPr>
              <a:t>만대장경이라고 부른다</a:t>
            </a:r>
            <a:r>
              <a:rPr lang="en-US" altLang="ko-KR" sz="3200" b="0" i="0" dirty="0">
                <a:solidFill>
                  <a:srgbClr val="555555"/>
                </a:solidFill>
                <a:effectLst/>
                <a:latin typeface="Batang" panose="02030600000101010101" pitchFamily="18" charset="-127"/>
                <a:ea typeface="Batang" panose="02030600000101010101" pitchFamily="18" charset="-127"/>
              </a:rPr>
              <a:t>.</a:t>
            </a:r>
            <a:br>
              <a:rPr lang="ko-KR" altLang="en-US" sz="3200" dirty="0">
                <a:latin typeface="Batang" panose="02030600000101010101" pitchFamily="18" charset="-127"/>
                <a:ea typeface="Batang" panose="02030600000101010101" pitchFamily="18" charset="-127"/>
              </a:rPr>
            </a:br>
            <a:r>
              <a:rPr lang="ko-KR" altLang="en-US" sz="3200" dirty="0">
                <a:latin typeface="Batang" panose="02030600000101010101" pitchFamily="18" charset="-127"/>
                <a:ea typeface="Batang" panose="02030600000101010101" pitchFamily="18" charset="-127"/>
              </a:rPr>
              <a:t> </a:t>
            </a:r>
            <a:r>
              <a:rPr lang="ko-KR" altLang="en-US" sz="3200" b="0" i="0" dirty="0">
                <a:solidFill>
                  <a:srgbClr val="555555"/>
                </a:solidFill>
                <a:effectLst/>
                <a:latin typeface="Batang" panose="02030600000101010101" pitchFamily="18" charset="-127"/>
                <a:ea typeface="Batang" panose="02030600000101010101" pitchFamily="18" charset="-127"/>
              </a:rPr>
              <a:t>월정사에 있는 팔만대장경은 해인사의 고려대장경 경판에서 </a:t>
            </a:r>
            <a:endParaRPr lang="en-US" altLang="ko-KR" sz="3200" b="0" i="0" dirty="0">
              <a:solidFill>
                <a:srgbClr val="555555"/>
              </a:solidFill>
              <a:effectLst/>
              <a:latin typeface="Batang" panose="02030600000101010101" pitchFamily="18" charset="-127"/>
              <a:ea typeface="Batang" panose="02030600000101010101" pitchFamily="18" charset="-127"/>
            </a:endParaRPr>
          </a:p>
          <a:p>
            <a:pPr>
              <a:lnSpc>
                <a:spcPts val="4320"/>
              </a:lnSpc>
            </a:pPr>
            <a:r>
              <a:rPr lang="ko-KR" altLang="en-US" sz="3200" b="0" i="0" dirty="0">
                <a:solidFill>
                  <a:srgbClr val="555555"/>
                </a:solidFill>
                <a:effectLst/>
                <a:latin typeface="Batang" panose="02030600000101010101" pitchFamily="18" charset="-127"/>
                <a:ea typeface="Batang" panose="02030600000101010101" pitchFamily="18" charset="-127"/>
              </a:rPr>
              <a:t>직접 찍어온 것이다</a:t>
            </a:r>
            <a:r>
              <a:rPr lang="en-US" altLang="ko-KR" sz="3200" b="0" i="0" dirty="0">
                <a:solidFill>
                  <a:srgbClr val="555555"/>
                </a:solidFill>
                <a:effectLst/>
                <a:latin typeface="Batang" panose="02030600000101010101" pitchFamily="18" charset="-127"/>
                <a:ea typeface="Batang" panose="02030600000101010101" pitchFamily="18" charset="-127"/>
              </a:rPr>
              <a:t>. </a:t>
            </a:r>
            <a:r>
              <a:rPr lang="ko-KR" altLang="en-US" sz="3200" b="0" i="0" dirty="0">
                <a:solidFill>
                  <a:srgbClr val="555555"/>
                </a:solidFill>
                <a:effectLst/>
                <a:latin typeface="Batang" panose="02030600000101010101" pitchFamily="18" charset="-127"/>
                <a:ea typeface="Batang" panose="02030600000101010101" pitchFamily="18" charset="-127"/>
              </a:rPr>
              <a:t>조선 고종 </a:t>
            </a:r>
            <a:r>
              <a:rPr lang="en-US" altLang="ko-KR" sz="3200" b="0" i="0" dirty="0">
                <a:solidFill>
                  <a:srgbClr val="555555"/>
                </a:solidFill>
                <a:effectLst/>
                <a:latin typeface="Batang" panose="02030600000101010101" pitchFamily="18" charset="-127"/>
                <a:ea typeface="Batang" panose="02030600000101010101" pitchFamily="18" charset="-127"/>
              </a:rPr>
              <a:t>2</a:t>
            </a:r>
            <a:r>
              <a:rPr lang="ko-KR" altLang="en-US" sz="3200" b="0" i="0" dirty="0">
                <a:solidFill>
                  <a:srgbClr val="555555"/>
                </a:solidFill>
                <a:effectLst/>
                <a:latin typeface="Batang" panose="02030600000101010101" pitchFamily="18" charset="-127"/>
                <a:ea typeface="Batang" panose="02030600000101010101" pitchFamily="18" charset="-127"/>
              </a:rPr>
              <a:t>년</a:t>
            </a:r>
            <a:r>
              <a:rPr lang="en-US" altLang="ko-KR" sz="3200" b="0" i="0" dirty="0">
                <a:solidFill>
                  <a:srgbClr val="555555"/>
                </a:solidFill>
                <a:effectLst/>
                <a:latin typeface="Batang" panose="02030600000101010101" pitchFamily="18" charset="-127"/>
                <a:ea typeface="Batang" panose="02030600000101010101" pitchFamily="18" charset="-127"/>
              </a:rPr>
              <a:t>(1865)</a:t>
            </a:r>
            <a:r>
              <a:rPr lang="ko-KR" altLang="en-US" sz="3200" b="0" i="0" dirty="0">
                <a:solidFill>
                  <a:srgbClr val="555555"/>
                </a:solidFill>
                <a:effectLst/>
                <a:latin typeface="Batang" panose="02030600000101010101" pitchFamily="18" charset="-127"/>
                <a:ea typeface="Batang" panose="02030600000101010101" pitchFamily="18" charset="-127"/>
              </a:rPr>
              <a:t>에 </a:t>
            </a:r>
            <a:endParaRPr lang="en-US" altLang="ko-KR" sz="3200" b="0" i="0" dirty="0">
              <a:solidFill>
                <a:srgbClr val="555555"/>
              </a:solidFill>
              <a:effectLst/>
              <a:latin typeface="Batang" panose="02030600000101010101" pitchFamily="18" charset="-127"/>
              <a:ea typeface="Batang" panose="02030600000101010101" pitchFamily="18" charset="-127"/>
            </a:endParaRPr>
          </a:p>
          <a:p>
            <a:pPr>
              <a:lnSpc>
                <a:spcPts val="4320"/>
              </a:lnSpc>
            </a:pPr>
            <a:r>
              <a:rPr lang="ko-KR" altLang="en-US" sz="3200" b="0" i="0" dirty="0">
                <a:solidFill>
                  <a:srgbClr val="555555"/>
                </a:solidFill>
                <a:effectLst/>
                <a:latin typeface="Batang" panose="02030600000101010101" pitchFamily="18" charset="-127"/>
                <a:ea typeface="Batang" panose="02030600000101010101" pitchFamily="18" charset="-127"/>
              </a:rPr>
              <a:t>찍어내어 </a:t>
            </a:r>
            <a:r>
              <a:rPr lang="ko-KR" altLang="en-US" sz="3200" b="0" i="0" dirty="0">
                <a:solidFill>
                  <a:srgbClr val="FF0000"/>
                </a:solidFill>
                <a:effectLst/>
                <a:latin typeface="Batang" panose="02030600000101010101" pitchFamily="18" charset="-127"/>
                <a:ea typeface="Batang" panose="02030600000101010101" pitchFamily="18" charset="-127"/>
              </a:rPr>
              <a:t>월정사</a:t>
            </a:r>
            <a:r>
              <a:rPr lang="ko-KR" altLang="en-US" sz="3200" b="0" i="0" dirty="0">
                <a:solidFill>
                  <a:srgbClr val="555555"/>
                </a:solidFill>
                <a:effectLst/>
                <a:latin typeface="Batang" panose="02030600000101010101" pitchFamily="18" charset="-127"/>
                <a:ea typeface="Batang" panose="02030600000101010101" pitchFamily="18" charset="-127"/>
              </a:rPr>
              <a:t>에서 보관하고 있다</a:t>
            </a:r>
            <a:r>
              <a:rPr lang="en-US" altLang="ko-KR" sz="3200" b="0" i="0" dirty="0">
                <a:solidFill>
                  <a:srgbClr val="555555"/>
                </a:solidFill>
                <a:effectLst/>
                <a:latin typeface="Batang" panose="02030600000101010101" pitchFamily="18" charset="-127"/>
                <a:ea typeface="Batang" panose="02030600000101010101" pitchFamily="18" charset="-127"/>
              </a:rPr>
              <a:t>. </a:t>
            </a:r>
            <a:br>
              <a:rPr lang="ko-KR" altLang="en-US" sz="3200" dirty="0">
                <a:latin typeface="Batang" panose="02030600000101010101" pitchFamily="18" charset="-127"/>
                <a:ea typeface="Batang" panose="02030600000101010101" pitchFamily="18" charset="-127"/>
              </a:rPr>
            </a:br>
            <a:r>
              <a:rPr lang="ko-KR" altLang="en-US" sz="3200" dirty="0">
                <a:latin typeface="Batang" panose="02030600000101010101" pitchFamily="18" charset="-127"/>
                <a:ea typeface="Batang" panose="02030600000101010101" pitchFamily="18" charset="-127"/>
              </a:rPr>
              <a:t> </a:t>
            </a:r>
            <a:r>
              <a:rPr lang="ko-KR" altLang="en-US" sz="3200" b="0" i="0" dirty="0">
                <a:solidFill>
                  <a:srgbClr val="555555"/>
                </a:solidFill>
                <a:effectLst/>
                <a:latin typeface="Batang" panose="02030600000101010101" pitchFamily="18" charset="-127"/>
                <a:ea typeface="Batang" panose="02030600000101010101" pitchFamily="18" charset="-127"/>
              </a:rPr>
              <a:t>크기는 가로 </a:t>
            </a:r>
            <a:r>
              <a:rPr lang="en-US" altLang="ko-KR" sz="3200" b="0" i="0" dirty="0">
                <a:solidFill>
                  <a:srgbClr val="555555"/>
                </a:solidFill>
                <a:effectLst/>
                <a:latin typeface="Batang" panose="02030600000101010101" pitchFamily="18" charset="-127"/>
                <a:ea typeface="Batang" panose="02030600000101010101" pitchFamily="18" charset="-127"/>
              </a:rPr>
              <a:t>84.6㎝, </a:t>
            </a:r>
            <a:r>
              <a:rPr lang="ko-KR" altLang="en-US" sz="3200" b="0" i="0" dirty="0">
                <a:solidFill>
                  <a:srgbClr val="555555"/>
                </a:solidFill>
                <a:effectLst/>
                <a:latin typeface="Batang" panose="02030600000101010101" pitchFamily="18" charset="-127"/>
                <a:ea typeface="Batang" panose="02030600000101010101" pitchFamily="18" charset="-127"/>
              </a:rPr>
              <a:t>세로 </a:t>
            </a:r>
            <a:r>
              <a:rPr lang="en-US" altLang="ko-KR" sz="3200" b="0" i="0" dirty="0">
                <a:solidFill>
                  <a:srgbClr val="555555"/>
                </a:solidFill>
                <a:effectLst/>
                <a:latin typeface="Batang" panose="02030600000101010101" pitchFamily="18" charset="-127"/>
                <a:ea typeface="Batang" panose="02030600000101010101" pitchFamily="18" charset="-127"/>
              </a:rPr>
              <a:t>24㎝</a:t>
            </a:r>
            <a:r>
              <a:rPr lang="ko-KR" altLang="en-US" sz="3200" b="0" i="0" dirty="0">
                <a:solidFill>
                  <a:srgbClr val="555555"/>
                </a:solidFill>
                <a:effectLst/>
                <a:latin typeface="Batang" panose="02030600000101010101" pitchFamily="18" charset="-127"/>
                <a:ea typeface="Batang" panose="02030600000101010101" pitchFamily="18" charset="-127"/>
              </a:rPr>
              <a:t>이고 한지에 </a:t>
            </a:r>
            <a:endParaRPr lang="en-US" altLang="ko-KR" sz="3200" b="0" i="0" dirty="0">
              <a:solidFill>
                <a:srgbClr val="555555"/>
              </a:solidFill>
              <a:effectLst/>
              <a:latin typeface="Batang" panose="02030600000101010101" pitchFamily="18" charset="-127"/>
              <a:ea typeface="Batang" panose="02030600000101010101" pitchFamily="18" charset="-127"/>
            </a:endParaRPr>
          </a:p>
          <a:p>
            <a:pPr>
              <a:lnSpc>
                <a:spcPts val="4320"/>
              </a:lnSpc>
            </a:pPr>
            <a:r>
              <a:rPr lang="ko-KR" altLang="en-US" sz="3200" b="0" i="0" dirty="0">
                <a:solidFill>
                  <a:srgbClr val="555555"/>
                </a:solidFill>
                <a:effectLst/>
                <a:latin typeface="Batang" panose="02030600000101010101" pitchFamily="18" charset="-127"/>
                <a:ea typeface="Batang" panose="02030600000101010101" pitchFamily="18" charset="-127"/>
              </a:rPr>
              <a:t>인쇄하였다</a:t>
            </a:r>
            <a:r>
              <a:rPr lang="en-US" altLang="ko-KR" sz="3200" b="0" i="0" dirty="0">
                <a:solidFill>
                  <a:srgbClr val="555555"/>
                </a:solidFill>
                <a:effectLst/>
                <a:latin typeface="Batang" panose="02030600000101010101" pitchFamily="18" charset="-127"/>
                <a:ea typeface="Batang" panose="02030600000101010101" pitchFamily="18" charset="-127"/>
              </a:rPr>
              <a:t>. </a:t>
            </a:r>
            <a:r>
              <a:rPr lang="ko-KR" altLang="en-US" sz="3200" b="0" i="0" dirty="0">
                <a:solidFill>
                  <a:srgbClr val="555555"/>
                </a:solidFill>
                <a:effectLst/>
                <a:latin typeface="Batang" panose="02030600000101010101" pitchFamily="18" charset="-127"/>
                <a:ea typeface="Batang" panose="02030600000101010101" pitchFamily="18" charset="-127"/>
              </a:rPr>
              <a:t>판의 끝에는 경전의 이름과 권수의 간행 차례가 </a:t>
            </a:r>
            <a:endParaRPr lang="en-US" altLang="ko-KR" sz="3200" b="0" i="0" dirty="0">
              <a:solidFill>
                <a:srgbClr val="555555"/>
              </a:solidFill>
              <a:effectLst/>
              <a:latin typeface="Batang" panose="02030600000101010101" pitchFamily="18" charset="-127"/>
              <a:ea typeface="Batang" panose="02030600000101010101" pitchFamily="18" charset="-127"/>
            </a:endParaRPr>
          </a:p>
          <a:p>
            <a:pPr>
              <a:lnSpc>
                <a:spcPts val="4320"/>
              </a:lnSpc>
            </a:pPr>
            <a:r>
              <a:rPr lang="ko-KR" altLang="en-US" sz="3200" b="0" i="0" dirty="0">
                <a:solidFill>
                  <a:srgbClr val="555555"/>
                </a:solidFill>
                <a:effectLst/>
                <a:latin typeface="Batang" panose="02030600000101010101" pitchFamily="18" charset="-127"/>
                <a:ea typeface="Batang" panose="02030600000101010101" pitchFamily="18" charset="-127"/>
              </a:rPr>
              <a:t>기록되어 있다</a:t>
            </a:r>
            <a:r>
              <a:rPr lang="en-US" altLang="ko-KR" sz="3200" b="0" i="0" dirty="0">
                <a:solidFill>
                  <a:srgbClr val="555555"/>
                </a:solidFill>
                <a:effectLst/>
                <a:latin typeface="Batang" panose="02030600000101010101" pitchFamily="18" charset="-127"/>
                <a:ea typeface="Batang" panose="02030600000101010101" pitchFamily="18" charset="-127"/>
              </a:rPr>
              <a:t>. </a:t>
            </a:r>
            <a:r>
              <a:rPr lang="ko-KR" altLang="en-US" sz="3200" b="0" i="0" dirty="0">
                <a:solidFill>
                  <a:srgbClr val="555555"/>
                </a:solidFill>
                <a:effectLst/>
                <a:latin typeface="Batang" panose="02030600000101010101" pitchFamily="18" charset="-127"/>
                <a:ea typeface="Batang" panose="02030600000101010101" pitchFamily="18" charset="-127"/>
              </a:rPr>
              <a:t>천자문 순서대로 새겨 놓았는데 총 </a:t>
            </a:r>
            <a:r>
              <a:rPr lang="en-US" altLang="ko-KR" sz="3200" b="0" i="0" dirty="0">
                <a:solidFill>
                  <a:srgbClr val="555555"/>
                </a:solidFill>
                <a:effectLst/>
                <a:latin typeface="Batang" panose="02030600000101010101" pitchFamily="18" charset="-127"/>
                <a:ea typeface="Batang" panose="02030600000101010101" pitchFamily="18" charset="-127"/>
              </a:rPr>
              <a:t>1,511</a:t>
            </a:r>
            <a:r>
              <a:rPr lang="ko-KR" altLang="en-US" sz="3200" b="0" i="0" dirty="0">
                <a:solidFill>
                  <a:srgbClr val="555555"/>
                </a:solidFill>
                <a:effectLst/>
                <a:latin typeface="Batang" panose="02030600000101010101" pitchFamily="18" charset="-127"/>
                <a:ea typeface="Batang" panose="02030600000101010101" pitchFamily="18" charset="-127"/>
              </a:rPr>
              <a:t>부 </a:t>
            </a:r>
            <a:endParaRPr lang="en-US" altLang="ko-KR" sz="3200" b="0" i="0" dirty="0">
              <a:solidFill>
                <a:srgbClr val="555555"/>
              </a:solidFill>
              <a:effectLst/>
              <a:latin typeface="Batang" panose="02030600000101010101" pitchFamily="18" charset="-127"/>
              <a:ea typeface="Batang" panose="02030600000101010101" pitchFamily="18" charset="-127"/>
            </a:endParaRPr>
          </a:p>
          <a:p>
            <a:pPr>
              <a:lnSpc>
                <a:spcPts val="4320"/>
              </a:lnSpc>
            </a:pPr>
            <a:r>
              <a:rPr lang="en-US" altLang="ko-KR" sz="3200" b="0" i="0" dirty="0">
                <a:solidFill>
                  <a:srgbClr val="555555"/>
                </a:solidFill>
                <a:effectLst/>
                <a:latin typeface="Batang" panose="02030600000101010101" pitchFamily="18" charset="-127"/>
                <a:ea typeface="Batang" panose="02030600000101010101" pitchFamily="18" charset="-127"/>
              </a:rPr>
              <a:t>6,802</a:t>
            </a:r>
            <a:r>
              <a:rPr lang="ko-KR" altLang="en-US" sz="3200" b="0" i="0" dirty="0">
                <a:solidFill>
                  <a:srgbClr val="555555"/>
                </a:solidFill>
                <a:effectLst/>
                <a:latin typeface="Batang" panose="02030600000101010101" pitchFamily="18" charset="-127"/>
                <a:ea typeface="Batang" panose="02030600000101010101" pitchFamily="18" charset="-127"/>
              </a:rPr>
              <a:t>권 </a:t>
            </a:r>
            <a:r>
              <a:rPr lang="en-US" altLang="ko-KR" sz="3200" b="0" i="0" dirty="0">
                <a:solidFill>
                  <a:srgbClr val="555555"/>
                </a:solidFill>
                <a:effectLst/>
                <a:latin typeface="Batang" panose="02030600000101010101" pitchFamily="18" charset="-127"/>
                <a:ea typeface="Batang" panose="02030600000101010101" pitchFamily="18" charset="-127"/>
              </a:rPr>
              <a:t>81,137</a:t>
            </a:r>
            <a:r>
              <a:rPr lang="ko-KR" altLang="en-US" sz="3200" b="0" i="0" dirty="0">
                <a:solidFill>
                  <a:srgbClr val="555555"/>
                </a:solidFill>
                <a:effectLst/>
                <a:latin typeface="Batang" panose="02030600000101010101" pitchFamily="18" charset="-127"/>
                <a:ea typeface="Batang" panose="02030600000101010101" pitchFamily="18" charset="-127"/>
              </a:rPr>
              <a:t>판으로 되어있다</a:t>
            </a:r>
            <a:r>
              <a:rPr lang="en-US" altLang="ko-KR" sz="3200" b="0" i="0" dirty="0">
                <a:solidFill>
                  <a:srgbClr val="555555"/>
                </a:solidFill>
                <a:effectLst/>
                <a:latin typeface="Batang" panose="02030600000101010101" pitchFamily="18" charset="-127"/>
                <a:ea typeface="Batang" panose="02030600000101010101" pitchFamily="18" charset="-127"/>
              </a:rPr>
              <a:t>. </a:t>
            </a:r>
            <a:br>
              <a:rPr lang="ko-KR" altLang="en-US" sz="3200" dirty="0">
                <a:latin typeface="Batang" panose="02030600000101010101" pitchFamily="18" charset="-127"/>
                <a:ea typeface="Batang" panose="02030600000101010101" pitchFamily="18" charset="-127"/>
              </a:rPr>
            </a:br>
            <a:r>
              <a:rPr lang="ko-KR" altLang="en-US" sz="3200" dirty="0">
                <a:latin typeface="Batang" panose="02030600000101010101" pitchFamily="18" charset="-127"/>
                <a:ea typeface="Batang" panose="02030600000101010101" pitchFamily="18" charset="-127"/>
              </a:rPr>
              <a:t> </a:t>
            </a:r>
            <a:r>
              <a:rPr lang="ko-KR" altLang="en-US" sz="3200" b="0" i="0" dirty="0">
                <a:solidFill>
                  <a:srgbClr val="555555"/>
                </a:solidFill>
                <a:effectLst/>
                <a:latin typeface="Batang" panose="02030600000101010101" pitchFamily="18" charset="-127"/>
                <a:ea typeface="Batang" panose="02030600000101010101" pitchFamily="18" charset="-127"/>
              </a:rPr>
              <a:t>고려 때는 물론이고 조선초에도 인쇄되었으나 전부 남아있는 </a:t>
            </a:r>
            <a:endParaRPr lang="en-US" altLang="ko-KR" sz="3200" b="0" i="0" dirty="0">
              <a:solidFill>
                <a:srgbClr val="555555"/>
              </a:solidFill>
              <a:effectLst/>
              <a:latin typeface="Batang" panose="02030600000101010101" pitchFamily="18" charset="-127"/>
              <a:ea typeface="Batang" panose="02030600000101010101" pitchFamily="18" charset="-127"/>
            </a:endParaRPr>
          </a:p>
          <a:p>
            <a:pPr>
              <a:lnSpc>
                <a:spcPts val="4320"/>
              </a:lnSpc>
            </a:pPr>
            <a:r>
              <a:rPr lang="ko-KR" altLang="en-US" sz="3200" b="0" i="0" dirty="0">
                <a:solidFill>
                  <a:srgbClr val="555555"/>
                </a:solidFill>
                <a:effectLst/>
                <a:latin typeface="Batang" panose="02030600000101010101" pitchFamily="18" charset="-127"/>
                <a:ea typeface="Batang" panose="02030600000101010101" pitchFamily="18" charset="-127"/>
              </a:rPr>
              <a:t>것은 몇 개 전하여지지 않는다</a:t>
            </a:r>
            <a:r>
              <a:rPr lang="en-US" altLang="ko-KR" sz="3200" b="0" i="0" dirty="0">
                <a:solidFill>
                  <a:srgbClr val="555555"/>
                </a:solidFill>
                <a:effectLst/>
                <a:latin typeface="Batang" panose="02030600000101010101" pitchFamily="18" charset="-127"/>
                <a:ea typeface="Batang" panose="02030600000101010101" pitchFamily="18" charset="-127"/>
              </a:rPr>
              <a:t>. </a:t>
            </a:r>
            <a:r>
              <a:rPr lang="ko-KR" altLang="en-US" sz="3200" b="0" i="0" dirty="0">
                <a:solidFill>
                  <a:srgbClr val="555555"/>
                </a:solidFill>
                <a:effectLst/>
                <a:latin typeface="Batang" panose="02030600000101010101" pitchFamily="18" charset="-127"/>
                <a:ea typeface="Batang" panose="02030600000101010101" pitchFamily="18" charset="-127"/>
              </a:rPr>
              <a:t>이 대장경은 조선 고종 </a:t>
            </a:r>
            <a:endParaRPr lang="en-US" altLang="ko-KR" sz="3200" b="0" i="0" dirty="0">
              <a:solidFill>
                <a:srgbClr val="555555"/>
              </a:solidFill>
              <a:effectLst/>
              <a:latin typeface="Batang" panose="02030600000101010101" pitchFamily="18" charset="-127"/>
              <a:ea typeface="Batang" panose="02030600000101010101" pitchFamily="18" charset="-127"/>
            </a:endParaRPr>
          </a:p>
          <a:p>
            <a:pPr>
              <a:lnSpc>
                <a:spcPts val="4320"/>
              </a:lnSpc>
            </a:pPr>
            <a:r>
              <a:rPr lang="en-US" altLang="ko-KR" sz="3200" b="0" i="0" dirty="0">
                <a:solidFill>
                  <a:srgbClr val="555555"/>
                </a:solidFill>
                <a:effectLst/>
                <a:latin typeface="Batang" panose="02030600000101010101" pitchFamily="18" charset="-127"/>
                <a:ea typeface="Batang" panose="02030600000101010101" pitchFamily="18" charset="-127"/>
              </a:rPr>
              <a:t>2</a:t>
            </a:r>
            <a:r>
              <a:rPr lang="ko-KR" altLang="en-US" sz="3200" b="0" i="0" dirty="0">
                <a:solidFill>
                  <a:srgbClr val="555555"/>
                </a:solidFill>
                <a:effectLst/>
                <a:latin typeface="Batang" panose="02030600000101010101" pitchFamily="18" charset="-127"/>
                <a:ea typeface="Batang" panose="02030600000101010101" pitchFamily="18" charset="-127"/>
              </a:rPr>
              <a:t>년</a:t>
            </a:r>
            <a:r>
              <a:rPr lang="en-US" altLang="ko-KR" sz="3200" b="0" i="0" dirty="0">
                <a:solidFill>
                  <a:srgbClr val="555555"/>
                </a:solidFill>
                <a:effectLst/>
                <a:latin typeface="Batang" panose="02030600000101010101" pitchFamily="18" charset="-127"/>
                <a:ea typeface="Batang" panose="02030600000101010101" pitchFamily="18" charset="-127"/>
              </a:rPr>
              <a:t>(1865)</a:t>
            </a:r>
            <a:r>
              <a:rPr lang="ko-KR" altLang="en-US" sz="3200" b="0" i="0" dirty="0">
                <a:solidFill>
                  <a:srgbClr val="555555"/>
                </a:solidFill>
                <a:effectLst/>
                <a:latin typeface="Batang" panose="02030600000101010101" pitchFamily="18" charset="-127"/>
                <a:ea typeface="Batang" panose="02030600000101010101" pitchFamily="18" charset="-127"/>
              </a:rPr>
              <a:t>에 인쇄한 </a:t>
            </a:r>
            <a:r>
              <a:rPr lang="en-US" altLang="ko-KR" sz="3200" b="0" i="0" dirty="0">
                <a:solidFill>
                  <a:srgbClr val="555555"/>
                </a:solidFill>
                <a:effectLst/>
                <a:latin typeface="Batang" panose="02030600000101010101" pitchFamily="18" charset="-127"/>
                <a:ea typeface="Batang" panose="02030600000101010101" pitchFamily="18" charset="-127"/>
              </a:rPr>
              <a:t>2</a:t>
            </a:r>
            <a:r>
              <a:rPr lang="ko-KR" altLang="en-US" sz="3200" b="0" i="0" dirty="0">
                <a:solidFill>
                  <a:srgbClr val="555555"/>
                </a:solidFill>
                <a:effectLst/>
                <a:latin typeface="Batang" panose="02030600000101010101" pitchFamily="18" charset="-127"/>
                <a:ea typeface="Batang" panose="02030600000101010101" pitchFamily="18" charset="-127"/>
              </a:rPr>
              <a:t>부 가운데 하나이다</a:t>
            </a:r>
            <a:r>
              <a:rPr lang="en-US" altLang="ko-KR" sz="3200" b="0" i="0" dirty="0">
                <a:solidFill>
                  <a:srgbClr val="555555"/>
                </a:solidFill>
                <a:effectLst/>
                <a:latin typeface="Batang" panose="02030600000101010101" pitchFamily="18" charset="-127"/>
                <a:ea typeface="Batang" panose="02030600000101010101" pitchFamily="18" charset="-127"/>
              </a:rPr>
              <a:t>.</a:t>
            </a:r>
            <a:endParaRPr kumimoji="1" lang="ja-JP" altLang="en-US" sz="3200" dirty="0">
              <a:latin typeface="Batang" panose="02030600000101010101" pitchFamily="18" charset="-127"/>
              <a:ea typeface="Batang" panose="02030600000101010101" pitchFamily="18" charset="-127"/>
            </a:endParaRPr>
          </a:p>
        </p:txBody>
      </p:sp>
      <p:pic>
        <p:nvPicPr>
          <p:cNvPr id="6" name="図 5">
            <a:extLst>
              <a:ext uri="{FF2B5EF4-FFF2-40B4-BE49-F238E27FC236}">
                <a16:creationId xmlns:a16="http://schemas.microsoft.com/office/drawing/2014/main" id="{C0752C7E-B9E6-4ECA-8A5E-FF8D0DDF5F81}"/>
              </a:ext>
            </a:extLst>
          </p:cNvPr>
          <p:cNvPicPr>
            <a:picLocks noChangeAspect="1"/>
          </p:cNvPicPr>
          <p:nvPr/>
        </p:nvPicPr>
        <p:blipFill rotWithShape="1">
          <a:blip r:embed="rId4">
            <a:extLst>
              <a:ext uri="{28A0092B-C50C-407E-A947-70E740481C1C}">
                <a14:useLocalDpi xmlns:a14="http://schemas.microsoft.com/office/drawing/2010/main" val="0"/>
              </a:ext>
            </a:extLst>
          </a:blip>
          <a:srcRect l="8325" t="16293" r="7231" b="19447"/>
          <a:stretch/>
        </p:blipFill>
        <p:spPr>
          <a:xfrm>
            <a:off x="8478981" y="1828320"/>
            <a:ext cx="3514817" cy="1721215"/>
          </a:xfrm>
          <a:prstGeom prst="rect">
            <a:avLst/>
          </a:prstGeom>
        </p:spPr>
      </p:pic>
      <p:pic>
        <p:nvPicPr>
          <p:cNvPr id="7" name="kr-21-00540000-32">
            <a:hlinkClick r:id="" action="ppaction://media"/>
            <a:extLst>
              <a:ext uri="{FF2B5EF4-FFF2-40B4-BE49-F238E27FC236}">
                <a16:creationId xmlns:a16="http://schemas.microsoft.com/office/drawing/2014/main" id="{FB3A79B2-E4E8-42DC-9B3C-700E96E3742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44727" y="5808766"/>
            <a:ext cx="406400" cy="406400"/>
          </a:xfrm>
          <a:prstGeom prst="rect">
            <a:avLst/>
          </a:prstGeom>
        </p:spPr>
      </p:pic>
      <p:grpSp>
        <p:nvGrpSpPr>
          <p:cNvPr id="5" name="グループ化 4">
            <a:extLst>
              <a:ext uri="{FF2B5EF4-FFF2-40B4-BE49-F238E27FC236}">
                <a16:creationId xmlns:a16="http://schemas.microsoft.com/office/drawing/2014/main" id="{BF5E742F-C07B-4A64-88BF-4F84D9A7B286}"/>
              </a:ext>
            </a:extLst>
          </p:cNvPr>
          <p:cNvGrpSpPr/>
          <p:nvPr/>
        </p:nvGrpSpPr>
        <p:grpSpPr>
          <a:xfrm>
            <a:off x="8857752" y="4354074"/>
            <a:ext cx="3263327" cy="1265920"/>
            <a:chOff x="4987290" y="1619405"/>
            <a:chExt cx="4481842" cy="1738610"/>
          </a:xfrm>
        </p:grpSpPr>
        <p:pic>
          <p:nvPicPr>
            <p:cNvPr id="8" name="グラフィックス 7">
              <a:extLst>
                <a:ext uri="{FF2B5EF4-FFF2-40B4-BE49-F238E27FC236}">
                  <a16:creationId xmlns:a16="http://schemas.microsoft.com/office/drawing/2014/main" id="{C1B8B0B0-0D10-4696-8CC6-58D2FB4C48C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987290" y="1619405"/>
              <a:ext cx="4481842" cy="1738610"/>
            </a:xfrm>
            <a:prstGeom prst="rect">
              <a:avLst/>
            </a:prstGeom>
          </p:spPr>
        </p:pic>
        <p:sp>
          <p:nvSpPr>
            <p:cNvPr id="9" name="テキスト ボックス 8">
              <a:extLst>
                <a:ext uri="{FF2B5EF4-FFF2-40B4-BE49-F238E27FC236}">
                  <a16:creationId xmlns:a16="http://schemas.microsoft.com/office/drawing/2014/main" id="{6697EE41-1E88-4DD8-A8E4-797551758486}"/>
                </a:ext>
              </a:extLst>
            </p:cNvPr>
            <p:cNvSpPr txBox="1"/>
            <p:nvPr/>
          </p:nvSpPr>
          <p:spPr>
            <a:xfrm>
              <a:off x="5488445" y="2102114"/>
              <a:ext cx="3682332" cy="591779"/>
            </a:xfrm>
            <a:prstGeom prst="rect">
              <a:avLst/>
            </a:prstGeom>
            <a:noFill/>
          </p:spPr>
          <p:txBody>
            <a:bodyPr wrap="square" rtlCol="0">
              <a:spAutoFit/>
            </a:bodyPr>
            <a:lstStyle/>
            <a:p>
              <a:r>
                <a:rPr kumimoji="1" lang="ja-JP" altLang="en-US" sz="2200" dirty="0">
                  <a:solidFill>
                    <a:srgbClr val="002060"/>
                  </a:solidFill>
                  <a:latin typeface="HG丸ｺﾞｼｯｸM-PRO" panose="020F0600000000000000" pitchFamily="50" charset="-128"/>
                  <a:ea typeface="HG丸ｺﾞｼｯｸM-PRO" panose="020F0600000000000000" pitchFamily="50" charset="-128"/>
                </a:rPr>
                <a:t>絵本　</a:t>
              </a:r>
              <a:r>
                <a:rPr kumimoji="1" lang="en-US" altLang="ja-JP" sz="2200" dirty="0">
                  <a:solidFill>
                    <a:srgbClr val="002060"/>
                  </a:solidFill>
                  <a:latin typeface="HG丸ｺﾞｼｯｸM-PRO" panose="020F0600000000000000" pitchFamily="50" charset="-128"/>
                  <a:ea typeface="HG丸ｺﾞｼｯｸM-PRO" panose="020F0600000000000000" pitchFamily="50" charset="-128"/>
                </a:rPr>
                <a:t>41</a:t>
              </a:r>
              <a:r>
                <a:rPr kumimoji="1" lang="ja-JP" altLang="en-US" sz="2200" dirty="0">
                  <a:solidFill>
                    <a:srgbClr val="002060"/>
                  </a:solidFill>
                  <a:latin typeface="HG丸ｺﾞｼｯｸM-PRO" panose="020F0600000000000000" pitchFamily="50" charset="-128"/>
                  <a:ea typeface="HG丸ｺﾞｼｯｸM-PRO" panose="020F0600000000000000" pitchFamily="50" charset="-128"/>
                </a:rPr>
                <a:t>ページ</a:t>
              </a:r>
            </a:p>
          </p:txBody>
        </p:sp>
      </p:grpSp>
    </p:spTree>
    <p:extLst>
      <p:ext uri="{BB962C8B-B14F-4D97-AF65-F5344CB8AC3E}">
        <p14:creationId xmlns:p14="http://schemas.microsoft.com/office/powerpoint/2010/main" val="2925889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70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2FD5A35-131B-49B6-9367-B582320E9108}"/>
              </a:ext>
            </a:extLst>
          </p:cNvPr>
          <p:cNvSpPr txBox="1"/>
          <p:nvPr/>
        </p:nvSpPr>
        <p:spPr>
          <a:xfrm>
            <a:off x="198202" y="229837"/>
            <a:ext cx="12085360" cy="6640921"/>
          </a:xfrm>
          <a:prstGeom prst="rect">
            <a:avLst/>
          </a:prstGeom>
          <a:noFill/>
        </p:spPr>
        <p:txBody>
          <a:bodyPr wrap="none" rtlCol="0">
            <a:spAutoFit/>
          </a:bodyPr>
          <a:lstStyle/>
          <a:p>
            <a:pPr>
              <a:lnSpc>
                <a:spcPts val="4320"/>
              </a:lnSpc>
            </a:pPr>
            <a:r>
              <a:rPr lang="ja-JP" altLang="en-US" sz="3200" b="0" i="0" dirty="0">
                <a:solidFill>
                  <a:srgbClr val="555555"/>
                </a:solidFill>
                <a:effectLst/>
                <a:latin typeface="ＭＳ 明朝" panose="02020609040205080304" pitchFamily="17" charset="-128"/>
                <a:ea typeface="ＭＳ 明朝" panose="02020609040205080304" pitchFamily="17" charset="-128"/>
              </a:rPr>
              <a:t>板の数が</a:t>
            </a:r>
            <a:r>
              <a:rPr lang="en-US" altLang="ja-JP" sz="3200" b="0" i="0" dirty="0">
                <a:solidFill>
                  <a:srgbClr val="555555"/>
                </a:solidFill>
                <a:effectLst/>
                <a:latin typeface="ＭＳ 明朝" panose="02020609040205080304" pitchFamily="17" charset="-128"/>
                <a:ea typeface="ＭＳ 明朝" panose="02020609040205080304" pitchFamily="17" charset="-128"/>
              </a:rPr>
              <a:t>8</a:t>
            </a:r>
            <a:r>
              <a:rPr lang="ja-JP" altLang="en-US" sz="3200" b="0" i="0" dirty="0">
                <a:solidFill>
                  <a:srgbClr val="555555"/>
                </a:solidFill>
                <a:effectLst/>
                <a:latin typeface="ＭＳ 明朝" panose="02020609040205080304" pitchFamily="17" charset="-128"/>
                <a:ea typeface="ＭＳ 明朝" panose="02020609040205080304" pitchFamily="17" charset="-128"/>
              </a:rPr>
              <a:t>万個余りに達する</a:t>
            </a:r>
            <a:r>
              <a:rPr lang="en-US" altLang="ja-JP" sz="3200" b="0" i="0" dirty="0">
                <a:solidFill>
                  <a:srgbClr val="555555"/>
                </a:solidFill>
                <a:effectLst/>
                <a:latin typeface="ＭＳ 明朝" panose="02020609040205080304" pitchFamily="17" charset="-128"/>
                <a:ea typeface="ＭＳ 明朝" panose="02020609040205080304" pitchFamily="17" charset="-128"/>
              </a:rPr>
              <a:t>8</a:t>
            </a:r>
            <a:r>
              <a:rPr lang="ja-JP" altLang="en-US" sz="3200" b="0" i="0" dirty="0">
                <a:solidFill>
                  <a:srgbClr val="555555"/>
                </a:solidFill>
                <a:effectLst/>
                <a:latin typeface="ＭＳ 明朝" panose="02020609040205080304" pitchFamily="17" charset="-128"/>
                <a:ea typeface="ＭＳ 明朝" panose="02020609040205080304" pitchFamily="17" charset="-128"/>
              </a:rPr>
              <a:t>万</a:t>
            </a:r>
            <a:r>
              <a:rPr lang="en-US" altLang="ja-JP" sz="3200" b="0" i="0" dirty="0">
                <a:solidFill>
                  <a:srgbClr val="555555"/>
                </a:solidFill>
                <a:effectLst/>
                <a:latin typeface="ＭＳ 明朝" panose="02020609040205080304" pitchFamily="17" charset="-128"/>
                <a:ea typeface="ＭＳ 明朝" panose="02020609040205080304" pitchFamily="17" charset="-128"/>
              </a:rPr>
              <a:t>4</a:t>
            </a:r>
            <a:r>
              <a:rPr lang="ja-JP" altLang="en-US" sz="3200" b="0" i="0" dirty="0">
                <a:solidFill>
                  <a:srgbClr val="555555"/>
                </a:solidFill>
                <a:effectLst/>
                <a:latin typeface="ＭＳ 明朝" panose="02020609040205080304" pitchFamily="17" charset="-128"/>
                <a:ea typeface="ＭＳ 明朝" panose="02020609040205080304" pitchFamily="17" charset="-128"/>
              </a:rPr>
              <a:t>千煩悩に該当する</a:t>
            </a:r>
            <a:r>
              <a:rPr lang="en-US" altLang="ja-JP" sz="3200" b="0" i="0" dirty="0">
                <a:solidFill>
                  <a:srgbClr val="555555"/>
                </a:solidFill>
                <a:effectLst/>
                <a:latin typeface="ＭＳ 明朝" panose="02020609040205080304" pitchFamily="17" charset="-128"/>
                <a:ea typeface="ＭＳ 明朝" panose="02020609040205080304" pitchFamily="17" charset="-128"/>
              </a:rPr>
              <a:t>8</a:t>
            </a:r>
            <a:r>
              <a:rPr lang="ja-JP" altLang="en-US" sz="3200" b="0" i="0" dirty="0">
                <a:solidFill>
                  <a:srgbClr val="555555"/>
                </a:solidFill>
                <a:effectLst/>
                <a:latin typeface="ＭＳ 明朝" panose="02020609040205080304" pitchFamily="17" charset="-128"/>
                <a:ea typeface="ＭＳ 明朝" panose="02020609040205080304" pitchFamily="17" charset="-128"/>
              </a:rPr>
              <a:t>万</a:t>
            </a:r>
            <a:r>
              <a:rPr lang="en-US" altLang="ja-JP" sz="3200" b="0" i="0" dirty="0">
                <a:solidFill>
                  <a:srgbClr val="555555"/>
                </a:solidFill>
                <a:effectLst/>
                <a:latin typeface="ＭＳ 明朝" panose="02020609040205080304" pitchFamily="17" charset="-128"/>
                <a:ea typeface="ＭＳ 明朝" panose="02020609040205080304" pitchFamily="17" charset="-128"/>
              </a:rPr>
              <a:t>4</a:t>
            </a:r>
            <a:r>
              <a:rPr lang="ja-JP" altLang="en-US" sz="3200" b="0" i="0" dirty="0">
                <a:solidFill>
                  <a:srgbClr val="555555"/>
                </a:solidFill>
                <a:effectLst/>
                <a:latin typeface="ＭＳ 明朝" panose="02020609040205080304" pitchFamily="17" charset="-128"/>
                <a:ea typeface="ＭＳ 明朝" panose="02020609040205080304" pitchFamily="17" charset="-128"/>
              </a:rPr>
              <a:t>千法文を</a:t>
            </a:r>
            <a:endParaRPr lang="en-US" altLang="ja-JP" sz="3200" b="0" i="0" dirty="0">
              <a:solidFill>
                <a:srgbClr val="555555"/>
              </a:solidFill>
              <a:effectLst/>
              <a:latin typeface="ＭＳ 明朝" panose="02020609040205080304" pitchFamily="17" charset="-128"/>
              <a:ea typeface="ＭＳ 明朝" panose="02020609040205080304" pitchFamily="17" charset="-128"/>
            </a:endParaRPr>
          </a:p>
          <a:p>
            <a:pPr>
              <a:lnSpc>
                <a:spcPts val="4320"/>
              </a:lnSpc>
            </a:pPr>
            <a:r>
              <a:rPr lang="ja-JP" altLang="en-US" sz="3200" b="0" i="0" dirty="0">
                <a:solidFill>
                  <a:srgbClr val="555555"/>
                </a:solidFill>
                <a:effectLst/>
                <a:latin typeface="ＭＳ 明朝" panose="02020609040205080304" pitchFamily="17" charset="-128"/>
                <a:ea typeface="ＭＳ 明朝" panose="02020609040205080304" pitchFamily="17" charset="-128"/>
              </a:rPr>
              <a:t>載せているから八万大蔵経と呼ばれる。</a:t>
            </a:r>
          </a:p>
          <a:p>
            <a:pPr>
              <a:lnSpc>
                <a:spcPts val="4320"/>
              </a:lnSpc>
            </a:pPr>
            <a:r>
              <a:rPr lang="ja-JP" altLang="en-US" sz="3200" b="0" i="0" dirty="0">
                <a:solidFill>
                  <a:srgbClr val="555555"/>
                </a:solidFill>
                <a:effectLst/>
                <a:latin typeface="ＭＳ 明朝" panose="02020609040205080304" pitchFamily="17" charset="-128"/>
                <a:ea typeface="ＭＳ 明朝" panose="02020609040205080304" pitchFamily="17" charset="-128"/>
              </a:rPr>
              <a:t>月精寺にある八万大蔵経は海印寺の高麗大蔵経の経板から直接</a:t>
            </a:r>
            <a:endParaRPr lang="en-US" altLang="ja-JP" sz="3200" b="0" i="0" dirty="0">
              <a:solidFill>
                <a:srgbClr val="555555"/>
              </a:solidFill>
              <a:effectLst/>
              <a:latin typeface="ＭＳ 明朝" panose="02020609040205080304" pitchFamily="17" charset="-128"/>
              <a:ea typeface="ＭＳ 明朝" panose="02020609040205080304" pitchFamily="17" charset="-128"/>
            </a:endParaRPr>
          </a:p>
          <a:p>
            <a:pPr>
              <a:lnSpc>
                <a:spcPts val="4320"/>
              </a:lnSpc>
            </a:pPr>
            <a:r>
              <a:rPr lang="ja-JP" altLang="en-US" sz="3200" b="0" i="0" dirty="0">
                <a:solidFill>
                  <a:srgbClr val="555555"/>
                </a:solidFill>
                <a:effectLst/>
                <a:latin typeface="ＭＳ 明朝" panose="02020609040205080304" pitchFamily="17" charset="-128"/>
                <a:ea typeface="ＭＳ 明朝" panose="02020609040205080304" pitchFamily="17" charset="-128"/>
              </a:rPr>
              <a:t>印刷したものだ。 朝鮮高宗</a:t>
            </a:r>
            <a:r>
              <a:rPr lang="en-US" altLang="ja-JP" sz="3200" b="0" i="0" dirty="0">
                <a:solidFill>
                  <a:srgbClr val="555555"/>
                </a:solidFill>
                <a:effectLst/>
                <a:latin typeface="ＭＳ 明朝" panose="02020609040205080304" pitchFamily="17" charset="-128"/>
                <a:ea typeface="ＭＳ 明朝" panose="02020609040205080304" pitchFamily="17" charset="-128"/>
              </a:rPr>
              <a:t>2</a:t>
            </a:r>
            <a:r>
              <a:rPr lang="ja-JP" altLang="en-US" sz="3200" b="0" i="0" dirty="0">
                <a:solidFill>
                  <a:srgbClr val="555555"/>
                </a:solidFill>
                <a:effectLst/>
                <a:latin typeface="ＭＳ 明朝" panose="02020609040205080304" pitchFamily="17" charset="-128"/>
                <a:ea typeface="ＭＳ 明朝" panose="02020609040205080304" pitchFamily="17" charset="-128"/>
              </a:rPr>
              <a:t>年</a:t>
            </a:r>
            <a:r>
              <a:rPr lang="en-US" altLang="ja-JP" sz="3200" b="0" i="0" dirty="0">
                <a:solidFill>
                  <a:srgbClr val="555555"/>
                </a:solidFill>
                <a:effectLst/>
                <a:latin typeface="ＭＳ 明朝" panose="02020609040205080304" pitchFamily="17" charset="-128"/>
                <a:ea typeface="ＭＳ 明朝" panose="02020609040205080304" pitchFamily="17" charset="-128"/>
              </a:rPr>
              <a:t>(1865)</a:t>
            </a:r>
            <a:r>
              <a:rPr lang="ja-JP" altLang="en-US" sz="3200" b="0" i="0" dirty="0">
                <a:solidFill>
                  <a:srgbClr val="555555"/>
                </a:solidFill>
                <a:effectLst/>
                <a:latin typeface="ＭＳ 明朝" panose="02020609040205080304" pitchFamily="17" charset="-128"/>
                <a:ea typeface="ＭＳ 明朝" panose="02020609040205080304" pitchFamily="17" charset="-128"/>
              </a:rPr>
              <a:t>に</a:t>
            </a:r>
            <a:endParaRPr lang="en-US" altLang="ja-JP" sz="3200" b="0" i="0" dirty="0">
              <a:solidFill>
                <a:srgbClr val="555555"/>
              </a:solidFill>
              <a:effectLst/>
              <a:latin typeface="ＭＳ 明朝" panose="02020609040205080304" pitchFamily="17" charset="-128"/>
              <a:ea typeface="ＭＳ 明朝" panose="02020609040205080304" pitchFamily="17" charset="-128"/>
            </a:endParaRPr>
          </a:p>
          <a:p>
            <a:pPr>
              <a:lnSpc>
                <a:spcPts val="4320"/>
              </a:lnSpc>
            </a:pPr>
            <a:r>
              <a:rPr lang="ja-JP" altLang="en-US" sz="3200" b="0" i="0" dirty="0">
                <a:solidFill>
                  <a:srgbClr val="555555"/>
                </a:solidFill>
                <a:effectLst/>
                <a:latin typeface="ＭＳ 明朝" panose="02020609040205080304" pitchFamily="17" charset="-128"/>
                <a:ea typeface="ＭＳ 明朝" panose="02020609040205080304" pitchFamily="17" charset="-128"/>
              </a:rPr>
              <a:t>印刷して</a:t>
            </a:r>
            <a:r>
              <a:rPr lang="ja-JP" altLang="en-US" sz="3200" b="1" i="0" dirty="0">
                <a:solidFill>
                  <a:srgbClr val="FF0000"/>
                </a:solidFill>
                <a:effectLst/>
                <a:latin typeface="ＭＳ 明朝" panose="02020609040205080304" pitchFamily="17" charset="-128"/>
                <a:ea typeface="ＭＳ 明朝" panose="02020609040205080304" pitchFamily="17" charset="-128"/>
              </a:rPr>
              <a:t>月精寺</a:t>
            </a:r>
            <a:r>
              <a:rPr lang="ja-JP" altLang="en-US" sz="3200" b="0" i="0" dirty="0">
                <a:solidFill>
                  <a:srgbClr val="555555"/>
                </a:solidFill>
                <a:effectLst/>
                <a:latin typeface="ＭＳ 明朝" panose="02020609040205080304" pitchFamily="17" charset="-128"/>
                <a:ea typeface="ＭＳ 明朝" panose="02020609040205080304" pitchFamily="17" charset="-128"/>
              </a:rPr>
              <a:t>で保管している。</a:t>
            </a:r>
          </a:p>
          <a:p>
            <a:pPr>
              <a:lnSpc>
                <a:spcPts val="4320"/>
              </a:lnSpc>
            </a:pPr>
            <a:r>
              <a:rPr lang="ja-JP" altLang="en-US" sz="3200" b="0" i="0" dirty="0">
                <a:solidFill>
                  <a:srgbClr val="555555"/>
                </a:solidFill>
                <a:effectLst/>
                <a:latin typeface="ＭＳ 明朝" panose="02020609040205080304" pitchFamily="17" charset="-128"/>
                <a:ea typeface="ＭＳ 明朝" panose="02020609040205080304" pitchFamily="17" charset="-128"/>
              </a:rPr>
              <a:t>大きさは横</a:t>
            </a:r>
            <a:r>
              <a:rPr lang="en-US" altLang="ja-JP" sz="3200" b="0" i="0" dirty="0">
                <a:solidFill>
                  <a:srgbClr val="555555"/>
                </a:solidFill>
                <a:effectLst/>
                <a:latin typeface="ＭＳ 明朝" panose="02020609040205080304" pitchFamily="17" charset="-128"/>
                <a:ea typeface="ＭＳ 明朝" panose="02020609040205080304" pitchFamily="17" charset="-128"/>
              </a:rPr>
              <a:t>84.6㎝</a:t>
            </a:r>
            <a:r>
              <a:rPr lang="ja-JP" altLang="en-US" sz="3200" b="0" i="0" dirty="0">
                <a:solidFill>
                  <a:srgbClr val="555555"/>
                </a:solidFill>
                <a:effectLst/>
                <a:latin typeface="ＭＳ 明朝" panose="02020609040205080304" pitchFamily="17" charset="-128"/>
                <a:ea typeface="ＭＳ 明朝" panose="02020609040205080304" pitchFamily="17" charset="-128"/>
              </a:rPr>
              <a:t>、縦</a:t>
            </a:r>
            <a:r>
              <a:rPr lang="en-US" altLang="ja-JP" sz="3200" b="0" i="0" dirty="0">
                <a:solidFill>
                  <a:srgbClr val="555555"/>
                </a:solidFill>
                <a:effectLst/>
                <a:latin typeface="ＭＳ 明朝" panose="02020609040205080304" pitchFamily="17" charset="-128"/>
                <a:ea typeface="ＭＳ 明朝" panose="02020609040205080304" pitchFamily="17" charset="-128"/>
              </a:rPr>
              <a:t>24㎝</a:t>
            </a:r>
            <a:r>
              <a:rPr lang="ja-JP" altLang="en-US" sz="3200" b="0" i="0" dirty="0">
                <a:solidFill>
                  <a:srgbClr val="555555"/>
                </a:solidFill>
                <a:effectLst/>
                <a:latin typeface="ＭＳ 明朝" panose="02020609040205080304" pitchFamily="17" charset="-128"/>
                <a:ea typeface="ＭＳ 明朝" panose="02020609040205080304" pitchFamily="17" charset="-128"/>
              </a:rPr>
              <a:t>で韓紙に印刷して</a:t>
            </a:r>
            <a:endParaRPr lang="en-US" altLang="ja-JP" sz="3200" b="0" i="0" dirty="0">
              <a:solidFill>
                <a:srgbClr val="555555"/>
              </a:solidFill>
              <a:effectLst/>
              <a:latin typeface="ＭＳ 明朝" panose="02020609040205080304" pitchFamily="17" charset="-128"/>
              <a:ea typeface="ＭＳ 明朝" panose="02020609040205080304" pitchFamily="17" charset="-128"/>
            </a:endParaRPr>
          </a:p>
          <a:p>
            <a:pPr>
              <a:lnSpc>
                <a:spcPts val="4320"/>
              </a:lnSpc>
            </a:pPr>
            <a:r>
              <a:rPr lang="ja-JP" altLang="en-US" sz="3200" b="0" i="0" dirty="0">
                <a:solidFill>
                  <a:srgbClr val="555555"/>
                </a:solidFill>
                <a:effectLst/>
                <a:latin typeface="ＭＳ 明朝" panose="02020609040205080304" pitchFamily="17" charset="-128"/>
                <a:ea typeface="ＭＳ 明朝" panose="02020609040205080304" pitchFamily="17" charset="-128"/>
              </a:rPr>
              <a:t>いる。版の終わりには経典の名前と巻数の刊行順序が</a:t>
            </a:r>
            <a:endParaRPr lang="en-US" altLang="ja-JP" sz="3200" b="0" i="0" dirty="0">
              <a:solidFill>
                <a:srgbClr val="555555"/>
              </a:solidFill>
              <a:effectLst/>
              <a:latin typeface="ＭＳ 明朝" panose="02020609040205080304" pitchFamily="17" charset="-128"/>
              <a:ea typeface="ＭＳ 明朝" panose="02020609040205080304" pitchFamily="17" charset="-128"/>
            </a:endParaRPr>
          </a:p>
          <a:p>
            <a:pPr>
              <a:lnSpc>
                <a:spcPts val="4320"/>
              </a:lnSpc>
            </a:pPr>
            <a:r>
              <a:rPr lang="ja-JP" altLang="en-US" sz="3200" b="0" i="0" dirty="0">
                <a:solidFill>
                  <a:srgbClr val="555555"/>
                </a:solidFill>
                <a:effectLst/>
                <a:latin typeface="ＭＳ 明朝" panose="02020609040205080304" pitchFamily="17" charset="-128"/>
                <a:ea typeface="ＭＳ 明朝" panose="02020609040205080304" pitchFamily="17" charset="-128"/>
              </a:rPr>
              <a:t>記録されている。 千字文順序通りに刻んでいて、</a:t>
            </a:r>
            <a:endParaRPr lang="en-US" altLang="ja-JP" sz="3200" b="0" i="0" dirty="0">
              <a:solidFill>
                <a:srgbClr val="555555"/>
              </a:solidFill>
              <a:effectLst/>
              <a:latin typeface="ＭＳ 明朝" panose="02020609040205080304" pitchFamily="17" charset="-128"/>
              <a:ea typeface="ＭＳ 明朝" panose="02020609040205080304" pitchFamily="17" charset="-128"/>
            </a:endParaRPr>
          </a:p>
          <a:p>
            <a:pPr>
              <a:lnSpc>
                <a:spcPts val="4320"/>
              </a:lnSpc>
            </a:pPr>
            <a:r>
              <a:rPr lang="ja-JP" altLang="en-US" sz="3200" b="0" i="0" dirty="0">
                <a:solidFill>
                  <a:srgbClr val="555555"/>
                </a:solidFill>
                <a:effectLst/>
                <a:latin typeface="ＭＳ 明朝" panose="02020609040205080304" pitchFamily="17" charset="-128"/>
                <a:ea typeface="ＭＳ 明朝" panose="02020609040205080304" pitchFamily="17" charset="-128"/>
              </a:rPr>
              <a:t>合計</a:t>
            </a:r>
            <a:r>
              <a:rPr lang="en-US" altLang="ja-JP" sz="3200" b="0" i="0" dirty="0">
                <a:solidFill>
                  <a:srgbClr val="555555"/>
                </a:solidFill>
                <a:effectLst/>
                <a:latin typeface="ＭＳ 明朝" panose="02020609040205080304" pitchFamily="17" charset="-128"/>
                <a:ea typeface="ＭＳ 明朝" panose="02020609040205080304" pitchFamily="17" charset="-128"/>
              </a:rPr>
              <a:t>1,511</a:t>
            </a:r>
            <a:r>
              <a:rPr lang="ja-JP" altLang="en-US" sz="3200" b="0" i="0" dirty="0">
                <a:solidFill>
                  <a:srgbClr val="555555"/>
                </a:solidFill>
                <a:effectLst/>
                <a:latin typeface="ＭＳ 明朝" panose="02020609040205080304" pitchFamily="17" charset="-128"/>
                <a:ea typeface="ＭＳ 明朝" panose="02020609040205080304" pitchFamily="17" charset="-128"/>
              </a:rPr>
              <a:t>部</a:t>
            </a:r>
            <a:r>
              <a:rPr lang="en-US" altLang="ja-JP" sz="3200" b="0" i="0" dirty="0">
                <a:solidFill>
                  <a:srgbClr val="555555"/>
                </a:solidFill>
                <a:effectLst/>
                <a:latin typeface="ＭＳ 明朝" panose="02020609040205080304" pitchFamily="17" charset="-128"/>
                <a:ea typeface="ＭＳ 明朝" panose="02020609040205080304" pitchFamily="17" charset="-128"/>
              </a:rPr>
              <a:t>6,802</a:t>
            </a:r>
            <a:r>
              <a:rPr lang="ja-JP" altLang="en-US" sz="3200" b="0" i="0" dirty="0">
                <a:solidFill>
                  <a:srgbClr val="555555"/>
                </a:solidFill>
                <a:effectLst/>
                <a:latin typeface="ＭＳ 明朝" panose="02020609040205080304" pitchFamily="17" charset="-128"/>
                <a:ea typeface="ＭＳ 明朝" panose="02020609040205080304" pitchFamily="17" charset="-128"/>
              </a:rPr>
              <a:t>冊</a:t>
            </a:r>
            <a:r>
              <a:rPr lang="en-US" altLang="ja-JP" sz="3200" b="0" i="0" dirty="0">
                <a:solidFill>
                  <a:srgbClr val="555555"/>
                </a:solidFill>
                <a:effectLst/>
                <a:latin typeface="ＭＳ 明朝" panose="02020609040205080304" pitchFamily="17" charset="-128"/>
                <a:ea typeface="ＭＳ 明朝" panose="02020609040205080304" pitchFamily="17" charset="-128"/>
              </a:rPr>
              <a:t>81,137</a:t>
            </a:r>
            <a:r>
              <a:rPr lang="ja-JP" altLang="en-US" sz="3200" b="0" i="0" dirty="0">
                <a:solidFill>
                  <a:srgbClr val="555555"/>
                </a:solidFill>
                <a:effectLst/>
                <a:latin typeface="ＭＳ 明朝" panose="02020609040205080304" pitchFamily="17" charset="-128"/>
                <a:ea typeface="ＭＳ 明朝" panose="02020609040205080304" pitchFamily="17" charset="-128"/>
              </a:rPr>
              <a:t>版になっている。</a:t>
            </a:r>
          </a:p>
          <a:p>
            <a:pPr>
              <a:lnSpc>
                <a:spcPts val="4320"/>
              </a:lnSpc>
            </a:pPr>
            <a:r>
              <a:rPr lang="ja-JP" altLang="en-US" sz="3200" b="0" i="0" dirty="0">
                <a:solidFill>
                  <a:srgbClr val="555555"/>
                </a:solidFill>
                <a:effectLst/>
                <a:latin typeface="ＭＳ 明朝" panose="02020609040205080304" pitchFamily="17" charset="-128"/>
                <a:ea typeface="ＭＳ 明朝" panose="02020609040205080304" pitchFamily="17" charset="-128"/>
              </a:rPr>
              <a:t>高麗時代は勿論で、朝鮮王朝初めにも印刷されたが</a:t>
            </a:r>
            <a:endParaRPr lang="en-US" altLang="ja-JP" sz="3200" b="0" i="0" dirty="0">
              <a:solidFill>
                <a:srgbClr val="555555"/>
              </a:solidFill>
              <a:effectLst/>
              <a:latin typeface="ＭＳ 明朝" panose="02020609040205080304" pitchFamily="17" charset="-128"/>
              <a:ea typeface="ＭＳ 明朝" panose="02020609040205080304" pitchFamily="17" charset="-128"/>
            </a:endParaRPr>
          </a:p>
          <a:p>
            <a:pPr>
              <a:lnSpc>
                <a:spcPts val="4320"/>
              </a:lnSpc>
            </a:pPr>
            <a:r>
              <a:rPr lang="ja-JP" altLang="en-US" sz="3200" b="0" i="0" dirty="0">
                <a:solidFill>
                  <a:srgbClr val="555555"/>
                </a:solidFill>
                <a:effectLst/>
                <a:latin typeface="ＭＳ 明朝" panose="02020609040205080304" pitchFamily="17" charset="-128"/>
                <a:ea typeface="ＭＳ 明朝" panose="02020609040205080304" pitchFamily="17" charset="-128"/>
              </a:rPr>
              <a:t>全部残っているのは幾つかしか伝えられていない。 </a:t>
            </a:r>
            <a:endParaRPr lang="en-US" altLang="ja-JP" sz="3200" b="0" i="0" dirty="0">
              <a:solidFill>
                <a:srgbClr val="555555"/>
              </a:solidFill>
              <a:effectLst/>
              <a:latin typeface="ＭＳ 明朝" panose="02020609040205080304" pitchFamily="17" charset="-128"/>
              <a:ea typeface="ＭＳ 明朝" panose="02020609040205080304" pitchFamily="17" charset="-128"/>
            </a:endParaRPr>
          </a:p>
          <a:p>
            <a:pPr>
              <a:lnSpc>
                <a:spcPts val="4320"/>
              </a:lnSpc>
            </a:pPr>
            <a:r>
              <a:rPr lang="ja-JP" altLang="en-US" sz="3200" b="0" i="0" dirty="0">
                <a:solidFill>
                  <a:srgbClr val="555555"/>
                </a:solidFill>
                <a:effectLst/>
                <a:latin typeface="ＭＳ 明朝" panose="02020609040205080304" pitchFamily="17" charset="-128"/>
                <a:ea typeface="ＭＳ 明朝" panose="02020609040205080304" pitchFamily="17" charset="-128"/>
              </a:rPr>
              <a:t>この大蔵経は朝鮮高宗</a:t>
            </a:r>
            <a:r>
              <a:rPr lang="en-US" altLang="ja-JP" sz="3200" b="0" i="0" dirty="0">
                <a:solidFill>
                  <a:srgbClr val="555555"/>
                </a:solidFill>
                <a:effectLst/>
                <a:latin typeface="ＭＳ 明朝" panose="02020609040205080304" pitchFamily="17" charset="-128"/>
                <a:ea typeface="ＭＳ 明朝" panose="02020609040205080304" pitchFamily="17" charset="-128"/>
              </a:rPr>
              <a:t>2</a:t>
            </a:r>
            <a:r>
              <a:rPr lang="ja-JP" altLang="en-US" sz="3200" b="0" i="0" dirty="0">
                <a:solidFill>
                  <a:srgbClr val="555555"/>
                </a:solidFill>
                <a:effectLst/>
                <a:latin typeface="ＭＳ 明朝" panose="02020609040205080304" pitchFamily="17" charset="-128"/>
                <a:ea typeface="ＭＳ 明朝" panose="02020609040205080304" pitchFamily="17" charset="-128"/>
              </a:rPr>
              <a:t>年</a:t>
            </a:r>
            <a:r>
              <a:rPr lang="en-US" altLang="ja-JP" sz="3200" b="0" i="0" dirty="0">
                <a:solidFill>
                  <a:srgbClr val="555555"/>
                </a:solidFill>
                <a:effectLst/>
                <a:latin typeface="ＭＳ 明朝" panose="02020609040205080304" pitchFamily="17" charset="-128"/>
                <a:ea typeface="ＭＳ 明朝" panose="02020609040205080304" pitchFamily="17" charset="-128"/>
              </a:rPr>
              <a:t>(1865)</a:t>
            </a:r>
            <a:r>
              <a:rPr lang="ja-JP" altLang="en-US" sz="3200" b="0" i="0" dirty="0">
                <a:solidFill>
                  <a:srgbClr val="555555"/>
                </a:solidFill>
                <a:effectLst/>
                <a:latin typeface="ＭＳ 明朝" panose="02020609040205080304" pitchFamily="17" charset="-128"/>
                <a:ea typeface="ＭＳ 明朝" panose="02020609040205080304" pitchFamily="17" charset="-128"/>
              </a:rPr>
              <a:t>に印刷した</a:t>
            </a:r>
            <a:r>
              <a:rPr lang="en-US" altLang="ja-JP" sz="3200" b="0" i="0" dirty="0">
                <a:solidFill>
                  <a:srgbClr val="555555"/>
                </a:solidFill>
                <a:effectLst/>
                <a:latin typeface="ＭＳ 明朝" panose="02020609040205080304" pitchFamily="17" charset="-128"/>
                <a:ea typeface="ＭＳ 明朝" panose="02020609040205080304" pitchFamily="17" charset="-128"/>
              </a:rPr>
              <a:t>2</a:t>
            </a:r>
            <a:r>
              <a:rPr lang="ja-JP" altLang="en-US" sz="3200" b="0" i="0" dirty="0">
                <a:solidFill>
                  <a:srgbClr val="555555"/>
                </a:solidFill>
                <a:effectLst/>
                <a:latin typeface="ＭＳ 明朝" panose="02020609040205080304" pitchFamily="17" charset="-128"/>
                <a:ea typeface="ＭＳ 明朝" panose="02020609040205080304" pitchFamily="17" charset="-128"/>
              </a:rPr>
              <a:t>部のうちの一つだ。</a:t>
            </a:r>
          </a:p>
        </p:txBody>
      </p:sp>
      <p:pic>
        <p:nvPicPr>
          <p:cNvPr id="6" name="図 5">
            <a:extLst>
              <a:ext uri="{FF2B5EF4-FFF2-40B4-BE49-F238E27FC236}">
                <a16:creationId xmlns:a16="http://schemas.microsoft.com/office/drawing/2014/main" id="{C0752C7E-B9E6-4ECA-8A5E-FF8D0DDF5F81}"/>
              </a:ext>
            </a:extLst>
          </p:cNvPr>
          <p:cNvPicPr>
            <a:picLocks noChangeAspect="1"/>
          </p:cNvPicPr>
          <p:nvPr/>
        </p:nvPicPr>
        <p:blipFill rotWithShape="1">
          <a:blip r:embed="rId4">
            <a:extLst>
              <a:ext uri="{28A0092B-C50C-407E-A947-70E740481C1C}">
                <a14:useLocalDpi xmlns:a14="http://schemas.microsoft.com/office/drawing/2010/main" val="0"/>
              </a:ext>
            </a:extLst>
          </a:blip>
          <a:srcRect l="8325" t="16293" r="7231" b="19447"/>
          <a:stretch/>
        </p:blipFill>
        <p:spPr>
          <a:xfrm>
            <a:off x="8478981" y="1828320"/>
            <a:ext cx="3514817" cy="1721215"/>
          </a:xfrm>
          <a:prstGeom prst="rect">
            <a:avLst/>
          </a:prstGeom>
        </p:spPr>
      </p:pic>
      <p:pic>
        <p:nvPicPr>
          <p:cNvPr id="7" name="kr-21-00540000-32">
            <a:hlinkClick r:id="" action="ppaction://media"/>
            <a:extLst>
              <a:ext uri="{FF2B5EF4-FFF2-40B4-BE49-F238E27FC236}">
                <a16:creationId xmlns:a16="http://schemas.microsoft.com/office/drawing/2014/main" id="{FB3A79B2-E4E8-42DC-9B3C-700E96E3742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44727" y="5808766"/>
            <a:ext cx="406400" cy="406400"/>
          </a:xfrm>
          <a:prstGeom prst="rect">
            <a:avLst/>
          </a:prstGeom>
        </p:spPr>
      </p:pic>
      <p:grpSp>
        <p:nvGrpSpPr>
          <p:cNvPr id="5" name="グループ化 4">
            <a:extLst>
              <a:ext uri="{FF2B5EF4-FFF2-40B4-BE49-F238E27FC236}">
                <a16:creationId xmlns:a16="http://schemas.microsoft.com/office/drawing/2014/main" id="{BF5E742F-C07B-4A64-88BF-4F84D9A7B286}"/>
              </a:ext>
            </a:extLst>
          </p:cNvPr>
          <p:cNvGrpSpPr/>
          <p:nvPr/>
        </p:nvGrpSpPr>
        <p:grpSpPr>
          <a:xfrm>
            <a:off x="8857752" y="4354074"/>
            <a:ext cx="3263327" cy="1265920"/>
            <a:chOff x="4987290" y="1619405"/>
            <a:chExt cx="4481842" cy="1738610"/>
          </a:xfrm>
        </p:grpSpPr>
        <p:pic>
          <p:nvPicPr>
            <p:cNvPr id="8" name="グラフィックス 7">
              <a:extLst>
                <a:ext uri="{FF2B5EF4-FFF2-40B4-BE49-F238E27FC236}">
                  <a16:creationId xmlns:a16="http://schemas.microsoft.com/office/drawing/2014/main" id="{C1B8B0B0-0D10-4696-8CC6-58D2FB4C48C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987290" y="1619405"/>
              <a:ext cx="4481842" cy="1738610"/>
            </a:xfrm>
            <a:prstGeom prst="rect">
              <a:avLst/>
            </a:prstGeom>
          </p:spPr>
        </p:pic>
        <p:sp>
          <p:nvSpPr>
            <p:cNvPr id="9" name="テキスト ボックス 8">
              <a:extLst>
                <a:ext uri="{FF2B5EF4-FFF2-40B4-BE49-F238E27FC236}">
                  <a16:creationId xmlns:a16="http://schemas.microsoft.com/office/drawing/2014/main" id="{6697EE41-1E88-4DD8-A8E4-797551758486}"/>
                </a:ext>
              </a:extLst>
            </p:cNvPr>
            <p:cNvSpPr txBox="1"/>
            <p:nvPr/>
          </p:nvSpPr>
          <p:spPr>
            <a:xfrm>
              <a:off x="5488445" y="2102114"/>
              <a:ext cx="3682332" cy="591779"/>
            </a:xfrm>
            <a:prstGeom prst="rect">
              <a:avLst/>
            </a:prstGeom>
            <a:noFill/>
          </p:spPr>
          <p:txBody>
            <a:bodyPr wrap="square" rtlCol="0">
              <a:spAutoFit/>
            </a:bodyPr>
            <a:lstStyle/>
            <a:p>
              <a:r>
                <a:rPr kumimoji="1" lang="ja-JP" altLang="en-US" sz="2200" dirty="0">
                  <a:solidFill>
                    <a:srgbClr val="002060"/>
                  </a:solidFill>
                  <a:latin typeface="HG丸ｺﾞｼｯｸM-PRO" panose="020F0600000000000000" pitchFamily="50" charset="-128"/>
                  <a:ea typeface="HG丸ｺﾞｼｯｸM-PRO" panose="020F0600000000000000" pitchFamily="50" charset="-128"/>
                </a:rPr>
                <a:t>絵本　</a:t>
              </a:r>
              <a:r>
                <a:rPr kumimoji="1" lang="en-US" altLang="ja-JP" sz="2200" dirty="0">
                  <a:solidFill>
                    <a:srgbClr val="002060"/>
                  </a:solidFill>
                  <a:latin typeface="HG丸ｺﾞｼｯｸM-PRO" panose="020F0600000000000000" pitchFamily="50" charset="-128"/>
                  <a:ea typeface="HG丸ｺﾞｼｯｸM-PRO" panose="020F0600000000000000" pitchFamily="50" charset="-128"/>
                </a:rPr>
                <a:t>41</a:t>
              </a:r>
              <a:r>
                <a:rPr kumimoji="1" lang="ja-JP" altLang="en-US" sz="2200" dirty="0">
                  <a:solidFill>
                    <a:srgbClr val="002060"/>
                  </a:solidFill>
                  <a:latin typeface="HG丸ｺﾞｼｯｸM-PRO" panose="020F0600000000000000" pitchFamily="50" charset="-128"/>
                  <a:ea typeface="HG丸ｺﾞｼｯｸM-PRO" panose="020F0600000000000000" pitchFamily="50" charset="-128"/>
                </a:rPr>
                <a:t>ページ</a:t>
              </a:r>
            </a:p>
          </p:txBody>
        </p:sp>
      </p:grpSp>
    </p:spTree>
    <p:extLst>
      <p:ext uri="{BB962C8B-B14F-4D97-AF65-F5344CB8AC3E}">
        <p14:creationId xmlns:p14="http://schemas.microsoft.com/office/powerpoint/2010/main" val="2309440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70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7FA020E6-6228-4151-9632-CF79064D0E72}"/>
              </a:ext>
            </a:extLst>
          </p:cNvPr>
          <p:cNvSpPr>
            <a:spLocks noGrp="1"/>
          </p:cNvSpPr>
          <p:nvPr>
            <p:ph type="title"/>
          </p:nvPr>
        </p:nvSpPr>
        <p:spPr>
          <a:xfrm>
            <a:off x="146194" y="-88633"/>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⑥</a:t>
            </a:r>
          </a:p>
        </p:txBody>
      </p:sp>
      <p:grpSp>
        <p:nvGrpSpPr>
          <p:cNvPr id="14" name="グループ化 13">
            <a:extLst>
              <a:ext uri="{FF2B5EF4-FFF2-40B4-BE49-F238E27FC236}">
                <a16:creationId xmlns:a16="http://schemas.microsoft.com/office/drawing/2014/main" id="{1C02A2A6-EBAD-4EB8-8B1D-19980939AF9D}"/>
              </a:ext>
            </a:extLst>
          </p:cNvPr>
          <p:cNvGrpSpPr/>
          <p:nvPr/>
        </p:nvGrpSpPr>
        <p:grpSpPr>
          <a:xfrm>
            <a:off x="246793" y="953870"/>
            <a:ext cx="3769382" cy="1462230"/>
            <a:chOff x="4987291" y="1619405"/>
            <a:chExt cx="4481842" cy="1738610"/>
          </a:xfrm>
        </p:grpSpPr>
        <p:pic>
          <p:nvPicPr>
            <p:cNvPr id="18" name="グラフィックス 17">
              <a:extLst>
                <a:ext uri="{FF2B5EF4-FFF2-40B4-BE49-F238E27FC236}">
                  <a16:creationId xmlns:a16="http://schemas.microsoft.com/office/drawing/2014/main" id="{0DA16274-B623-4F37-A756-B0C0D4C30A2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87291" y="1619405"/>
              <a:ext cx="4481842" cy="1738610"/>
            </a:xfrm>
            <a:prstGeom prst="rect">
              <a:avLst/>
            </a:prstGeom>
          </p:spPr>
        </p:pic>
        <p:sp>
          <p:nvSpPr>
            <p:cNvPr id="19" name="テキスト ボックス 18">
              <a:extLst>
                <a:ext uri="{FF2B5EF4-FFF2-40B4-BE49-F238E27FC236}">
                  <a16:creationId xmlns:a16="http://schemas.microsoft.com/office/drawing/2014/main" id="{27585DB1-C785-473D-96DF-F944FED521BE}"/>
                </a:ext>
              </a:extLst>
            </p:cNvPr>
            <p:cNvSpPr txBox="1"/>
            <p:nvPr/>
          </p:nvSpPr>
          <p:spPr>
            <a:xfrm>
              <a:off x="5564884" y="2102114"/>
              <a:ext cx="2960384" cy="548926"/>
            </a:xfrm>
            <a:prstGeom prst="rect">
              <a:avLst/>
            </a:prstGeom>
            <a:noFill/>
          </p:spPr>
          <p:txBody>
            <a:bodyPr wrap="none" rtlCol="0">
              <a:spAutoFit/>
            </a:bodyPr>
            <a:lstStyle/>
            <a:p>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絵本　</a:t>
              </a:r>
              <a:r>
                <a:rPr lang="en-US" altLang="ja-JP" sz="2400" dirty="0">
                  <a:solidFill>
                    <a:srgbClr val="002060"/>
                  </a:solidFill>
                  <a:latin typeface="HG丸ｺﾞｼｯｸM-PRO" panose="020F0600000000000000" pitchFamily="50" charset="-128"/>
                  <a:ea typeface="HG丸ｺﾞｼｯｸM-PRO" panose="020F0600000000000000" pitchFamily="50" charset="-128"/>
                </a:rPr>
                <a:t>27</a:t>
              </a:r>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ページ</a:t>
              </a:r>
            </a:p>
          </p:txBody>
        </p:sp>
      </p:grpSp>
      <p:grpSp>
        <p:nvGrpSpPr>
          <p:cNvPr id="12" name="グループ化 11">
            <a:extLst>
              <a:ext uri="{FF2B5EF4-FFF2-40B4-BE49-F238E27FC236}">
                <a16:creationId xmlns:a16="http://schemas.microsoft.com/office/drawing/2014/main" id="{A3CF0EBC-E615-4EC1-85C9-CCC3E9968088}"/>
              </a:ext>
            </a:extLst>
          </p:cNvPr>
          <p:cNvGrpSpPr/>
          <p:nvPr/>
        </p:nvGrpSpPr>
        <p:grpSpPr>
          <a:xfrm>
            <a:off x="2979178" y="1332457"/>
            <a:ext cx="3762191" cy="1462231"/>
            <a:chOff x="8205786" y="5202706"/>
            <a:chExt cx="4278732" cy="1805313"/>
          </a:xfrm>
        </p:grpSpPr>
        <p:pic>
          <p:nvPicPr>
            <p:cNvPr id="13" name="グラフィックス 12">
              <a:extLst>
                <a:ext uri="{FF2B5EF4-FFF2-40B4-BE49-F238E27FC236}">
                  <a16:creationId xmlns:a16="http://schemas.microsoft.com/office/drawing/2014/main" id="{68A1604A-0081-4C90-8DDB-5603D672761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05786" y="5202706"/>
              <a:ext cx="4278732" cy="1805313"/>
            </a:xfrm>
            <a:prstGeom prst="rect">
              <a:avLst/>
            </a:prstGeom>
          </p:spPr>
        </p:pic>
        <p:sp>
          <p:nvSpPr>
            <p:cNvPr id="20" name="テキスト ボックス 19">
              <a:extLst>
                <a:ext uri="{FF2B5EF4-FFF2-40B4-BE49-F238E27FC236}">
                  <a16:creationId xmlns:a16="http://schemas.microsoft.com/office/drawing/2014/main" id="{AC9232E4-4D53-4B43-AB48-D12E13540EE5}"/>
                </a:ext>
              </a:extLst>
            </p:cNvPr>
            <p:cNvSpPr txBox="1"/>
            <p:nvPr/>
          </p:nvSpPr>
          <p:spPr>
            <a:xfrm>
              <a:off x="8750080" y="5460165"/>
              <a:ext cx="3057690" cy="1025973"/>
            </a:xfrm>
            <a:prstGeom prst="rect">
              <a:avLst/>
            </a:prstGeom>
            <a:noFill/>
          </p:spPr>
          <p:txBody>
            <a:bodyPr wrap="none" rtlCol="0">
              <a:spAutoFit/>
            </a:bodyPr>
            <a:lstStyle/>
            <a:p>
              <a:r>
                <a:rPr lang="en-US" altLang="ja-JP" sz="2400" b="1" dirty="0">
                  <a:solidFill>
                    <a:schemeClr val="accent1">
                      <a:lumMod val="75000"/>
                    </a:schemeClr>
                  </a:solidFill>
                  <a:effectLst/>
                  <a:latin typeface="Batang" panose="02030600000101010101" pitchFamily="18" charset="-127"/>
                  <a:ea typeface="HG丸ｺﾞｼｯｸM-PRO" panose="020F0600000000000000" pitchFamily="50" charset="-128"/>
                  <a:cs typeface="Batang" panose="02030600000101010101" pitchFamily="18" charset="-127"/>
                </a:rPr>
                <a:t>onlinereading.pdf</a:t>
              </a:r>
            </a:p>
            <a:p>
              <a:r>
                <a:rPr lang="en-US" altLang="ja-JP" sz="2400" b="1" dirty="0">
                  <a:solidFill>
                    <a:schemeClr val="accent1">
                      <a:lumMod val="75000"/>
                    </a:schemeClr>
                  </a:solidFill>
                  <a:latin typeface="HG丸ｺﾞｼｯｸM-PRO" panose="020F0600000000000000" pitchFamily="50" charset="-128"/>
                  <a:ea typeface="HG丸ｺﾞｼｯｸM-PRO" panose="020F0600000000000000" pitchFamily="50" charset="-128"/>
                </a:rPr>
                <a:t>2</a:t>
              </a:r>
              <a:r>
                <a:rPr lang="ja-JP" altLang="en-US" sz="2400" b="1" dirty="0">
                  <a:solidFill>
                    <a:schemeClr val="accent1">
                      <a:lumMod val="75000"/>
                    </a:schemeClr>
                  </a:solidFill>
                  <a:latin typeface="HG丸ｺﾞｼｯｸM-PRO" panose="020F0600000000000000" pitchFamily="50" charset="-128"/>
                  <a:ea typeface="HG丸ｺﾞｼｯｸM-PRO" panose="020F0600000000000000" pitchFamily="50" charset="-128"/>
                </a:rPr>
                <a:t>２</a:t>
              </a:r>
              <a:r>
                <a:rPr kumimoji="1" lang="ja-JP" altLang="en-US" sz="2400" b="1" dirty="0">
                  <a:solidFill>
                    <a:schemeClr val="accent1">
                      <a:lumMod val="75000"/>
                    </a:schemeClr>
                  </a:solidFill>
                  <a:latin typeface="HG丸ｺﾞｼｯｸM-PRO" panose="020F0600000000000000" pitchFamily="50" charset="-128"/>
                  <a:ea typeface="HG丸ｺﾞｼｯｸM-PRO" panose="020F0600000000000000" pitchFamily="50" charset="-128"/>
                </a:rPr>
                <a:t>ページ</a:t>
              </a:r>
            </a:p>
          </p:txBody>
        </p:sp>
      </p:grpSp>
      <p:grpSp>
        <p:nvGrpSpPr>
          <p:cNvPr id="24" name="グループ化 23">
            <a:extLst>
              <a:ext uri="{FF2B5EF4-FFF2-40B4-BE49-F238E27FC236}">
                <a16:creationId xmlns:a16="http://schemas.microsoft.com/office/drawing/2014/main" id="{E9B9B5E2-FA73-438A-A26C-6ECD0130ACB0}"/>
              </a:ext>
            </a:extLst>
          </p:cNvPr>
          <p:cNvGrpSpPr/>
          <p:nvPr/>
        </p:nvGrpSpPr>
        <p:grpSpPr>
          <a:xfrm>
            <a:off x="1374919" y="187192"/>
            <a:ext cx="3047998" cy="1019626"/>
            <a:chOff x="1371602" y="100975"/>
            <a:chExt cx="3047998" cy="1019626"/>
          </a:xfrm>
        </p:grpSpPr>
        <p:pic>
          <p:nvPicPr>
            <p:cNvPr id="25" name="グラフィックス 24">
              <a:extLst>
                <a:ext uri="{FF2B5EF4-FFF2-40B4-BE49-F238E27FC236}">
                  <a16:creationId xmlns:a16="http://schemas.microsoft.com/office/drawing/2014/main" id="{1A5FAF8F-2D3B-4671-970A-8FDE6AF2A12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71602" y="100975"/>
              <a:ext cx="3047998" cy="1019626"/>
            </a:xfrm>
            <a:prstGeom prst="rect">
              <a:avLst/>
            </a:prstGeom>
          </p:spPr>
        </p:pic>
        <p:sp>
          <p:nvSpPr>
            <p:cNvPr id="26" name="テキスト ボックス 25">
              <a:extLst>
                <a:ext uri="{FF2B5EF4-FFF2-40B4-BE49-F238E27FC236}">
                  <a16:creationId xmlns:a16="http://schemas.microsoft.com/office/drawing/2014/main" id="{E3612BD8-8C5D-432B-BF50-5C8468D1951A}"/>
                </a:ext>
              </a:extLst>
            </p:cNvPr>
            <p:cNvSpPr txBox="1"/>
            <p:nvPr/>
          </p:nvSpPr>
          <p:spPr>
            <a:xfrm>
              <a:off x="1954477" y="204490"/>
              <a:ext cx="1843774" cy="769441"/>
            </a:xfrm>
            <a:prstGeom prst="rect">
              <a:avLst/>
            </a:prstGeom>
            <a:noFill/>
          </p:spPr>
          <p:txBody>
            <a:bodyPr wrap="none" rtlCol="0">
              <a:spAutoFit/>
            </a:bodyPr>
            <a:lstStyle/>
            <a:p>
              <a:r>
                <a:rPr lang="ko-KR" altLang="en-US" sz="4400" b="1" dirty="0">
                  <a:solidFill>
                    <a:schemeClr val="accent1">
                      <a:lumMod val="75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진주성</a:t>
              </a:r>
              <a:endParaRPr kumimoji="1" lang="ja-JP" altLang="en-US" sz="4400" b="1" dirty="0">
                <a:solidFill>
                  <a:schemeClr val="accent1">
                    <a:lumMod val="75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endParaRPr>
            </a:p>
          </p:txBody>
        </p:sp>
      </p:grpSp>
      <p:grpSp>
        <p:nvGrpSpPr>
          <p:cNvPr id="3" name="グループ化 2">
            <a:extLst>
              <a:ext uri="{FF2B5EF4-FFF2-40B4-BE49-F238E27FC236}">
                <a16:creationId xmlns:a16="http://schemas.microsoft.com/office/drawing/2014/main" id="{1A1F513A-30D0-4241-A0BD-ADC25C1A788F}"/>
              </a:ext>
            </a:extLst>
          </p:cNvPr>
          <p:cNvGrpSpPr/>
          <p:nvPr/>
        </p:nvGrpSpPr>
        <p:grpSpPr>
          <a:xfrm>
            <a:off x="1243791" y="134029"/>
            <a:ext cx="4779932" cy="1106684"/>
            <a:chOff x="1954477" y="1196310"/>
            <a:chExt cx="4048692" cy="937382"/>
          </a:xfrm>
        </p:grpSpPr>
        <p:pic>
          <p:nvPicPr>
            <p:cNvPr id="22" name="グラフィックス 21">
              <a:extLst>
                <a:ext uri="{FF2B5EF4-FFF2-40B4-BE49-F238E27FC236}">
                  <a16:creationId xmlns:a16="http://schemas.microsoft.com/office/drawing/2014/main" id="{0D69E3A7-D4B5-4010-8236-2BDC59F27E8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954477" y="1196310"/>
              <a:ext cx="4048692" cy="937382"/>
            </a:xfrm>
            <a:prstGeom prst="rect">
              <a:avLst/>
            </a:prstGeom>
          </p:spPr>
        </p:pic>
        <p:sp>
          <p:nvSpPr>
            <p:cNvPr id="23" name="テキスト ボックス 22">
              <a:extLst>
                <a:ext uri="{FF2B5EF4-FFF2-40B4-BE49-F238E27FC236}">
                  <a16:creationId xmlns:a16="http://schemas.microsoft.com/office/drawing/2014/main" id="{954734ED-C4B2-4C21-A3FF-D4609E653F85}"/>
                </a:ext>
              </a:extLst>
            </p:cNvPr>
            <p:cNvSpPr txBox="1"/>
            <p:nvPr/>
          </p:nvSpPr>
          <p:spPr>
            <a:xfrm>
              <a:off x="2208146" y="1277990"/>
              <a:ext cx="3541354" cy="769441"/>
            </a:xfrm>
            <a:prstGeom prst="rect">
              <a:avLst/>
            </a:prstGeom>
            <a:noFill/>
          </p:spPr>
          <p:txBody>
            <a:bodyPr wrap="none" rtlCol="0">
              <a:spAutoFit/>
            </a:bodyPr>
            <a:lstStyle/>
            <a:p>
              <a:r>
                <a:rPr lang="ko-KR" altLang="en-US" sz="4400" b="1" dirty="0">
                  <a:solidFill>
                    <a:srgbClr val="FF0000"/>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진주성晋州城</a:t>
              </a:r>
              <a:endParaRPr kumimoji="1" lang="ja-JP" altLang="en-US" sz="4400" b="1" dirty="0">
                <a:solidFill>
                  <a:srgbClr val="FF0000"/>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endParaRPr>
            </a:p>
          </p:txBody>
        </p:sp>
      </p:grpSp>
      <p:sp>
        <p:nvSpPr>
          <p:cNvPr id="5" name="テキスト ボックス 4">
            <a:extLst>
              <a:ext uri="{FF2B5EF4-FFF2-40B4-BE49-F238E27FC236}">
                <a16:creationId xmlns:a16="http://schemas.microsoft.com/office/drawing/2014/main" id="{68E82459-4541-4E96-8940-9B133893D132}"/>
              </a:ext>
            </a:extLst>
          </p:cNvPr>
          <p:cNvSpPr txBox="1"/>
          <p:nvPr/>
        </p:nvSpPr>
        <p:spPr>
          <a:xfrm>
            <a:off x="5343277" y="5086522"/>
            <a:ext cx="184731" cy="369332"/>
          </a:xfrm>
          <a:prstGeom prst="rect">
            <a:avLst/>
          </a:prstGeom>
          <a:noFill/>
        </p:spPr>
        <p:txBody>
          <a:bodyPr wrap="none" rtlCol="0">
            <a:spAutoFit/>
          </a:bodyPr>
          <a:lstStyle/>
          <a:p>
            <a:endParaRPr kumimoji="1" lang="ja-JP" altLang="en-US" dirty="0"/>
          </a:p>
        </p:txBody>
      </p:sp>
      <p:grpSp>
        <p:nvGrpSpPr>
          <p:cNvPr id="6" name="グループ化 5">
            <a:extLst>
              <a:ext uri="{FF2B5EF4-FFF2-40B4-BE49-F238E27FC236}">
                <a16:creationId xmlns:a16="http://schemas.microsoft.com/office/drawing/2014/main" id="{CF8988DD-4E44-4372-B700-F2A05BC3E012}"/>
              </a:ext>
            </a:extLst>
          </p:cNvPr>
          <p:cNvGrpSpPr/>
          <p:nvPr/>
        </p:nvGrpSpPr>
        <p:grpSpPr>
          <a:xfrm>
            <a:off x="6024426" y="64754"/>
            <a:ext cx="3277798" cy="2228431"/>
            <a:chOff x="6557163" y="172863"/>
            <a:chExt cx="3277798" cy="2228431"/>
          </a:xfrm>
        </p:grpSpPr>
        <p:pic>
          <p:nvPicPr>
            <p:cNvPr id="15" name="グラフィックス 14">
              <a:extLst>
                <a:ext uri="{FF2B5EF4-FFF2-40B4-BE49-F238E27FC236}">
                  <a16:creationId xmlns:a16="http://schemas.microsoft.com/office/drawing/2014/main" id="{51107946-0A01-4747-A5AC-8A506249A44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557163" y="172863"/>
              <a:ext cx="3277798" cy="2228431"/>
            </a:xfrm>
            <a:prstGeom prst="rect">
              <a:avLst/>
            </a:prstGeom>
          </p:spPr>
        </p:pic>
        <p:sp>
          <p:nvSpPr>
            <p:cNvPr id="27" name="テキスト ボックス 26">
              <a:extLst>
                <a:ext uri="{FF2B5EF4-FFF2-40B4-BE49-F238E27FC236}">
                  <a16:creationId xmlns:a16="http://schemas.microsoft.com/office/drawing/2014/main" id="{D0D9AA0C-AAAD-4D94-8E35-5DD01F3B49B8}"/>
                </a:ext>
              </a:extLst>
            </p:cNvPr>
            <p:cNvSpPr txBox="1"/>
            <p:nvPr/>
          </p:nvSpPr>
          <p:spPr>
            <a:xfrm>
              <a:off x="6816968" y="456214"/>
              <a:ext cx="2757485" cy="1384995"/>
            </a:xfrm>
            <a:prstGeom prst="rect">
              <a:avLst/>
            </a:prstGeom>
            <a:noFill/>
          </p:spPr>
          <p:txBody>
            <a:bodyPr wrap="none" rtlCol="0">
              <a:spAutoFit/>
            </a:bodyPr>
            <a:lstStyle/>
            <a:p>
              <a:pPr algn="ctr"/>
              <a:r>
                <a:rPr lang="ko-KR" altLang="en-US" sz="4400" b="1" dirty="0">
                  <a:solidFill>
                    <a:schemeClr val="accent1">
                      <a:lumMod val="75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진주성</a:t>
              </a:r>
              <a:endParaRPr lang="en-US" altLang="ko-KR" sz="4400" b="1" dirty="0">
                <a:solidFill>
                  <a:schemeClr val="accent1">
                    <a:lumMod val="75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endParaRPr>
            </a:p>
            <a:p>
              <a:pPr algn="ctr"/>
              <a:r>
                <a:rPr kumimoji="1" lang="ja-JP" altLang="en-US" sz="4000" b="1" dirty="0">
                  <a:solidFill>
                    <a:schemeClr val="accent1">
                      <a:lumMod val="75000"/>
                    </a:schemeClr>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と言えば？</a:t>
              </a:r>
            </a:p>
          </p:txBody>
        </p:sp>
      </p:grpSp>
      <p:grpSp>
        <p:nvGrpSpPr>
          <p:cNvPr id="35" name="グループ化 34">
            <a:extLst>
              <a:ext uri="{FF2B5EF4-FFF2-40B4-BE49-F238E27FC236}">
                <a16:creationId xmlns:a16="http://schemas.microsoft.com/office/drawing/2014/main" id="{DBEABD06-2412-43B0-AE3C-80011519C3D3}"/>
              </a:ext>
            </a:extLst>
          </p:cNvPr>
          <p:cNvGrpSpPr/>
          <p:nvPr/>
        </p:nvGrpSpPr>
        <p:grpSpPr>
          <a:xfrm>
            <a:off x="131713" y="4376709"/>
            <a:ext cx="11948234" cy="1990795"/>
            <a:chOff x="131713" y="4376709"/>
            <a:chExt cx="11948234" cy="1990795"/>
          </a:xfrm>
        </p:grpSpPr>
        <p:sp>
          <p:nvSpPr>
            <p:cNvPr id="28" name="テキスト ボックス 27">
              <a:extLst>
                <a:ext uri="{FF2B5EF4-FFF2-40B4-BE49-F238E27FC236}">
                  <a16:creationId xmlns:a16="http://schemas.microsoft.com/office/drawing/2014/main" id="{778F85B5-9574-4DC7-9DED-63199A574F72}"/>
                </a:ext>
              </a:extLst>
            </p:cNvPr>
            <p:cNvSpPr txBox="1"/>
            <p:nvPr/>
          </p:nvSpPr>
          <p:spPr>
            <a:xfrm>
              <a:off x="131713" y="4376709"/>
              <a:ext cx="6145865" cy="1754326"/>
            </a:xfrm>
            <a:prstGeom prst="rect">
              <a:avLst/>
            </a:prstGeom>
            <a:noFill/>
          </p:spPr>
          <p:txBody>
            <a:bodyPr wrap="square" rtlCol="0">
              <a:spAutoFit/>
            </a:bodyPr>
            <a:lstStyle/>
            <a:p>
              <a:r>
                <a:rPr lang="ko-KR" altLang="en-US" sz="5400" b="1" dirty="0">
                  <a:solidFill>
                    <a:srgbClr val="FF0000"/>
                  </a:solidFill>
                  <a:latin typeface="ＭＳ 明朝" panose="02020609040205080304" pitchFamily="17" charset="-128"/>
                  <a:ea typeface="ＭＳ 明朝" panose="02020609040205080304" pitchFamily="17" charset="-128"/>
                </a:rPr>
                <a:t>진주남강 유등축제</a:t>
              </a:r>
              <a:endParaRPr lang="en-US" altLang="ko-KR" sz="5400" b="1" dirty="0">
                <a:solidFill>
                  <a:srgbClr val="FF0000"/>
                </a:solidFill>
                <a:latin typeface="ＭＳ 明朝" panose="02020609040205080304" pitchFamily="17" charset="-128"/>
                <a:ea typeface="ＭＳ 明朝" panose="02020609040205080304" pitchFamily="17" charset="-128"/>
              </a:endParaRPr>
            </a:p>
            <a:p>
              <a:r>
                <a:rPr lang="ja-JP" altLang="en-US" sz="5400" dirty="0">
                  <a:solidFill>
                    <a:srgbClr val="002060"/>
                  </a:solidFill>
                  <a:latin typeface="ＭＳ 明朝" panose="02020609040205080304" pitchFamily="17" charset="-128"/>
                  <a:ea typeface="ＭＳ 明朝" panose="02020609040205080304" pitchFamily="17" charset="-128"/>
                </a:rPr>
                <a:t>晋州南江流灯祭り</a:t>
              </a:r>
              <a:endParaRPr kumimoji="1" lang="ja-JP" altLang="en-US" sz="5400" dirty="0">
                <a:solidFill>
                  <a:srgbClr val="002060"/>
                </a:solidFill>
                <a:latin typeface="ＭＳ 明朝" panose="02020609040205080304" pitchFamily="17" charset="-128"/>
                <a:ea typeface="ＭＳ 明朝" panose="02020609040205080304" pitchFamily="17" charset="-128"/>
              </a:endParaRPr>
            </a:p>
          </p:txBody>
        </p:sp>
        <p:pic>
          <p:nvPicPr>
            <p:cNvPr id="9" name="図 8">
              <a:extLst>
                <a:ext uri="{FF2B5EF4-FFF2-40B4-BE49-F238E27FC236}">
                  <a16:creationId xmlns:a16="http://schemas.microsoft.com/office/drawing/2014/main" id="{77890960-83E8-4C22-ADCD-741B8F53FE7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212822" y="4457999"/>
              <a:ext cx="2867125" cy="1909505"/>
            </a:xfrm>
            <a:prstGeom prst="rect">
              <a:avLst/>
            </a:prstGeom>
          </p:spPr>
        </p:pic>
        <p:pic>
          <p:nvPicPr>
            <p:cNvPr id="11" name="図 10">
              <a:extLst>
                <a:ext uri="{FF2B5EF4-FFF2-40B4-BE49-F238E27FC236}">
                  <a16:creationId xmlns:a16="http://schemas.microsoft.com/office/drawing/2014/main" id="{5BECF451-C761-4A5C-8C47-E8589A4ACD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096000" y="4450445"/>
              <a:ext cx="2865600" cy="1908489"/>
            </a:xfrm>
            <a:prstGeom prst="rect">
              <a:avLst/>
            </a:prstGeom>
          </p:spPr>
        </p:pic>
      </p:grpSp>
      <p:sp>
        <p:nvSpPr>
          <p:cNvPr id="30" name="テキスト ボックス 29">
            <a:extLst>
              <a:ext uri="{FF2B5EF4-FFF2-40B4-BE49-F238E27FC236}">
                <a16:creationId xmlns:a16="http://schemas.microsoft.com/office/drawing/2014/main" id="{0E7A2BC1-C492-4C9D-A961-8CB0C8B90139}"/>
              </a:ext>
            </a:extLst>
          </p:cNvPr>
          <p:cNvSpPr txBox="1"/>
          <p:nvPr/>
        </p:nvSpPr>
        <p:spPr>
          <a:xfrm>
            <a:off x="3846479" y="6398936"/>
            <a:ext cx="6167436" cy="369332"/>
          </a:xfrm>
          <a:prstGeom prst="rect">
            <a:avLst/>
          </a:prstGeom>
          <a:noFill/>
        </p:spPr>
        <p:txBody>
          <a:bodyPr wrap="square">
            <a:spAutoFit/>
          </a:bodyPr>
          <a:lstStyle/>
          <a:p>
            <a:r>
              <a:rPr lang="ko-KR" altLang="ja-JP" sz="1800" dirty="0">
                <a:solidFill>
                  <a:srgbClr val="444444"/>
                </a:solidFill>
                <a:effectLst/>
                <a:ea typeface="Batang" panose="02030600000101010101" pitchFamily="18" charset="-127"/>
                <a:cs typeface="Batang" panose="02030600000101010101" pitchFamily="18" charset="-127"/>
              </a:rPr>
              <a:t>촉석루</a:t>
            </a:r>
            <a:r>
              <a:rPr lang="en-US" altLang="ja-JP" sz="1800" dirty="0">
                <a:solidFill>
                  <a:srgbClr val="444444"/>
                </a:solidFill>
                <a:effectLst/>
                <a:latin typeface="ＭＳ 明朝" panose="02020609040205080304" pitchFamily="17" charset="-128"/>
                <a:cs typeface="Times New Roman" panose="02020603050405020304" pitchFamily="18" charset="0"/>
              </a:rPr>
              <a:t>[</a:t>
            </a:r>
            <a:r>
              <a:rPr lang="ko-KR" altLang="ja-JP" sz="1800" dirty="0">
                <a:solidFill>
                  <a:srgbClr val="444444"/>
                </a:solidFill>
                <a:effectLst/>
                <a:ea typeface="ＭＳ 明朝" panose="02020609040205080304" pitchFamily="17" charset="-128"/>
                <a:cs typeface="Times New Roman" panose="02020603050405020304" pitchFamily="18" charset="0"/>
              </a:rPr>
              <a:t>矗石樓</a:t>
            </a:r>
            <a:r>
              <a:rPr lang="en-US" altLang="ja-JP" sz="1800" dirty="0">
                <a:solidFill>
                  <a:srgbClr val="444444"/>
                </a:solidFill>
                <a:effectLst/>
                <a:latin typeface="ＭＳ 明朝" panose="02020609040205080304" pitchFamily="17" charset="-128"/>
                <a:cs typeface="Times New Roman" panose="02020603050405020304" pitchFamily="18" charset="0"/>
              </a:rPr>
              <a:t>]</a:t>
            </a:r>
            <a:endParaRPr lang="ja-JP" altLang="en-US" dirty="0"/>
          </a:p>
        </p:txBody>
      </p:sp>
      <p:grpSp>
        <p:nvGrpSpPr>
          <p:cNvPr id="34" name="グループ化 33">
            <a:extLst>
              <a:ext uri="{FF2B5EF4-FFF2-40B4-BE49-F238E27FC236}">
                <a16:creationId xmlns:a16="http://schemas.microsoft.com/office/drawing/2014/main" id="{FE96A333-DE4F-4A26-8DE9-9F1E85B3CA67}"/>
              </a:ext>
            </a:extLst>
          </p:cNvPr>
          <p:cNvGrpSpPr/>
          <p:nvPr/>
        </p:nvGrpSpPr>
        <p:grpSpPr>
          <a:xfrm>
            <a:off x="254285" y="2204223"/>
            <a:ext cx="11824137" cy="2079671"/>
            <a:chOff x="254285" y="2204223"/>
            <a:chExt cx="11824137" cy="2079671"/>
          </a:xfrm>
        </p:grpSpPr>
        <p:sp>
          <p:nvSpPr>
            <p:cNvPr id="2" name="テキスト ボックス 1">
              <a:extLst>
                <a:ext uri="{FF2B5EF4-FFF2-40B4-BE49-F238E27FC236}">
                  <a16:creationId xmlns:a16="http://schemas.microsoft.com/office/drawing/2014/main" id="{2B7AE115-8D90-4299-B8AF-0A14F47D83C4}"/>
                </a:ext>
              </a:extLst>
            </p:cNvPr>
            <p:cNvSpPr txBox="1"/>
            <p:nvPr/>
          </p:nvSpPr>
          <p:spPr>
            <a:xfrm>
              <a:off x="254285" y="2204223"/>
              <a:ext cx="5698965" cy="1754326"/>
            </a:xfrm>
            <a:prstGeom prst="rect">
              <a:avLst/>
            </a:prstGeom>
            <a:noFill/>
          </p:spPr>
          <p:txBody>
            <a:bodyPr wrap="square" rtlCol="0">
              <a:spAutoFit/>
            </a:bodyPr>
            <a:lstStyle/>
            <a:p>
              <a:r>
                <a:rPr lang="ko-KR" altLang="en-US" sz="5400" b="1" dirty="0">
                  <a:solidFill>
                    <a:srgbClr val="FF0000"/>
                  </a:solidFill>
                  <a:latin typeface="ＭＳ 明朝" panose="02020609040205080304" pitchFamily="17" charset="-128"/>
                  <a:ea typeface="ＭＳ 明朝" panose="02020609040205080304" pitchFamily="17" charset="-128"/>
                </a:rPr>
                <a:t>임진왜란</a:t>
              </a:r>
              <a:endParaRPr lang="en-US" altLang="ko-KR" sz="5400" b="1" dirty="0">
                <a:solidFill>
                  <a:srgbClr val="FF0000"/>
                </a:solidFill>
                <a:latin typeface="ＭＳ 明朝" panose="02020609040205080304" pitchFamily="17" charset="-128"/>
                <a:ea typeface="ＭＳ 明朝" panose="02020609040205080304" pitchFamily="17" charset="-128"/>
              </a:endParaRPr>
            </a:p>
            <a:p>
              <a:r>
                <a:rPr lang="ja-JP" altLang="en-US" sz="5400" dirty="0">
                  <a:solidFill>
                    <a:srgbClr val="002060"/>
                  </a:solidFill>
                  <a:latin typeface="ＭＳ 明朝" panose="02020609040205080304" pitchFamily="17" charset="-128"/>
                  <a:ea typeface="ＭＳ 明朝" panose="02020609040205080304" pitchFamily="17" charset="-128"/>
                </a:rPr>
                <a:t>壬辰倭乱の激戦地</a:t>
              </a:r>
              <a:endParaRPr lang="en-US" altLang="ja-JP" sz="5400" dirty="0">
                <a:solidFill>
                  <a:srgbClr val="002060"/>
                </a:solidFill>
                <a:latin typeface="ＭＳ 明朝" panose="02020609040205080304" pitchFamily="17" charset="-128"/>
                <a:ea typeface="ＭＳ 明朝" panose="02020609040205080304" pitchFamily="17" charset="-128"/>
              </a:endParaRPr>
            </a:p>
          </p:txBody>
        </p:sp>
        <p:pic>
          <p:nvPicPr>
            <p:cNvPr id="31" name="図 30">
              <a:extLst>
                <a:ext uri="{FF2B5EF4-FFF2-40B4-BE49-F238E27FC236}">
                  <a16:creationId xmlns:a16="http://schemas.microsoft.com/office/drawing/2014/main" id="{C2B5716D-4E08-465F-9727-4C4A7398088F}"/>
                </a:ext>
              </a:extLst>
            </p:cNvPr>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212822" y="2371985"/>
              <a:ext cx="2865600" cy="1869916"/>
            </a:xfrm>
            <a:prstGeom prst="rect">
              <a:avLst/>
            </a:prstGeom>
            <a:noFill/>
            <a:ln>
              <a:noFill/>
            </a:ln>
          </p:spPr>
        </p:pic>
        <p:pic>
          <p:nvPicPr>
            <p:cNvPr id="33" name="図 32">
              <a:extLst>
                <a:ext uri="{FF2B5EF4-FFF2-40B4-BE49-F238E27FC236}">
                  <a16:creationId xmlns:a16="http://schemas.microsoft.com/office/drawing/2014/main" id="{CE0C348D-5324-4749-9A07-73507A7DA1B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150236" y="2375404"/>
              <a:ext cx="2865600" cy="1908490"/>
            </a:xfrm>
            <a:prstGeom prst="rect">
              <a:avLst/>
            </a:prstGeom>
          </p:spPr>
        </p:pic>
      </p:grpSp>
    </p:spTree>
    <p:extLst>
      <p:ext uri="{BB962C8B-B14F-4D97-AF65-F5344CB8AC3E}">
        <p14:creationId xmlns:p14="http://schemas.microsoft.com/office/powerpoint/2010/main" val="151505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barn(inVertical)">
                                      <p:cBhvr>
                                        <p:cTn id="20" dur="500"/>
                                        <p:tgtEl>
                                          <p:spTgt spid="3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barn(inVertical)">
                                      <p:cBhvr>
                                        <p:cTn id="2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CEDCE80C-110E-410A-9DF2-442EFCBEB0D8}"/>
              </a:ext>
            </a:extLst>
          </p:cNvPr>
          <p:cNvSpPr txBox="1">
            <a:spLocks/>
          </p:cNvSpPr>
          <p:nvPr/>
        </p:nvSpPr>
        <p:spPr>
          <a:xfrm>
            <a:off x="146194" y="-88633"/>
            <a:ext cx="12287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b="1">
                <a:solidFill>
                  <a:srgbClr val="FF0000"/>
                </a:solidFill>
                <a:latin typeface="HG丸ｺﾞｼｯｸM-PRO" panose="020F0600000000000000" pitchFamily="50" charset="-128"/>
                <a:ea typeface="HG丸ｺﾞｼｯｸM-PRO" panose="020F0600000000000000" pitchFamily="50" charset="-128"/>
              </a:rPr>
              <a:t>⑥</a:t>
            </a:r>
            <a:endParaRPr lang="ja-JP" altLang="en-US" b="1" dirty="0">
              <a:solidFill>
                <a:srgbClr val="FF0000"/>
              </a:solidFill>
              <a:latin typeface="HG丸ｺﾞｼｯｸM-PRO" panose="020F0600000000000000" pitchFamily="50" charset="-128"/>
              <a:ea typeface="HG丸ｺﾞｼｯｸM-PRO" panose="020F0600000000000000" pitchFamily="50" charset="-128"/>
            </a:endParaRPr>
          </a:p>
        </p:txBody>
      </p:sp>
      <p:grpSp>
        <p:nvGrpSpPr>
          <p:cNvPr id="5" name="グループ化 4">
            <a:extLst>
              <a:ext uri="{FF2B5EF4-FFF2-40B4-BE49-F238E27FC236}">
                <a16:creationId xmlns:a16="http://schemas.microsoft.com/office/drawing/2014/main" id="{7311B936-1341-4DE8-BDA2-227F34F9A917}"/>
              </a:ext>
            </a:extLst>
          </p:cNvPr>
          <p:cNvGrpSpPr/>
          <p:nvPr/>
        </p:nvGrpSpPr>
        <p:grpSpPr>
          <a:xfrm>
            <a:off x="1374919" y="185737"/>
            <a:ext cx="4779932" cy="1106684"/>
            <a:chOff x="1954477" y="1196310"/>
            <a:chExt cx="4048692" cy="937382"/>
          </a:xfrm>
        </p:grpSpPr>
        <p:pic>
          <p:nvPicPr>
            <p:cNvPr id="6" name="グラフィックス 5">
              <a:extLst>
                <a:ext uri="{FF2B5EF4-FFF2-40B4-BE49-F238E27FC236}">
                  <a16:creationId xmlns:a16="http://schemas.microsoft.com/office/drawing/2014/main" id="{C295A182-9F61-4FE1-8BC5-FC01FF5F878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54477" y="1196310"/>
              <a:ext cx="4048692" cy="937382"/>
            </a:xfrm>
            <a:prstGeom prst="rect">
              <a:avLst/>
            </a:prstGeom>
          </p:spPr>
        </p:pic>
        <p:sp>
          <p:nvSpPr>
            <p:cNvPr id="7" name="テキスト ボックス 6">
              <a:extLst>
                <a:ext uri="{FF2B5EF4-FFF2-40B4-BE49-F238E27FC236}">
                  <a16:creationId xmlns:a16="http://schemas.microsoft.com/office/drawing/2014/main" id="{6AEE7147-4D14-46D3-8CB3-6DF94CA9A2F7}"/>
                </a:ext>
              </a:extLst>
            </p:cNvPr>
            <p:cNvSpPr txBox="1"/>
            <p:nvPr/>
          </p:nvSpPr>
          <p:spPr>
            <a:xfrm>
              <a:off x="2322982" y="1265729"/>
              <a:ext cx="3541354" cy="769441"/>
            </a:xfrm>
            <a:prstGeom prst="rect">
              <a:avLst/>
            </a:prstGeom>
            <a:noFill/>
          </p:spPr>
          <p:txBody>
            <a:bodyPr wrap="none" rtlCol="0">
              <a:spAutoFit/>
            </a:bodyPr>
            <a:lstStyle/>
            <a:p>
              <a:r>
                <a:rPr lang="ko-KR" altLang="en-US" sz="4400" b="1" dirty="0">
                  <a:solidFill>
                    <a:srgbClr val="FF0000"/>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진주성晋州城</a:t>
              </a:r>
              <a:endParaRPr kumimoji="1" lang="ja-JP" altLang="en-US" sz="4400" b="1" dirty="0">
                <a:solidFill>
                  <a:srgbClr val="FF0000"/>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endParaRPr>
            </a:p>
          </p:txBody>
        </p:sp>
      </p:grpSp>
      <p:grpSp>
        <p:nvGrpSpPr>
          <p:cNvPr id="24" name="グループ化 23">
            <a:extLst>
              <a:ext uri="{FF2B5EF4-FFF2-40B4-BE49-F238E27FC236}">
                <a16:creationId xmlns:a16="http://schemas.microsoft.com/office/drawing/2014/main" id="{C77D325D-D06E-4B48-A154-3CFB5ADD0F6C}"/>
              </a:ext>
            </a:extLst>
          </p:cNvPr>
          <p:cNvGrpSpPr/>
          <p:nvPr/>
        </p:nvGrpSpPr>
        <p:grpSpPr>
          <a:xfrm>
            <a:off x="8705114" y="136577"/>
            <a:ext cx="3762191" cy="1462231"/>
            <a:chOff x="2979178" y="1323081"/>
            <a:chExt cx="3762191" cy="1462231"/>
          </a:xfrm>
        </p:grpSpPr>
        <p:pic>
          <p:nvPicPr>
            <p:cNvPr id="17" name="グラフィックス 16">
              <a:extLst>
                <a:ext uri="{FF2B5EF4-FFF2-40B4-BE49-F238E27FC236}">
                  <a16:creationId xmlns:a16="http://schemas.microsoft.com/office/drawing/2014/main" id="{89EC845C-D152-4115-8B8E-A59FFE8BC2D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79178" y="1323081"/>
              <a:ext cx="3762191" cy="1462231"/>
            </a:xfrm>
            <a:prstGeom prst="rect">
              <a:avLst/>
            </a:prstGeom>
          </p:spPr>
        </p:pic>
        <p:sp>
          <p:nvSpPr>
            <p:cNvPr id="18" name="テキスト ボックス 17">
              <a:extLst>
                <a:ext uri="{FF2B5EF4-FFF2-40B4-BE49-F238E27FC236}">
                  <a16:creationId xmlns:a16="http://schemas.microsoft.com/office/drawing/2014/main" id="{FC7FBD7B-18BD-4862-BA5C-AEBCBA80E179}"/>
                </a:ext>
              </a:extLst>
            </p:cNvPr>
            <p:cNvSpPr txBox="1"/>
            <p:nvPr/>
          </p:nvSpPr>
          <p:spPr>
            <a:xfrm>
              <a:off x="3457763" y="1531612"/>
              <a:ext cx="2688557" cy="830997"/>
            </a:xfrm>
            <a:prstGeom prst="rect">
              <a:avLst/>
            </a:prstGeom>
            <a:noFill/>
          </p:spPr>
          <p:txBody>
            <a:bodyPr wrap="none" rtlCol="0">
              <a:spAutoFit/>
            </a:bodyPr>
            <a:lstStyle/>
            <a:p>
              <a:r>
                <a:rPr lang="en-US" altLang="ja-JP" sz="2400" b="1" dirty="0">
                  <a:solidFill>
                    <a:schemeClr val="accent1">
                      <a:lumMod val="75000"/>
                    </a:schemeClr>
                  </a:solidFill>
                  <a:effectLst/>
                  <a:latin typeface="Batang" panose="02030600000101010101" pitchFamily="18" charset="-127"/>
                  <a:ea typeface="HG丸ｺﾞｼｯｸM-PRO" panose="020F0600000000000000" pitchFamily="50" charset="-128"/>
                  <a:cs typeface="Batang" panose="02030600000101010101" pitchFamily="18" charset="-127"/>
                </a:rPr>
                <a:t>onlinereading.pdf</a:t>
              </a:r>
            </a:p>
            <a:p>
              <a:r>
                <a:rPr lang="en-US" altLang="ja-JP" sz="2400" b="1" dirty="0">
                  <a:solidFill>
                    <a:schemeClr val="accent1">
                      <a:lumMod val="75000"/>
                    </a:schemeClr>
                  </a:solidFill>
                  <a:latin typeface="HG丸ｺﾞｼｯｸM-PRO" panose="020F0600000000000000" pitchFamily="50" charset="-128"/>
                  <a:ea typeface="HG丸ｺﾞｼｯｸM-PRO" panose="020F0600000000000000" pitchFamily="50" charset="-128"/>
                </a:rPr>
                <a:t>2</a:t>
              </a:r>
              <a:r>
                <a:rPr lang="ja-JP" altLang="en-US" sz="2400" b="1" dirty="0">
                  <a:solidFill>
                    <a:schemeClr val="accent1">
                      <a:lumMod val="75000"/>
                    </a:schemeClr>
                  </a:solidFill>
                  <a:latin typeface="HG丸ｺﾞｼｯｸM-PRO" panose="020F0600000000000000" pitchFamily="50" charset="-128"/>
                  <a:ea typeface="HG丸ｺﾞｼｯｸM-PRO" panose="020F0600000000000000" pitchFamily="50" charset="-128"/>
                </a:rPr>
                <a:t>２</a:t>
              </a:r>
              <a:r>
                <a:rPr kumimoji="1" lang="ja-JP" altLang="en-US" sz="2400" b="1" dirty="0">
                  <a:solidFill>
                    <a:schemeClr val="accent1">
                      <a:lumMod val="75000"/>
                    </a:schemeClr>
                  </a:solidFill>
                  <a:latin typeface="HG丸ｺﾞｼｯｸM-PRO" panose="020F0600000000000000" pitchFamily="50" charset="-128"/>
                  <a:ea typeface="HG丸ｺﾞｼｯｸM-PRO" panose="020F0600000000000000" pitchFamily="50" charset="-128"/>
                </a:rPr>
                <a:t>ページ</a:t>
              </a:r>
            </a:p>
          </p:txBody>
        </p:sp>
      </p:grpSp>
      <p:sp>
        <p:nvSpPr>
          <p:cNvPr id="23" name="テキスト ボックス 22">
            <a:extLst>
              <a:ext uri="{FF2B5EF4-FFF2-40B4-BE49-F238E27FC236}">
                <a16:creationId xmlns:a16="http://schemas.microsoft.com/office/drawing/2014/main" id="{9060B048-8F00-4F1D-A2D8-9F7CCCF1A95B}"/>
              </a:ext>
            </a:extLst>
          </p:cNvPr>
          <p:cNvSpPr txBox="1"/>
          <p:nvPr/>
        </p:nvSpPr>
        <p:spPr>
          <a:xfrm>
            <a:off x="6333952" y="163435"/>
            <a:ext cx="2628899" cy="1200329"/>
          </a:xfrm>
          <a:prstGeom prst="rect">
            <a:avLst/>
          </a:prstGeom>
          <a:noFill/>
        </p:spPr>
        <p:txBody>
          <a:bodyPr wrap="square" rtlCol="0">
            <a:spAutoFit/>
          </a:bodyPr>
          <a:lstStyle/>
          <a:p>
            <a:r>
              <a:rPr lang="ko-KR" altLang="ja-JP" sz="3600" b="1" dirty="0">
                <a:solidFill>
                  <a:srgbClr val="FF0000"/>
                </a:solidFill>
                <a:effectLst/>
                <a:ea typeface="Batang" panose="02030600000101010101" pitchFamily="18" charset="-127"/>
                <a:cs typeface="Batang" panose="02030600000101010101" pitchFamily="18" charset="-127"/>
              </a:rPr>
              <a:t>거열</a:t>
            </a:r>
            <a:r>
              <a:rPr lang="en-US" altLang="ko-KR" sz="3600" b="1" dirty="0">
                <a:solidFill>
                  <a:srgbClr val="FF0000"/>
                </a:solidFill>
                <a:effectLst/>
                <a:ea typeface="Batang" panose="02030600000101010101" pitchFamily="18" charset="-127"/>
                <a:cs typeface="Batang" panose="02030600000101010101" pitchFamily="18" charset="-127"/>
              </a:rPr>
              <a:t> </a:t>
            </a:r>
            <a:r>
              <a:rPr lang="ko-KR" altLang="en-US" sz="3600" b="1" dirty="0">
                <a:solidFill>
                  <a:srgbClr val="FF0000"/>
                </a:solidFill>
                <a:ea typeface="Batang" panose="02030600000101010101" pitchFamily="18" charset="-127"/>
                <a:cs typeface="Batang" panose="02030600000101010101" pitchFamily="18" charset="-127"/>
              </a:rPr>
              <a:t>車裂</a:t>
            </a:r>
            <a:endParaRPr lang="en-US" altLang="ko-KR" sz="3600" b="1" dirty="0">
              <a:solidFill>
                <a:srgbClr val="FF0000"/>
              </a:solidFill>
              <a:ea typeface="Batang" panose="02030600000101010101" pitchFamily="18" charset="-127"/>
              <a:cs typeface="Batang" panose="02030600000101010101" pitchFamily="18" charset="-127"/>
            </a:endParaRPr>
          </a:p>
          <a:p>
            <a:r>
              <a:rPr lang="ko-KR" altLang="ja-JP" sz="3600" b="1" kern="100" dirty="0">
                <a:solidFill>
                  <a:srgbClr val="FF0000"/>
                </a:solidFill>
                <a:effectLst/>
                <a:latin typeface="游明朝" panose="02020400000000000000" pitchFamily="18" charset="-128"/>
                <a:ea typeface="Batang" panose="02030600000101010101" pitchFamily="18" charset="-127"/>
                <a:cs typeface="Batang" panose="02030600000101010101" pitchFamily="18" charset="-127"/>
              </a:rPr>
              <a:t>왜구</a:t>
            </a:r>
            <a:r>
              <a:rPr lang="en-US" altLang="ko-KR" sz="3600" b="1" kern="100" dirty="0">
                <a:solidFill>
                  <a:srgbClr val="FF0000"/>
                </a:solidFill>
                <a:effectLst/>
                <a:latin typeface="游明朝" panose="02020400000000000000" pitchFamily="18" charset="-128"/>
                <a:ea typeface="Batang" panose="02030600000101010101" pitchFamily="18" charset="-127"/>
                <a:cs typeface="Batang" panose="02030600000101010101" pitchFamily="18" charset="-127"/>
              </a:rPr>
              <a:t> </a:t>
            </a:r>
            <a:r>
              <a:rPr lang="ko-KR" altLang="en-US" sz="3600" b="1" kern="100" dirty="0">
                <a:solidFill>
                  <a:srgbClr val="FF0000"/>
                </a:solidFill>
                <a:effectLst/>
                <a:latin typeface="游明朝" panose="02020400000000000000" pitchFamily="18" charset="-128"/>
                <a:ea typeface="Batang" panose="02030600000101010101" pitchFamily="18" charset="-127"/>
                <a:cs typeface="Batang" panose="02030600000101010101" pitchFamily="18" charset="-127"/>
              </a:rPr>
              <a:t>倭寇</a:t>
            </a:r>
            <a:endParaRPr kumimoji="1" lang="ja-JP" altLang="en-US" sz="3600" b="1" dirty="0">
              <a:solidFill>
                <a:srgbClr val="FF0000"/>
              </a:solidFill>
            </a:endParaRPr>
          </a:p>
        </p:txBody>
      </p:sp>
      <p:sp>
        <p:nvSpPr>
          <p:cNvPr id="33" name="テキスト ボックス 32">
            <a:extLst>
              <a:ext uri="{FF2B5EF4-FFF2-40B4-BE49-F238E27FC236}">
                <a16:creationId xmlns:a16="http://schemas.microsoft.com/office/drawing/2014/main" id="{A89395F0-7CA0-4AE5-994A-A531C4E0470E}"/>
              </a:ext>
            </a:extLst>
          </p:cNvPr>
          <p:cNvSpPr txBox="1"/>
          <p:nvPr/>
        </p:nvSpPr>
        <p:spPr>
          <a:xfrm>
            <a:off x="285135" y="1343640"/>
            <a:ext cx="11700388" cy="2657138"/>
          </a:xfrm>
          <a:prstGeom prst="rect">
            <a:avLst/>
          </a:prstGeom>
          <a:noFill/>
        </p:spPr>
        <p:txBody>
          <a:bodyPr wrap="square">
            <a:spAutoFit/>
          </a:bodyPr>
          <a:lstStyle/>
          <a:p>
            <a:pPr algn="l">
              <a:lnSpc>
                <a:spcPts val="4000"/>
              </a:lnSpc>
              <a:tabLst>
                <a:tab pos="1543685" algn="l"/>
              </a:tabLst>
            </a:pPr>
            <a:r>
              <a:rPr lang="ko-KR" altLang="ja-JP" sz="36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진주성은</a:t>
            </a:r>
            <a:r>
              <a:rPr lang="ko-KR" altLang="ja-JP" sz="3600" kern="100" dirty="0">
                <a:solidFill>
                  <a:srgbClr val="000000"/>
                </a:solidFill>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36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본래</a:t>
            </a:r>
            <a:r>
              <a:rPr lang="ko-KR" altLang="ja-JP" sz="3600" kern="100" dirty="0">
                <a:solidFill>
                  <a:srgbClr val="000000"/>
                </a:solidFill>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36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삼국시대</a:t>
            </a:r>
            <a:r>
              <a:rPr lang="ko-KR" altLang="ja-JP" sz="3600" kern="100" dirty="0">
                <a:solidFill>
                  <a:srgbClr val="000000"/>
                </a:solidFill>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36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백제에</a:t>
            </a:r>
            <a:r>
              <a:rPr lang="ko-KR" altLang="ja-JP" sz="3600" kern="100" dirty="0">
                <a:solidFill>
                  <a:srgbClr val="000000"/>
                </a:solidFill>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36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의해</a:t>
            </a:r>
            <a:r>
              <a:rPr lang="ko-KR" altLang="ja-JP" sz="3600" kern="100" dirty="0">
                <a:solidFill>
                  <a:srgbClr val="000000"/>
                </a:solidFill>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36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건립되었다</a:t>
            </a:r>
            <a:r>
              <a:rPr lang="en-US" altLang="ja-JP" sz="3600" kern="100" dirty="0">
                <a:solidFill>
                  <a:srgbClr val="000000"/>
                </a:solidFill>
                <a:effectLst/>
                <a:latin typeface="ＭＳ 明朝" panose="02020609040205080304" pitchFamily="17" charset="-128"/>
                <a:ea typeface="游明朝" panose="02020400000000000000" pitchFamily="18" charset="-128"/>
                <a:cs typeface="Batang" panose="02030600000101010101" pitchFamily="18" charset="-127"/>
              </a:rPr>
              <a:t>. </a:t>
            </a:r>
            <a:r>
              <a:rPr lang="ko-KR" altLang="ja-JP" sz="36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백제</a:t>
            </a:r>
            <a:r>
              <a:rPr lang="ko-KR" altLang="ja-JP" sz="3600" kern="100" dirty="0">
                <a:solidFill>
                  <a:srgbClr val="000000"/>
                </a:solidFill>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36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때는</a:t>
            </a:r>
            <a:r>
              <a:rPr lang="ko-KR" altLang="ja-JP" sz="3600" kern="100" dirty="0">
                <a:solidFill>
                  <a:srgbClr val="000000"/>
                </a:solidFill>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3600" kern="100" dirty="0">
                <a:solidFill>
                  <a:srgbClr val="FF0000"/>
                </a:solidFill>
                <a:effectLst/>
                <a:latin typeface="游明朝" panose="02020400000000000000" pitchFamily="18" charset="-128"/>
                <a:ea typeface="Batang" panose="02030600000101010101" pitchFamily="18" charset="-127"/>
                <a:cs typeface="Batang" panose="02030600000101010101" pitchFamily="18" charset="-127"/>
              </a:rPr>
              <a:t>거열</a:t>
            </a:r>
            <a:r>
              <a:rPr lang="ko-KR" altLang="ja-JP" sz="36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성지였으며</a:t>
            </a:r>
            <a:r>
              <a:rPr lang="en-US" altLang="ja-JP" sz="3600" kern="100" dirty="0">
                <a:solidFill>
                  <a:srgbClr val="000000"/>
                </a:solidFill>
                <a:effectLst/>
                <a:latin typeface="ＭＳ 明朝" panose="02020609040205080304" pitchFamily="17" charset="-128"/>
                <a:ea typeface="游明朝" panose="02020400000000000000" pitchFamily="18" charset="-128"/>
                <a:cs typeface="Batang" panose="02030600000101010101" pitchFamily="18" charset="-127"/>
              </a:rPr>
              <a:t>, </a:t>
            </a:r>
            <a:r>
              <a:rPr lang="ko-KR" altLang="ja-JP" sz="36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본래</a:t>
            </a:r>
            <a:r>
              <a:rPr lang="ko-KR" altLang="ja-JP" sz="3600" kern="100" dirty="0">
                <a:solidFill>
                  <a:srgbClr val="000000"/>
                </a:solidFill>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36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토성이었던</a:t>
            </a:r>
            <a:r>
              <a:rPr lang="ko-KR" altLang="ja-JP" sz="3600" kern="100" dirty="0">
                <a:solidFill>
                  <a:srgbClr val="000000"/>
                </a:solidFill>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36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것을</a:t>
            </a:r>
            <a:r>
              <a:rPr lang="en-US" altLang="ja-JP" sz="3600" kern="100" dirty="0">
                <a:solidFill>
                  <a:srgbClr val="000000"/>
                </a:solidFill>
                <a:effectLst/>
                <a:latin typeface="ＭＳ 明朝" panose="02020609040205080304" pitchFamily="17" charset="-128"/>
                <a:ea typeface="游明朝" panose="02020400000000000000" pitchFamily="18" charset="-128"/>
                <a:cs typeface="Batang" panose="02030600000101010101" pitchFamily="18" charset="-127"/>
              </a:rPr>
              <a:t> 1379</a:t>
            </a:r>
            <a:r>
              <a:rPr lang="ko-KR" altLang="ja-JP" sz="36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년</a:t>
            </a:r>
            <a:r>
              <a:rPr lang="ko-KR" altLang="ja-JP" sz="3600" kern="100" dirty="0">
                <a:solidFill>
                  <a:srgbClr val="000000"/>
                </a:solidFill>
                <a:effectLst/>
                <a:latin typeface="游明朝" panose="02020400000000000000" pitchFamily="18" charset="-128"/>
                <a:ea typeface="ＭＳ 明朝" panose="02020609040205080304" pitchFamily="17" charset="-128"/>
                <a:cs typeface="Batang" panose="02030600000101010101" pitchFamily="18" charset="-127"/>
              </a:rPr>
              <a:t> </a:t>
            </a:r>
            <a:endParaRPr lang="en-US" altLang="ko-KR" sz="3600" kern="100" dirty="0">
              <a:solidFill>
                <a:srgbClr val="000000"/>
              </a:solidFill>
              <a:effectLst/>
              <a:latin typeface="游明朝" panose="02020400000000000000" pitchFamily="18" charset="-128"/>
              <a:ea typeface="ＭＳ 明朝" panose="02020609040205080304" pitchFamily="17" charset="-128"/>
              <a:cs typeface="Batang" panose="02030600000101010101" pitchFamily="18" charset="-127"/>
            </a:endParaRPr>
          </a:p>
          <a:p>
            <a:pPr algn="l">
              <a:lnSpc>
                <a:spcPts val="4000"/>
              </a:lnSpc>
              <a:tabLst>
                <a:tab pos="1543685" algn="l"/>
              </a:tabLst>
            </a:pPr>
            <a:r>
              <a:rPr lang="ko-KR" altLang="ja-JP" sz="36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고려</a:t>
            </a:r>
            <a:r>
              <a:rPr lang="ko-KR" altLang="ja-JP" sz="3600" kern="100" dirty="0">
                <a:solidFill>
                  <a:srgbClr val="000000"/>
                </a:solidFill>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36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우왕</a:t>
            </a:r>
            <a:r>
              <a:rPr lang="en-US" altLang="ja-JP" sz="3600" kern="100" dirty="0">
                <a:solidFill>
                  <a:srgbClr val="000000"/>
                </a:solidFill>
                <a:effectLst/>
                <a:latin typeface="ＭＳ 明朝" panose="02020609040205080304" pitchFamily="17" charset="-128"/>
                <a:ea typeface="游明朝" panose="02020400000000000000" pitchFamily="18" charset="-128"/>
                <a:cs typeface="Batang" panose="02030600000101010101" pitchFamily="18" charset="-127"/>
              </a:rPr>
              <a:t> 5</a:t>
            </a:r>
            <a:r>
              <a:rPr lang="ko-KR" altLang="ja-JP" sz="36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년에</a:t>
            </a:r>
            <a:r>
              <a:rPr lang="ko-KR" altLang="ja-JP" sz="3600" kern="100" dirty="0">
                <a:solidFill>
                  <a:srgbClr val="000000"/>
                </a:solidFill>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36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진주목사</a:t>
            </a:r>
            <a:r>
              <a:rPr lang="ko-KR" altLang="ja-JP" sz="3600" kern="100" dirty="0">
                <a:solidFill>
                  <a:srgbClr val="000000"/>
                </a:solidFill>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36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김중광이</a:t>
            </a:r>
            <a:r>
              <a:rPr lang="ko-KR" altLang="ja-JP" sz="3600" kern="100" dirty="0">
                <a:solidFill>
                  <a:srgbClr val="000000"/>
                </a:solidFill>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3600" kern="100" dirty="0">
                <a:solidFill>
                  <a:srgbClr val="FF0000"/>
                </a:solidFill>
                <a:effectLst/>
                <a:latin typeface="游明朝" panose="02020400000000000000" pitchFamily="18" charset="-128"/>
                <a:ea typeface="Batang" panose="02030600000101010101" pitchFamily="18" charset="-127"/>
                <a:cs typeface="Batang" panose="02030600000101010101" pitchFamily="18" charset="-127"/>
              </a:rPr>
              <a:t>왜구</a:t>
            </a:r>
            <a:r>
              <a:rPr lang="ko-KR" altLang="ja-JP" sz="36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의</a:t>
            </a:r>
            <a:r>
              <a:rPr lang="ko-KR" altLang="ja-JP" sz="3600" kern="100" dirty="0">
                <a:solidFill>
                  <a:srgbClr val="000000"/>
                </a:solidFill>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36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침범에</a:t>
            </a:r>
            <a:r>
              <a:rPr lang="ko-KR" altLang="ja-JP" sz="3600" kern="100" dirty="0">
                <a:solidFill>
                  <a:srgbClr val="000000"/>
                </a:solidFill>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36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대비하기</a:t>
            </a:r>
            <a:r>
              <a:rPr lang="ko-KR" altLang="ja-JP" sz="3600" kern="100" dirty="0">
                <a:solidFill>
                  <a:srgbClr val="000000"/>
                </a:solidFill>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36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위해</a:t>
            </a:r>
            <a:r>
              <a:rPr lang="ko-KR" altLang="ja-JP" sz="3600" kern="100" dirty="0">
                <a:solidFill>
                  <a:srgbClr val="000000"/>
                </a:solidFill>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36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석성으로</a:t>
            </a:r>
            <a:r>
              <a:rPr lang="ko-KR" altLang="ja-JP" sz="3600" kern="100" dirty="0">
                <a:solidFill>
                  <a:srgbClr val="000000"/>
                </a:solidFill>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36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개축하였고</a:t>
            </a:r>
            <a:r>
              <a:rPr lang="en-US" altLang="ja-JP" sz="3600" kern="100" dirty="0">
                <a:solidFill>
                  <a:srgbClr val="000000"/>
                </a:solidFill>
                <a:effectLst/>
                <a:latin typeface="ＭＳ 明朝" panose="02020609040205080304" pitchFamily="17" charset="-128"/>
                <a:ea typeface="游明朝" panose="02020400000000000000" pitchFamily="18" charset="-128"/>
                <a:cs typeface="Batang" panose="02030600000101010101" pitchFamily="18" charset="-127"/>
              </a:rPr>
              <a:t>, </a:t>
            </a:r>
            <a:r>
              <a:rPr lang="ko-KR" altLang="ja-JP" sz="36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고려</a:t>
            </a:r>
            <a:r>
              <a:rPr lang="ko-KR" altLang="ja-JP" sz="3600" kern="100" dirty="0">
                <a:solidFill>
                  <a:srgbClr val="000000"/>
                </a:solidFill>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36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말</a:t>
            </a:r>
            <a:r>
              <a:rPr lang="ja-JP" altLang="en-US" sz="3600" kern="100" dirty="0">
                <a:solidFill>
                  <a:srgbClr val="000000"/>
                </a:solidFill>
                <a:latin typeface="游明朝" panose="02020400000000000000" pitchFamily="18" charset="-128"/>
                <a:ea typeface="Batang" panose="02030600000101010101" pitchFamily="18" charset="-127"/>
                <a:cs typeface="Batang" panose="02030600000101010101" pitchFamily="18" charset="-127"/>
              </a:rPr>
              <a:t> </a:t>
            </a:r>
            <a:r>
              <a:rPr lang="ko-KR" altLang="ja-JP" sz="36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공민왕</a:t>
            </a:r>
            <a:r>
              <a:rPr lang="ko-KR" altLang="ja-JP" sz="3600" kern="100" dirty="0">
                <a:solidFill>
                  <a:srgbClr val="000000"/>
                </a:solidFill>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36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때</a:t>
            </a:r>
            <a:r>
              <a:rPr lang="en-US" altLang="ja-JP" sz="3600" kern="100" dirty="0">
                <a:solidFill>
                  <a:srgbClr val="000000"/>
                </a:solidFill>
                <a:effectLst/>
                <a:latin typeface="ＭＳ 明朝" panose="02020609040205080304" pitchFamily="17" charset="-128"/>
                <a:ea typeface="游明朝" panose="02020400000000000000" pitchFamily="18" charset="-128"/>
                <a:cs typeface="Batang" panose="02030600000101010101" pitchFamily="18" charset="-127"/>
              </a:rPr>
              <a:t> 7</a:t>
            </a:r>
            <a:r>
              <a:rPr lang="ko-KR" altLang="ja-JP" sz="36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차례</a:t>
            </a:r>
            <a:r>
              <a:rPr lang="ko-KR" altLang="ja-JP" sz="3600" kern="100" dirty="0">
                <a:solidFill>
                  <a:srgbClr val="000000"/>
                </a:solidFill>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36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중수되었고</a:t>
            </a:r>
            <a:r>
              <a:rPr lang="ko-KR" altLang="ja-JP" sz="3600" kern="100" dirty="0">
                <a:solidFill>
                  <a:srgbClr val="000000"/>
                </a:solidFill>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36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주로</a:t>
            </a:r>
            <a:r>
              <a:rPr lang="ko-KR" altLang="ja-JP" sz="3600" kern="100" dirty="0">
                <a:solidFill>
                  <a:srgbClr val="000000"/>
                </a:solidFill>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36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왜구를</a:t>
            </a:r>
            <a:r>
              <a:rPr lang="ko-KR" altLang="ja-JP" sz="3600" kern="100" dirty="0">
                <a:solidFill>
                  <a:srgbClr val="000000"/>
                </a:solidFill>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36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방어하는</a:t>
            </a:r>
            <a:r>
              <a:rPr lang="ko-KR" altLang="ja-JP" sz="3600" kern="100" dirty="0">
                <a:solidFill>
                  <a:srgbClr val="000000"/>
                </a:solidFill>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36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기지로</a:t>
            </a:r>
            <a:r>
              <a:rPr lang="ko-KR" altLang="ja-JP" sz="3600" kern="100" dirty="0">
                <a:solidFill>
                  <a:srgbClr val="000000"/>
                </a:solidFill>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36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사용하였다</a:t>
            </a:r>
            <a:r>
              <a:rPr lang="en-US" altLang="ja-JP" sz="3600" kern="100" dirty="0">
                <a:solidFill>
                  <a:srgbClr val="000000"/>
                </a:solidFill>
                <a:effectLst/>
                <a:latin typeface="ＭＳ 明朝" panose="02020609040205080304" pitchFamily="17" charset="-128"/>
                <a:ea typeface="游明朝" panose="02020400000000000000" pitchFamily="18" charset="-128"/>
                <a:cs typeface="Batang" panose="02030600000101010101" pitchFamily="18" charset="-127"/>
              </a:rPr>
              <a:t>.</a:t>
            </a:r>
            <a:endParaRPr lang="ja-JP" altLang="ja-JP" sz="36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35" name="テキスト ボックス 34">
            <a:extLst>
              <a:ext uri="{FF2B5EF4-FFF2-40B4-BE49-F238E27FC236}">
                <a16:creationId xmlns:a16="http://schemas.microsoft.com/office/drawing/2014/main" id="{CEB76207-C651-432E-A10D-2A2437E61AEE}"/>
              </a:ext>
            </a:extLst>
          </p:cNvPr>
          <p:cNvSpPr txBox="1"/>
          <p:nvPr/>
        </p:nvSpPr>
        <p:spPr>
          <a:xfrm>
            <a:off x="403119" y="4051997"/>
            <a:ext cx="11334577" cy="2400657"/>
          </a:xfrm>
          <a:prstGeom prst="rect">
            <a:avLst/>
          </a:prstGeom>
          <a:noFill/>
        </p:spPr>
        <p:txBody>
          <a:bodyPr wrap="square">
            <a:spAutoFit/>
          </a:bodyPr>
          <a:lstStyle/>
          <a:p>
            <a:pPr>
              <a:lnSpc>
                <a:spcPts val="3600"/>
              </a:lnSpc>
            </a:pPr>
            <a:r>
              <a:rPr lang="ja-JP" altLang="ja-JP" sz="32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晋州城は本来三国時代百済によって建設された。 百済時</a:t>
            </a:r>
            <a:r>
              <a:rPr lang="ja-JP" altLang="en-US" sz="32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代</a:t>
            </a:r>
            <a:r>
              <a:rPr lang="ja-JP" altLang="ja-JP" sz="32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は八つ裂きの刑</a:t>
            </a:r>
            <a:r>
              <a:rPr lang="ja-JP" altLang="en-US" sz="32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の</a:t>
            </a:r>
            <a:r>
              <a:rPr lang="ja-JP" altLang="ja-JP" sz="32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聖地であり、本来土城だった城を、</a:t>
            </a:r>
            <a:r>
              <a:rPr lang="en-US" altLang="ja-JP" sz="32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1379</a:t>
            </a:r>
            <a:r>
              <a:rPr lang="ja-JP" altLang="ja-JP" sz="32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年高麗禑王</a:t>
            </a:r>
            <a:r>
              <a:rPr lang="en-US" altLang="ja-JP" sz="32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5</a:t>
            </a:r>
            <a:r>
              <a:rPr lang="ja-JP" altLang="ja-JP" sz="32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年、晋州牧使・金仲光が倭寇の侵犯に備えるために石城として改築し、高麗末恭愍王の時</a:t>
            </a:r>
            <a:r>
              <a:rPr lang="en-US" altLang="ja-JP" sz="32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7</a:t>
            </a:r>
            <a:r>
              <a:rPr lang="ja-JP" altLang="ja-JP" sz="32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回改修して主に倭寇を防御する基地として使われた。</a:t>
            </a:r>
            <a:endParaRPr lang="ja-JP" altLang="en-US" sz="3200"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4254620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CEDCE80C-110E-410A-9DF2-442EFCBEB0D8}"/>
              </a:ext>
            </a:extLst>
          </p:cNvPr>
          <p:cNvSpPr txBox="1">
            <a:spLocks/>
          </p:cNvSpPr>
          <p:nvPr/>
        </p:nvSpPr>
        <p:spPr>
          <a:xfrm>
            <a:off x="146194" y="-88633"/>
            <a:ext cx="12287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b="1">
                <a:solidFill>
                  <a:srgbClr val="FF0000"/>
                </a:solidFill>
                <a:latin typeface="HG丸ｺﾞｼｯｸM-PRO" panose="020F0600000000000000" pitchFamily="50" charset="-128"/>
                <a:ea typeface="HG丸ｺﾞｼｯｸM-PRO" panose="020F0600000000000000" pitchFamily="50" charset="-128"/>
              </a:rPr>
              <a:t>⑥</a:t>
            </a:r>
            <a:endParaRPr lang="ja-JP" altLang="en-US" b="1" dirty="0">
              <a:solidFill>
                <a:srgbClr val="FF0000"/>
              </a:solidFill>
              <a:latin typeface="HG丸ｺﾞｼｯｸM-PRO" panose="020F0600000000000000" pitchFamily="50" charset="-128"/>
              <a:ea typeface="HG丸ｺﾞｼｯｸM-PRO" panose="020F0600000000000000" pitchFamily="50" charset="-128"/>
            </a:endParaRPr>
          </a:p>
        </p:txBody>
      </p:sp>
      <p:grpSp>
        <p:nvGrpSpPr>
          <p:cNvPr id="5" name="グループ化 4">
            <a:extLst>
              <a:ext uri="{FF2B5EF4-FFF2-40B4-BE49-F238E27FC236}">
                <a16:creationId xmlns:a16="http://schemas.microsoft.com/office/drawing/2014/main" id="{7311B936-1341-4DE8-BDA2-227F34F9A917}"/>
              </a:ext>
            </a:extLst>
          </p:cNvPr>
          <p:cNvGrpSpPr/>
          <p:nvPr/>
        </p:nvGrpSpPr>
        <p:grpSpPr>
          <a:xfrm>
            <a:off x="1374919" y="185737"/>
            <a:ext cx="4779932" cy="1106684"/>
            <a:chOff x="1954477" y="1196310"/>
            <a:chExt cx="4048692" cy="937382"/>
          </a:xfrm>
        </p:grpSpPr>
        <p:pic>
          <p:nvPicPr>
            <p:cNvPr id="6" name="グラフィックス 5">
              <a:extLst>
                <a:ext uri="{FF2B5EF4-FFF2-40B4-BE49-F238E27FC236}">
                  <a16:creationId xmlns:a16="http://schemas.microsoft.com/office/drawing/2014/main" id="{C295A182-9F61-4FE1-8BC5-FC01FF5F878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54477" y="1196310"/>
              <a:ext cx="4048692" cy="937382"/>
            </a:xfrm>
            <a:prstGeom prst="rect">
              <a:avLst/>
            </a:prstGeom>
          </p:spPr>
        </p:pic>
        <p:sp>
          <p:nvSpPr>
            <p:cNvPr id="7" name="テキスト ボックス 6">
              <a:extLst>
                <a:ext uri="{FF2B5EF4-FFF2-40B4-BE49-F238E27FC236}">
                  <a16:creationId xmlns:a16="http://schemas.microsoft.com/office/drawing/2014/main" id="{6AEE7147-4D14-46D3-8CB3-6DF94CA9A2F7}"/>
                </a:ext>
              </a:extLst>
            </p:cNvPr>
            <p:cNvSpPr txBox="1"/>
            <p:nvPr/>
          </p:nvSpPr>
          <p:spPr>
            <a:xfrm>
              <a:off x="2322982" y="1265729"/>
              <a:ext cx="3541354" cy="769441"/>
            </a:xfrm>
            <a:prstGeom prst="rect">
              <a:avLst/>
            </a:prstGeom>
            <a:noFill/>
          </p:spPr>
          <p:txBody>
            <a:bodyPr wrap="none" rtlCol="0">
              <a:spAutoFit/>
            </a:bodyPr>
            <a:lstStyle/>
            <a:p>
              <a:r>
                <a:rPr lang="ko-KR" altLang="en-US" sz="4400" b="1" dirty="0">
                  <a:solidFill>
                    <a:srgbClr val="FF0000"/>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진주성晋州城</a:t>
              </a:r>
              <a:endParaRPr kumimoji="1" lang="ja-JP" altLang="en-US" sz="4400" b="1" dirty="0">
                <a:solidFill>
                  <a:srgbClr val="FF0000"/>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endParaRPr>
            </a:p>
          </p:txBody>
        </p:sp>
      </p:grpSp>
      <p:grpSp>
        <p:nvGrpSpPr>
          <p:cNvPr id="24" name="グループ化 23">
            <a:extLst>
              <a:ext uri="{FF2B5EF4-FFF2-40B4-BE49-F238E27FC236}">
                <a16:creationId xmlns:a16="http://schemas.microsoft.com/office/drawing/2014/main" id="{C77D325D-D06E-4B48-A154-3CFB5ADD0F6C}"/>
              </a:ext>
            </a:extLst>
          </p:cNvPr>
          <p:cNvGrpSpPr/>
          <p:nvPr/>
        </p:nvGrpSpPr>
        <p:grpSpPr>
          <a:xfrm>
            <a:off x="8705114" y="136577"/>
            <a:ext cx="3762191" cy="1462231"/>
            <a:chOff x="2979178" y="1323081"/>
            <a:chExt cx="3762191" cy="1462231"/>
          </a:xfrm>
        </p:grpSpPr>
        <p:pic>
          <p:nvPicPr>
            <p:cNvPr id="17" name="グラフィックス 16">
              <a:extLst>
                <a:ext uri="{FF2B5EF4-FFF2-40B4-BE49-F238E27FC236}">
                  <a16:creationId xmlns:a16="http://schemas.microsoft.com/office/drawing/2014/main" id="{89EC845C-D152-4115-8B8E-A59FFE8BC2D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79178" y="1323081"/>
              <a:ext cx="3762191" cy="1462231"/>
            </a:xfrm>
            <a:prstGeom prst="rect">
              <a:avLst/>
            </a:prstGeom>
          </p:spPr>
        </p:pic>
        <p:sp>
          <p:nvSpPr>
            <p:cNvPr id="18" name="テキスト ボックス 17">
              <a:extLst>
                <a:ext uri="{FF2B5EF4-FFF2-40B4-BE49-F238E27FC236}">
                  <a16:creationId xmlns:a16="http://schemas.microsoft.com/office/drawing/2014/main" id="{FC7FBD7B-18BD-4862-BA5C-AEBCBA80E179}"/>
                </a:ext>
              </a:extLst>
            </p:cNvPr>
            <p:cNvSpPr txBox="1"/>
            <p:nvPr/>
          </p:nvSpPr>
          <p:spPr>
            <a:xfrm>
              <a:off x="3457763" y="1531612"/>
              <a:ext cx="2688557" cy="830997"/>
            </a:xfrm>
            <a:prstGeom prst="rect">
              <a:avLst/>
            </a:prstGeom>
            <a:noFill/>
          </p:spPr>
          <p:txBody>
            <a:bodyPr wrap="none" rtlCol="0">
              <a:spAutoFit/>
            </a:bodyPr>
            <a:lstStyle/>
            <a:p>
              <a:r>
                <a:rPr lang="en-US" altLang="ja-JP" sz="2400" b="1" dirty="0">
                  <a:solidFill>
                    <a:schemeClr val="accent1">
                      <a:lumMod val="75000"/>
                    </a:schemeClr>
                  </a:solidFill>
                  <a:effectLst/>
                  <a:latin typeface="Batang" panose="02030600000101010101" pitchFamily="18" charset="-127"/>
                  <a:ea typeface="HG丸ｺﾞｼｯｸM-PRO" panose="020F0600000000000000" pitchFamily="50" charset="-128"/>
                  <a:cs typeface="Batang" panose="02030600000101010101" pitchFamily="18" charset="-127"/>
                </a:rPr>
                <a:t>onlinereading.pdf</a:t>
              </a:r>
            </a:p>
            <a:p>
              <a:r>
                <a:rPr lang="en-US" altLang="ja-JP" sz="2400" b="1" dirty="0">
                  <a:solidFill>
                    <a:schemeClr val="accent1">
                      <a:lumMod val="75000"/>
                    </a:schemeClr>
                  </a:solidFill>
                  <a:latin typeface="HG丸ｺﾞｼｯｸM-PRO" panose="020F0600000000000000" pitchFamily="50" charset="-128"/>
                  <a:ea typeface="HG丸ｺﾞｼｯｸM-PRO" panose="020F0600000000000000" pitchFamily="50" charset="-128"/>
                </a:rPr>
                <a:t>2</a:t>
              </a:r>
              <a:r>
                <a:rPr lang="ja-JP" altLang="en-US" sz="2400" b="1" dirty="0">
                  <a:solidFill>
                    <a:schemeClr val="accent1">
                      <a:lumMod val="75000"/>
                    </a:schemeClr>
                  </a:solidFill>
                  <a:latin typeface="HG丸ｺﾞｼｯｸM-PRO" panose="020F0600000000000000" pitchFamily="50" charset="-128"/>
                  <a:ea typeface="HG丸ｺﾞｼｯｸM-PRO" panose="020F0600000000000000" pitchFamily="50" charset="-128"/>
                </a:rPr>
                <a:t>２</a:t>
              </a:r>
              <a:r>
                <a:rPr kumimoji="1" lang="ja-JP" altLang="en-US" sz="2400" b="1" dirty="0">
                  <a:solidFill>
                    <a:schemeClr val="accent1">
                      <a:lumMod val="75000"/>
                    </a:schemeClr>
                  </a:solidFill>
                  <a:latin typeface="HG丸ｺﾞｼｯｸM-PRO" panose="020F0600000000000000" pitchFamily="50" charset="-128"/>
                  <a:ea typeface="HG丸ｺﾞｼｯｸM-PRO" panose="020F0600000000000000" pitchFamily="50" charset="-128"/>
                </a:rPr>
                <a:t>ページ</a:t>
              </a:r>
            </a:p>
          </p:txBody>
        </p:sp>
      </p:grpSp>
      <p:sp>
        <p:nvSpPr>
          <p:cNvPr id="23" name="テキスト ボックス 22">
            <a:extLst>
              <a:ext uri="{FF2B5EF4-FFF2-40B4-BE49-F238E27FC236}">
                <a16:creationId xmlns:a16="http://schemas.microsoft.com/office/drawing/2014/main" id="{9060B048-8F00-4F1D-A2D8-9F7CCCF1A95B}"/>
              </a:ext>
            </a:extLst>
          </p:cNvPr>
          <p:cNvSpPr txBox="1"/>
          <p:nvPr/>
        </p:nvSpPr>
        <p:spPr>
          <a:xfrm>
            <a:off x="6315507" y="0"/>
            <a:ext cx="2628899" cy="1754326"/>
          </a:xfrm>
          <a:prstGeom prst="rect">
            <a:avLst/>
          </a:prstGeom>
          <a:noFill/>
        </p:spPr>
        <p:txBody>
          <a:bodyPr wrap="square" rtlCol="0">
            <a:spAutoFit/>
          </a:bodyPr>
          <a:lstStyle/>
          <a:p>
            <a:r>
              <a:rPr lang="ko-KR" altLang="en-US" sz="3600" b="1" dirty="0">
                <a:solidFill>
                  <a:srgbClr val="FF0000"/>
                </a:solidFill>
                <a:ea typeface="Batang" panose="02030600000101010101" pitchFamily="18" charset="-127"/>
                <a:cs typeface="Batang" panose="02030600000101010101" pitchFamily="18" charset="-127"/>
              </a:rPr>
              <a:t>논개 論介</a:t>
            </a:r>
            <a:endParaRPr lang="en-US" altLang="ko-KR" sz="3600" b="1" dirty="0">
              <a:solidFill>
                <a:srgbClr val="FF0000"/>
              </a:solidFill>
              <a:ea typeface="Batang" panose="02030600000101010101" pitchFamily="18" charset="-127"/>
              <a:cs typeface="Batang" panose="02030600000101010101" pitchFamily="18" charset="-127"/>
            </a:endParaRPr>
          </a:p>
          <a:p>
            <a:r>
              <a:rPr lang="ko-KR" altLang="en-US" sz="3600" b="1" kern="100" dirty="0">
                <a:solidFill>
                  <a:srgbClr val="FF0000"/>
                </a:solidFill>
                <a:latin typeface="游明朝" panose="02020400000000000000" pitchFamily="18" charset="-128"/>
                <a:ea typeface="Batang" panose="02030600000101010101" pitchFamily="18" charset="-127"/>
                <a:cs typeface="Batang" panose="02030600000101010101" pitchFamily="18" charset="-127"/>
              </a:rPr>
              <a:t>의암</a:t>
            </a:r>
            <a:r>
              <a:rPr lang="en-US" altLang="ko-KR" sz="3600" b="1" kern="100" dirty="0">
                <a:solidFill>
                  <a:srgbClr val="FF0000"/>
                </a:solidFill>
                <a:effectLst/>
                <a:latin typeface="游明朝" panose="02020400000000000000" pitchFamily="18" charset="-128"/>
                <a:ea typeface="Batang" panose="02030600000101010101" pitchFamily="18" charset="-127"/>
                <a:cs typeface="Batang" panose="02030600000101010101" pitchFamily="18" charset="-127"/>
              </a:rPr>
              <a:t> </a:t>
            </a:r>
            <a:r>
              <a:rPr lang="ja-JP" altLang="en-US" sz="3600" b="1" kern="100" dirty="0">
                <a:solidFill>
                  <a:srgbClr val="FF0000"/>
                </a:solidFill>
                <a:effectLst/>
                <a:latin typeface="游明朝" panose="02020400000000000000" pitchFamily="18" charset="-128"/>
                <a:ea typeface="Batang" panose="02030600000101010101" pitchFamily="18" charset="-127"/>
                <a:cs typeface="Batang" panose="02030600000101010101" pitchFamily="18" charset="-127"/>
              </a:rPr>
              <a:t>義岩</a:t>
            </a:r>
            <a:r>
              <a:rPr lang="ko-KR" altLang="en-US" sz="3600" b="1" kern="100" dirty="0">
                <a:solidFill>
                  <a:srgbClr val="FF0000"/>
                </a:solidFill>
                <a:latin typeface="游明朝" panose="02020400000000000000" pitchFamily="18" charset="-128"/>
                <a:ea typeface="Batang" panose="02030600000101010101" pitchFamily="18" charset="-127"/>
                <a:cs typeface="Batang" panose="02030600000101010101" pitchFamily="18" charset="-127"/>
              </a:rPr>
              <a:t>대첩 大捷</a:t>
            </a:r>
            <a:endParaRPr kumimoji="1" lang="ja-JP" altLang="en-US" sz="3600" b="1" dirty="0">
              <a:solidFill>
                <a:srgbClr val="FF0000"/>
              </a:solidFill>
            </a:endParaRPr>
          </a:p>
        </p:txBody>
      </p:sp>
      <p:sp>
        <p:nvSpPr>
          <p:cNvPr id="33" name="テキスト ボックス 32">
            <a:extLst>
              <a:ext uri="{FF2B5EF4-FFF2-40B4-BE49-F238E27FC236}">
                <a16:creationId xmlns:a16="http://schemas.microsoft.com/office/drawing/2014/main" id="{A89395F0-7CA0-4AE5-994A-A531C4E0470E}"/>
              </a:ext>
            </a:extLst>
          </p:cNvPr>
          <p:cNvSpPr txBox="1"/>
          <p:nvPr/>
        </p:nvSpPr>
        <p:spPr>
          <a:xfrm>
            <a:off x="245806" y="1598808"/>
            <a:ext cx="11700388" cy="5016758"/>
          </a:xfrm>
          <a:prstGeom prst="rect">
            <a:avLst/>
          </a:prstGeom>
          <a:noFill/>
        </p:spPr>
        <p:txBody>
          <a:bodyPr wrap="square">
            <a:spAutoFit/>
          </a:bodyPr>
          <a:lstStyle/>
          <a:p>
            <a:pPr>
              <a:lnSpc>
                <a:spcPts val="4800"/>
              </a:lnSpc>
              <a:tabLst>
                <a:tab pos="1543685" algn="l"/>
              </a:tabLst>
            </a:pPr>
            <a:r>
              <a:rPr lang="en-US" altLang="ko-KR" sz="4000" kern="100" dirty="0">
                <a:solidFill>
                  <a:srgbClr val="000000"/>
                </a:solidFill>
                <a:latin typeface="游明朝" panose="02020400000000000000" pitchFamily="18" charset="-128"/>
                <a:ea typeface="Batang" panose="02030600000101010101" pitchFamily="18" charset="-127"/>
                <a:cs typeface="Batang" panose="02030600000101010101" pitchFamily="18" charset="-127"/>
              </a:rPr>
              <a:t>1592</a:t>
            </a:r>
            <a:r>
              <a:rPr lang="ko-KR" altLang="en-US" sz="4000" kern="100" dirty="0">
                <a:solidFill>
                  <a:srgbClr val="000000"/>
                </a:solidFill>
                <a:latin typeface="游明朝" panose="02020400000000000000" pitchFamily="18" charset="-128"/>
                <a:ea typeface="Batang" panose="02030600000101010101" pitchFamily="18" charset="-127"/>
                <a:cs typeface="Batang" panose="02030600000101010101" pitchFamily="18" charset="-127"/>
              </a:rPr>
              <a:t>년 임진왜란 때 진주목사 김시민 장군이 </a:t>
            </a:r>
            <a:r>
              <a:rPr lang="en-US" altLang="ko-KR" sz="4000" kern="100" dirty="0">
                <a:solidFill>
                  <a:srgbClr val="000000"/>
                </a:solidFill>
                <a:latin typeface="游明朝" panose="02020400000000000000" pitchFamily="18" charset="-128"/>
                <a:ea typeface="Batang" panose="02030600000101010101" pitchFamily="18" charset="-127"/>
                <a:cs typeface="Batang" panose="02030600000101010101" pitchFamily="18" charset="-127"/>
              </a:rPr>
              <a:t>10</a:t>
            </a:r>
            <a:r>
              <a:rPr lang="ko-KR" altLang="en-US" sz="4000" kern="100" dirty="0">
                <a:solidFill>
                  <a:srgbClr val="000000"/>
                </a:solidFill>
                <a:latin typeface="游明朝" panose="02020400000000000000" pitchFamily="18" charset="-128"/>
                <a:ea typeface="Batang" panose="02030600000101010101" pitchFamily="18" charset="-127"/>
                <a:cs typeface="Batang" panose="02030600000101010101" pitchFamily="18" charset="-127"/>
              </a:rPr>
              <a:t>월 제</a:t>
            </a:r>
            <a:r>
              <a:rPr lang="en-US" altLang="ko-KR" sz="4000" kern="100" dirty="0">
                <a:solidFill>
                  <a:srgbClr val="000000"/>
                </a:solidFill>
                <a:latin typeface="游明朝" panose="02020400000000000000" pitchFamily="18" charset="-128"/>
                <a:ea typeface="Batang" panose="02030600000101010101" pitchFamily="18" charset="-127"/>
                <a:cs typeface="Batang" panose="02030600000101010101" pitchFamily="18" charset="-127"/>
              </a:rPr>
              <a:t>1</a:t>
            </a:r>
            <a:r>
              <a:rPr lang="ko-KR" altLang="en-US" sz="4000" kern="100" dirty="0">
                <a:solidFill>
                  <a:srgbClr val="000000"/>
                </a:solidFill>
                <a:latin typeface="游明朝" panose="02020400000000000000" pitchFamily="18" charset="-128"/>
                <a:ea typeface="Batang" panose="02030600000101010101" pitchFamily="18" charset="-127"/>
                <a:cs typeface="Batang" panose="02030600000101010101" pitchFamily="18" charset="-127"/>
              </a:rPr>
              <a:t>차 진주성 전투에서 왜군을 대파하여 임진왜란 </a:t>
            </a:r>
            <a:r>
              <a:rPr lang="en-US" altLang="ko-KR" sz="4000" kern="100" dirty="0">
                <a:solidFill>
                  <a:srgbClr val="000000"/>
                </a:solidFill>
                <a:latin typeface="游明朝" panose="02020400000000000000" pitchFamily="18" charset="-128"/>
                <a:ea typeface="Batang" panose="02030600000101010101" pitchFamily="18" charset="-127"/>
                <a:cs typeface="Batang" panose="02030600000101010101" pitchFamily="18" charset="-127"/>
              </a:rPr>
              <a:t>3</a:t>
            </a:r>
            <a:r>
              <a:rPr lang="ko-KR" altLang="en-US" sz="4000" kern="100" dirty="0">
                <a:solidFill>
                  <a:srgbClr val="FF0000"/>
                </a:solidFill>
                <a:latin typeface="游明朝" panose="02020400000000000000" pitchFamily="18" charset="-128"/>
                <a:ea typeface="Batang" panose="02030600000101010101" pitchFamily="18" charset="-127"/>
                <a:cs typeface="Batang" panose="02030600000101010101" pitchFamily="18" charset="-127"/>
              </a:rPr>
              <a:t>대첩</a:t>
            </a:r>
            <a:r>
              <a:rPr lang="ko-KR" altLang="en-US" sz="4000" kern="100" dirty="0">
                <a:solidFill>
                  <a:srgbClr val="000000"/>
                </a:solidFill>
                <a:latin typeface="游明朝" panose="02020400000000000000" pitchFamily="18" charset="-128"/>
                <a:ea typeface="Batang" panose="02030600000101010101" pitchFamily="18" charset="-127"/>
                <a:cs typeface="Batang" panose="02030600000101010101" pitchFamily="18" charset="-127"/>
              </a:rPr>
              <a:t>중의 하나인 진주을 이룬 곳이며</a:t>
            </a:r>
            <a:r>
              <a:rPr lang="en-US" altLang="ko-KR" sz="4000" kern="100" dirty="0">
                <a:solidFill>
                  <a:srgbClr val="000000"/>
                </a:solidFill>
                <a:latin typeface="游明朝" panose="02020400000000000000" pitchFamily="18" charset="-128"/>
                <a:ea typeface="Batang" panose="02030600000101010101" pitchFamily="18" charset="-127"/>
                <a:cs typeface="Batang" panose="02030600000101010101" pitchFamily="18" charset="-127"/>
              </a:rPr>
              <a:t>, 1593</a:t>
            </a:r>
            <a:r>
              <a:rPr lang="ko-KR" altLang="en-US" sz="4000" kern="100" dirty="0">
                <a:solidFill>
                  <a:srgbClr val="000000"/>
                </a:solidFill>
                <a:latin typeface="游明朝" panose="02020400000000000000" pitchFamily="18" charset="-128"/>
                <a:ea typeface="Batang" panose="02030600000101010101" pitchFamily="18" charset="-127"/>
                <a:cs typeface="Batang" panose="02030600000101010101" pitchFamily="18" charset="-127"/>
              </a:rPr>
              <a:t>년 </a:t>
            </a:r>
            <a:r>
              <a:rPr lang="en-US" altLang="ko-KR" sz="4000" kern="100" dirty="0">
                <a:solidFill>
                  <a:srgbClr val="000000"/>
                </a:solidFill>
                <a:latin typeface="游明朝" panose="02020400000000000000" pitchFamily="18" charset="-128"/>
                <a:ea typeface="Batang" panose="02030600000101010101" pitchFamily="18" charset="-127"/>
                <a:cs typeface="Batang" panose="02030600000101010101" pitchFamily="18" charset="-127"/>
              </a:rPr>
              <a:t>6</a:t>
            </a:r>
            <a:r>
              <a:rPr lang="ko-KR" altLang="en-US" sz="4000" kern="100" dirty="0">
                <a:solidFill>
                  <a:srgbClr val="000000"/>
                </a:solidFill>
                <a:latin typeface="游明朝" panose="02020400000000000000" pitchFamily="18" charset="-128"/>
                <a:ea typeface="Batang" panose="02030600000101010101" pitchFamily="18" charset="-127"/>
                <a:cs typeface="Batang" panose="02030600000101010101" pitchFamily="18" charset="-127"/>
              </a:rPr>
              <a:t>월 제</a:t>
            </a:r>
            <a:r>
              <a:rPr lang="en-US" altLang="ko-KR" sz="4000" kern="100" dirty="0">
                <a:solidFill>
                  <a:srgbClr val="000000"/>
                </a:solidFill>
                <a:latin typeface="游明朝" panose="02020400000000000000" pitchFamily="18" charset="-128"/>
                <a:ea typeface="Batang" panose="02030600000101010101" pitchFamily="18" charset="-127"/>
                <a:cs typeface="Batang" panose="02030600000101010101" pitchFamily="18" charset="-127"/>
              </a:rPr>
              <a:t>2</a:t>
            </a:r>
            <a:r>
              <a:rPr lang="ko-KR" altLang="en-US" sz="4000" kern="100" dirty="0">
                <a:solidFill>
                  <a:srgbClr val="000000"/>
                </a:solidFill>
                <a:latin typeface="游明朝" panose="02020400000000000000" pitchFamily="18" charset="-128"/>
                <a:ea typeface="Batang" panose="02030600000101010101" pitchFamily="18" charset="-127"/>
                <a:cs typeface="Batang" panose="02030600000101010101" pitchFamily="18" charset="-127"/>
              </a:rPr>
              <a:t>차 진주성 전투에</a:t>
            </a:r>
            <a:r>
              <a:rPr lang="ko-KR" altLang="en-US" sz="4000" kern="100" dirty="0">
                <a:solidFill>
                  <a:srgbClr val="FF0000"/>
                </a:solidFill>
                <a:latin typeface="游明朝" panose="02020400000000000000" pitchFamily="18" charset="-128"/>
                <a:ea typeface="Batang" panose="02030600000101010101" pitchFamily="18" charset="-127"/>
                <a:cs typeface="Batang" panose="02030600000101010101" pitchFamily="18" charset="-127"/>
              </a:rPr>
              <a:t>대첩</a:t>
            </a:r>
            <a:r>
              <a:rPr lang="ko-KR" altLang="en-US" sz="4000" kern="100" dirty="0">
                <a:solidFill>
                  <a:srgbClr val="000000"/>
                </a:solidFill>
                <a:latin typeface="游明朝" panose="02020400000000000000" pitchFamily="18" charset="-128"/>
                <a:ea typeface="Batang" panose="02030600000101010101" pitchFamily="18" charset="-127"/>
                <a:cs typeface="Batang" panose="02030600000101010101" pitchFamily="18" charset="-127"/>
              </a:rPr>
              <a:t>서는 진주목사 서예원 및 </a:t>
            </a:r>
            <a:r>
              <a:rPr lang="en-US" altLang="ko-KR" sz="4000" kern="100" dirty="0">
                <a:solidFill>
                  <a:srgbClr val="000000"/>
                </a:solidFill>
                <a:latin typeface="游明朝" panose="02020400000000000000" pitchFamily="18" charset="-128"/>
                <a:ea typeface="Batang" panose="02030600000101010101" pitchFamily="18" charset="-127"/>
                <a:cs typeface="Batang" panose="02030600000101010101" pitchFamily="18" charset="-127"/>
              </a:rPr>
              <a:t>7</a:t>
            </a:r>
            <a:r>
              <a:rPr lang="ko-KR" altLang="en-US" sz="4000" kern="100" dirty="0">
                <a:solidFill>
                  <a:srgbClr val="000000"/>
                </a:solidFill>
                <a:latin typeface="游明朝" panose="02020400000000000000" pitchFamily="18" charset="-128"/>
                <a:ea typeface="Batang" panose="02030600000101010101" pitchFamily="18" charset="-127"/>
                <a:cs typeface="Batang" panose="02030600000101010101" pitchFamily="18" charset="-127"/>
              </a:rPr>
              <a:t>만여명의 민관군이 최후까지 항쟁하다 장렬하게 순절한 곳이다</a:t>
            </a:r>
            <a:r>
              <a:rPr lang="en-US" altLang="ko-KR" sz="4000" kern="100" dirty="0">
                <a:solidFill>
                  <a:srgbClr val="000000"/>
                </a:solidFill>
                <a:latin typeface="游明朝" panose="02020400000000000000" pitchFamily="18" charset="-128"/>
                <a:ea typeface="Batang" panose="02030600000101010101" pitchFamily="18" charset="-127"/>
                <a:cs typeface="Batang" panose="02030600000101010101" pitchFamily="18" charset="-127"/>
              </a:rPr>
              <a:t>. </a:t>
            </a:r>
            <a:r>
              <a:rPr lang="ko-KR" altLang="en-US" sz="4000" kern="100" dirty="0">
                <a:solidFill>
                  <a:srgbClr val="000000"/>
                </a:solidFill>
                <a:latin typeface="游明朝" panose="02020400000000000000" pitchFamily="18" charset="-128"/>
                <a:ea typeface="Batang" panose="02030600000101010101" pitchFamily="18" charset="-127"/>
                <a:cs typeface="Batang" panose="02030600000101010101" pitchFamily="18" charset="-127"/>
              </a:rPr>
              <a:t>이때 전사한 최경회의 후처이던</a:t>
            </a:r>
            <a:r>
              <a:rPr lang="en-US" altLang="ko-KR" sz="4000" kern="100" dirty="0">
                <a:solidFill>
                  <a:srgbClr val="000000"/>
                </a:solidFill>
                <a:latin typeface="游明朝" panose="02020400000000000000" pitchFamily="18" charset="-128"/>
                <a:ea typeface="Batang" panose="02030600000101010101" pitchFamily="18" charset="-127"/>
                <a:cs typeface="Batang" panose="02030600000101010101" pitchFamily="18" charset="-127"/>
              </a:rPr>
              <a:t>, </a:t>
            </a:r>
            <a:r>
              <a:rPr lang="ko-KR" altLang="en-US" sz="4000" kern="100" dirty="0">
                <a:solidFill>
                  <a:srgbClr val="FF0000"/>
                </a:solidFill>
                <a:latin typeface="游明朝" panose="02020400000000000000" pitchFamily="18" charset="-128"/>
                <a:ea typeface="Batang" panose="02030600000101010101" pitchFamily="18" charset="-127"/>
                <a:cs typeface="Batang" panose="02030600000101010101" pitchFamily="18" charset="-127"/>
              </a:rPr>
              <a:t>논개</a:t>
            </a:r>
            <a:r>
              <a:rPr lang="ko-KR" altLang="en-US" sz="4000" kern="100" dirty="0">
                <a:solidFill>
                  <a:srgbClr val="000000"/>
                </a:solidFill>
                <a:latin typeface="游明朝" panose="02020400000000000000" pitchFamily="18" charset="-128"/>
                <a:ea typeface="Batang" panose="02030600000101010101" pitchFamily="18" charset="-127"/>
                <a:cs typeface="Batang" panose="02030600000101010101" pitchFamily="18" charset="-127"/>
              </a:rPr>
              <a:t>도 적장 게야무라 로쿠스케를 껴안고 </a:t>
            </a:r>
            <a:r>
              <a:rPr lang="ko-KR" altLang="en-US" sz="4000" kern="100" dirty="0">
                <a:solidFill>
                  <a:srgbClr val="FF0000"/>
                </a:solidFill>
                <a:latin typeface="游明朝" panose="02020400000000000000" pitchFamily="18" charset="-128"/>
                <a:ea typeface="Batang" panose="02030600000101010101" pitchFamily="18" charset="-127"/>
                <a:cs typeface="Batang" panose="02030600000101010101" pitchFamily="18" charset="-127"/>
              </a:rPr>
              <a:t>남강</a:t>
            </a:r>
            <a:r>
              <a:rPr lang="ko-KR" altLang="en-US" sz="4000" kern="100" dirty="0">
                <a:solidFill>
                  <a:srgbClr val="000000"/>
                </a:solidFill>
                <a:latin typeface="游明朝" panose="02020400000000000000" pitchFamily="18" charset="-128"/>
                <a:ea typeface="Batang" panose="02030600000101010101" pitchFamily="18" charset="-127"/>
                <a:cs typeface="Batang" panose="02030600000101010101" pitchFamily="18" charset="-127"/>
              </a:rPr>
              <a:t>에 투신하여 죽었다</a:t>
            </a:r>
            <a:r>
              <a:rPr lang="en-US" altLang="ko-KR" sz="4000" kern="100" dirty="0">
                <a:solidFill>
                  <a:srgbClr val="000000"/>
                </a:solidFill>
                <a:latin typeface="游明朝" panose="02020400000000000000" pitchFamily="18" charset="-128"/>
                <a:ea typeface="Batang" panose="02030600000101010101" pitchFamily="18" charset="-127"/>
                <a:cs typeface="Batang" panose="02030600000101010101" pitchFamily="18" charset="-127"/>
              </a:rPr>
              <a:t>. </a:t>
            </a:r>
            <a:endParaRPr lang="ja-JP" altLang="ja-JP" sz="40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3621097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CEDCE80C-110E-410A-9DF2-442EFCBEB0D8}"/>
              </a:ext>
            </a:extLst>
          </p:cNvPr>
          <p:cNvSpPr txBox="1">
            <a:spLocks/>
          </p:cNvSpPr>
          <p:nvPr/>
        </p:nvSpPr>
        <p:spPr>
          <a:xfrm>
            <a:off x="146194" y="-88633"/>
            <a:ext cx="12287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b="1">
                <a:solidFill>
                  <a:srgbClr val="FF0000"/>
                </a:solidFill>
                <a:latin typeface="HG丸ｺﾞｼｯｸM-PRO" panose="020F0600000000000000" pitchFamily="50" charset="-128"/>
                <a:ea typeface="HG丸ｺﾞｼｯｸM-PRO" panose="020F0600000000000000" pitchFamily="50" charset="-128"/>
              </a:rPr>
              <a:t>⑥</a:t>
            </a:r>
            <a:endParaRPr lang="ja-JP" altLang="en-US" b="1" dirty="0">
              <a:solidFill>
                <a:srgbClr val="FF0000"/>
              </a:solidFill>
              <a:latin typeface="HG丸ｺﾞｼｯｸM-PRO" panose="020F0600000000000000" pitchFamily="50" charset="-128"/>
              <a:ea typeface="HG丸ｺﾞｼｯｸM-PRO" panose="020F0600000000000000" pitchFamily="50" charset="-128"/>
            </a:endParaRPr>
          </a:p>
        </p:txBody>
      </p:sp>
      <p:grpSp>
        <p:nvGrpSpPr>
          <p:cNvPr id="5" name="グループ化 4">
            <a:extLst>
              <a:ext uri="{FF2B5EF4-FFF2-40B4-BE49-F238E27FC236}">
                <a16:creationId xmlns:a16="http://schemas.microsoft.com/office/drawing/2014/main" id="{7311B936-1341-4DE8-BDA2-227F34F9A917}"/>
              </a:ext>
            </a:extLst>
          </p:cNvPr>
          <p:cNvGrpSpPr/>
          <p:nvPr/>
        </p:nvGrpSpPr>
        <p:grpSpPr>
          <a:xfrm>
            <a:off x="1374919" y="185737"/>
            <a:ext cx="4779932" cy="1106684"/>
            <a:chOff x="1954477" y="1196310"/>
            <a:chExt cx="4048692" cy="937382"/>
          </a:xfrm>
        </p:grpSpPr>
        <p:pic>
          <p:nvPicPr>
            <p:cNvPr id="6" name="グラフィックス 5">
              <a:extLst>
                <a:ext uri="{FF2B5EF4-FFF2-40B4-BE49-F238E27FC236}">
                  <a16:creationId xmlns:a16="http://schemas.microsoft.com/office/drawing/2014/main" id="{C295A182-9F61-4FE1-8BC5-FC01FF5F878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54477" y="1196310"/>
              <a:ext cx="4048692" cy="937382"/>
            </a:xfrm>
            <a:prstGeom prst="rect">
              <a:avLst/>
            </a:prstGeom>
          </p:spPr>
        </p:pic>
        <p:sp>
          <p:nvSpPr>
            <p:cNvPr id="7" name="テキスト ボックス 6">
              <a:extLst>
                <a:ext uri="{FF2B5EF4-FFF2-40B4-BE49-F238E27FC236}">
                  <a16:creationId xmlns:a16="http://schemas.microsoft.com/office/drawing/2014/main" id="{6AEE7147-4D14-46D3-8CB3-6DF94CA9A2F7}"/>
                </a:ext>
              </a:extLst>
            </p:cNvPr>
            <p:cNvSpPr txBox="1"/>
            <p:nvPr/>
          </p:nvSpPr>
          <p:spPr>
            <a:xfrm>
              <a:off x="2322982" y="1265729"/>
              <a:ext cx="3541354" cy="769441"/>
            </a:xfrm>
            <a:prstGeom prst="rect">
              <a:avLst/>
            </a:prstGeom>
            <a:noFill/>
          </p:spPr>
          <p:txBody>
            <a:bodyPr wrap="none" rtlCol="0">
              <a:spAutoFit/>
            </a:bodyPr>
            <a:lstStyle/>
            <a:p>
              <a:r>
                <a:rPr lang="ko-KR" altLang="en-US" sz="4400" b="1" dirty="0">
                  <a:solidFill>
                    <a:srgbClr val="FF0000"/>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진주성晋州城</a:t>
              </a:r>
              <a:endParaRPr kumimoji="1" lang="ja-JP" altLang="en-US" sz="4400" b="1" dirty="0">
                <a:solidFill>
                  <a:srgbClr val="FF0000"/>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endParaRPr>
            </a:p>
          </p:txBody>
        </p:sp>
      </p:grpSp>
      <p:grpSp>
        <p:nvGrpSpPr>
          <p:cNvPr id="24" name="グループ化 23">
            <a:extLst>
              <a:ext uri="{FF2B5EF4-FFF2-40B4-BE49-F238E27FC236}">
                <a16:creationId xmlns:a16="http://schemas.microsoft.com/office/drawing/2014/main" id="{C77D325D-D06E-4B48-A154-3CFB5ADD0F6C}"/>
              </a:ext>
            </a:extLst>
          </p:cNvPr>
          <p:cNvGrpSpPr/>
          <p:nvPr/>
        </p:nvGrpSpPr>
        <p:grpSpPr>
          <a:xfrm>
            <a:off x="8705114" y="136577"/>
            <a:ext cx="3762191" cy="1462231"/>
            <a:chOff x="2979178" y="1323081"/>
            <a:chExt cx="3762191" cy="1462231"/>
          </a:xfrm>
        </p:grpSpPr>
        <p:pic>
          <p:nvPicPr>
            <p:cNvPr id="17" name="グラフィックス 16">
              <a:extLst>
                <a:ext uri="{FF2B5EF4-FFF2-40B4-BE49-F238E27FC236}">
                  <a16:creationId xmlns:a16="http://schemas.microsoft.com/office/drawing/2014/main" id="{89EC845C-D152-4115-8B8E-A59FFE8BC2D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79178" y="1323081"/>
              <a:ext cx="3762191" cy="1462231"/>
            </a:xfrm>
            <a:prstGeom prst="rect">
              <a:avLst/>
            </a:prstGeom>
          </p:spPr>
        </p:pic>
        <p:sp>
          <p:nvSpPr>
            <p:cNvPr id="18" name="テキスト ボックス 17">
              <a:extLst>
                <a:ext uri="{FF2B5EF4-FFF2-40B4-BE49-F238E27FC236}">
                  <a16:creationId xmlns:a16="http://schemas.microsoft.com/office/drawing/2014/main" id="{FC7FBD7B-18BD-4862-BA5C-AEBCBA80E179}"/>
                </a:ext>
              </a:extLst>
            </p:cNvPr>
            <p:cNvSpPr txBox="1"/>
            <p:nvPr/>
          </p:nvSpPr>
          <p:spPr>
            <a:xfrm>
              <a:off x="3457763" y="1531612"/>
              <a:ext cx="2688557" cy="830997"/>
            </a:xfrm>
            <a:prstGeom prst="rect">
              <a:avLst/>
            </a:prstGeom>
            <a:noFill/>
          </p:spPr>
          <p:txBody>
            <a:bodyPr wrap="none" rtlCol="0">
              <a:spAutoFit/>
            </a:bodyPr>
            <a:lstStyle/>
            <a:p>
              <a:r>
                <a:rPr lang="en-US" altLang="ja-JP" sz="2400" b="1" dirty="0">
                  <a:solidFill>
                    <a:schemeClr val="accent1">
                      <a:lumMod val="75000"/>
                    </a:schemeClr>
                  </a:solidFill>
                  <a:effectLst/>
                  <a:latin typeface="Batang" panose="02030600000101010101" pitchFamily="18" charset="-127"/>
                  <a:ea typeface="HG丸ｺﾞｼｯｸM-PRO" panose="020F0600000000000000" pitchFamily="50" charset="-128"/>
                  <a:cs typeface="Batang" panose="02030600000101010101" pitchFamily="18" charset="-127"/>
                </a:rPr>
                <a:t>onlinereading.pdf</a:t>
              </a:r>
            </a:p>
            <a:p>
              <a:r>
                <a:rPr lang="en-US" altLang="ja-JP" sz="2400" b="1" dirty="0">
                  <a:solidFill>
                    <a:schemeClr val="accent1">
                      <a:lumMod val="75000"/>
                    </a:schemeClr>
                  </a:solidFill>
                  <a:latin typeface="HG丸ｺﾞｼｯｸM-PRO" panose="020F0600000000000000" pitchFamily="50" charset="-128"/>
                  <a:ea typeface="HG丸ｺﾞｼｯｸM-PRO" panose="020F0600000000000000" pitchFamily="50" charset="-128"/>
                </a:rPr>
                <a:t>2</a:t>
              </a:r>
              <a:r>
                <a:rPr lang="ja-JP" altLang="en-US" sz="2400" b="1" dirty="0">
                  <a:solidFill>
                    <a:schemeClr val="accent1">
                      <a:lumMod val="75000"/>
                    </a:schemeClr>
                  </a:solidFill>
                  <a:latin typeface="HG丸ｺﾞｼｯｸM-PRO" panose="020F0600000000000000" pitchFamily="50" charset="-128"/>
                  <a:ea typeface="HG丸ｺﾞｼｯｸM-PRO" panose="020F0600000000000000" pitchFamily="50" charset="-128"/>
                </a:rPr>
                <a:t>２</a:t>
              </a:r>
              <a:r>
                <a:rPr kumimoji="1" lang="ja-JP" altLang="en-US" sz="2400" b="1" dirty="0">
                  <a:solidFill>
                    <a:schemeClr val="accent1">
                      <a:lumMod val="75000"/>
                    </a:schemeClr>
                  </a:solidFill>
                  <a:latin typeface="HG丸ｺﾞｼｯｸM-PRO" panose="020F0600000000000000" pitchFamily="50" charset="-128"/>
                  <a:ea typeface="HG丸ｺﾞｼｯｸM-PRO" panose="020F0600000000000000" pitchFamily="50" charset="-128"/>
                </a:rPr>
                <a:t>ページ</a:t>
              </a:r>
            </a:p>
          </p:txBody>
        </p:sp>
      </p:grpSp>
      <p:sp>
        <p:nvSpPr>
          <p:cNvPr id="33" name="テキスト ボックス 32">
            <a:extLst>
              <a:ext uri="{FF2B5EF4-FFF2-40B4-BE49-F238E27FC236}">
                <a16:creationId xmlns:a16="http://schemas.microsoft.com/office/drawing/2014/main" id="{A89395F0-7CA0-4AE5-994A-A531C4E0470E}"/>
              </a:ext>
            </a:extLst>
          </p:cNvPr>
          <p:cNvSpPr txBox="1"/>
          <p:nvPr/>
        </p:nvSpPr>
        <p:spPr>
          <a:xfrm>
            <a:off x="245806" y="1511300"/>
            <a:ext cx="11700388" cy="5016758"/>
          </a:xfrm>
          <a:prstGeom prst="rect">
            <a:avLst/>
          </a:prstGeom>
          <a:noFill/>
        </p:spPr>
        <p:txBody>
          <a:bodyPr wrap="square">
            <a:spAutoFit/>
          </a:bodyPr>
          <a:lstStyle/>
          <a:p>
            <a:pPr>
              <a:lnSpc>
                <a:spcPts val="4800"/>
              </a:lnSpc>
              <a:tabLst>
                <a:tab pos="1543685" algn="l"/>
              </a:tabLst>
            </a:pPr>
            <a:r>
              <a:rPr lang="en-US" altLang="ja-JP" sz="4000" kern="100" dirty="0">
                <a:solidFill>
                  <a:srgbClr val="000000"/>
                </a:solidFill>
                <a:latin typeface="ＭＳ 明朝" panose="02020609040205080304" pitchFamily="17" charset="-128"/>
                <a:ea typeface="ＭＳ 明朝" panose="02020609040205080304" pitchFamily="17" charset="-128"/>
                <a:cs typeface="Batang" panose="02030600000101010101" pitchFamily="18" charset="-127"/>
              </a:rPr>
              <a:t>1592</a:t>
            </a:r>
            <a:r>
              <a:rPr lang="ja-JP" altLang="en-US" sz="4000" kern="100" dirty="0">
                <a:solidFill>
                  <a:srgbClr val="000000"/>
                </a:solidFill>
                <a:latin typeface="ＭＳ 明朝" panose="02020609040205080304" pitchFamily="17" charset="-128"/>
                <a:ea typeface="ＭＳ 明朝" panose="02020609040205080304" pitchFamily="17" charset="-128"/>
                <a:cs typeface="Batang" panose="02030600000101010101" pitchFamily="18" charset="-127"/>
              </a:rPr>
              <a:t>年壬辰倭乱の時晋州牧使・金時敏将軍が</a:t>
            </a:r>
            <a:r>
              <a:rPr lang="en-US" altLang="ja-JP" sz="4000" kern="100" dirty="0">
                <a:solidFill>
                  <a:srgbClr val="000000"/>
                </a:solidFill>
                <a:latin typeface="ＭＳ 明朝" panose="02020609040205080304" pitchFamily="17" charset="-128"/>
                <a:ea typeface="ＭＳ 明朝" panose="02020609040205080304" pitchFamily="17" charset="-128"/>
                <a:cs typeface="Batang" panose="02030600000101010101" pitchFamily="18" charset="-127"/>
              </a:rPr>
              <a:t>10</a:t>
            </a:r>
            <a:r>
              <a:rPr lang="ja-JP" altLang="en-US" sz="4000" kern="100" dirty="0">
                <a:solidFill>
                  <a:srgbClr val="000000"/>
                </a:solidFill>
                <a:latin typeface="ＭＳ 明朝" panose="02020609040205080304" pitchFamily="17" charset="-128"/>
                <a:ea typeface="ＭＳ 明朝" panose="02020609040205080304" pitchFamily="17" charset="-128"/>
                <a:cs typeface="Batang" panose="02030600000101010101" pitchFamily="18" charset="-127"/>
              </a:rPr>
              <a:t>月第</a:t>
            </a:r>
            <a:r>
              <a:rPr lang="en-US" altLang="ja-JP" sz="4000" kern="100" dirty="0">
                <a:solidFill>
                  <a:srgbClr val="000000"/>
                </a:solidFill>
                <a:latin typeface="ＭＳ 明朝" panose="02020609040205080304" pitchFamily="17" charset="-128"/>
                <a:ea typeface="ＭＳ 明朝" panose="02020609040205080304" pitchFamily="17" charset="-128"/>
                <a:cs typeface="Batang" panose="02030600000101010101" pitchFamily="18" charset="-127"/>
              </a:rPr>
              <a:t>1</a:t>
            </a:r>
            <a:r>
              <a:rPr lang="ja-JP" altLang="en-US" sz="4000" kern="100" dirty="0">
                <a:solidFill>
                  <a:srgbClr val="000000"/>
                </a:solidFill>
                <a:latin typeface="ＭＳ 明朝" panose="02020609040205080304" pitchFamily="17" charset="-128"/>
                <a:ea typeface="ＭＳ 明朝" panose="02020609040205080304" pitchFamily="17" charset="-128"/>
                <a:cs typeface="Batang" panose="02030600000101010101" pitchFamily="18" charset="-127"/>
              </a:rPr>
              <a:t>次晋州城戦いで倭軍を大破して壬辰倭乱</a:t>
            </a:r>
            <a:r>
              <a:rPr lang="en-US" altLang="ja-JP" sz="4000" kern="100" dirty="0">
                <a:solidFill>
                  <a:srgbClr val="000000"/>
                </a:solidFill>
                <a:latin typeface="ＭＳ 明朝" panose="02020609040205080304" pitchFamily="17" charset="-128"/>
                <a:ea typeface="ＭＳ 明朝" panose="02020609040205080304" pitchFamily="17" charset="-128"/>
                <a:cs typeface="Batang" panose="02030600000101010101" pitchFamily="18" charset="-127"/>
              </a:rPr>
              <a:t>3</a:t>
            </a:r>
            <a:r>
              <a:rPr lang="ja-JP" altLang="en-US" sz="4000" kern="100" dirty="0">
                <a:solidFill>
                  <a:srgbClr val="000000"/>
                </a:solidFill>
                <a:latin typeface="ＭＳ 明朝" panose="02020609040205080304" pitchFamily="17" charset="-128"/>
                <a:ea typeface="ＭＳ 明朝" panose="02020609040205080304" pitchFamily="17" charset="-128"/>
                <a:cs typeface="Batang" panose="02030600000101010101" pitchFamily="18" charset="-127"/>
              </a:rPr>
              <a:t>大勝の一つである晋州大勝を成し遂げた所であり、</a:t>
            </a:r>
            <a:r>
              <a:rPr lang="en-US" altLang="ja-JP" sz="4000" kern="100" dirty="0">
                <a:solidFill>
                  <a:srgbClr val="000000"/>
                </a:solidFill>
                <a:latin typeface="ＭＳ 明朝" panose="02020609040205080304" pitchFamily="17" charset="-128"/>
                <a:ea typeface="ＭＳ 明朝" panose="02020609040205080304" pitchFamily="17" charset="-128"/>
                <a:cs typeface="Batang" panose="02030600000101010101" pitchFamily="18" charset="-127"/>
              </a:rPr>
              <a:t>1593</a:t>
            </a:r>
            <a:r>
              <a:rPr lang="ja-JP" altLang="en-US" sz="4000" kern="100" dirty="0">
                <a:solidFill>
                  <a:srgbClr val="000000"/>
                </a:solidFill>
                <a:latin typeface="ＭＳ 明朝" panose="02020609040205080304" pitchFamily="17" charset="-128"/>
                <a:ea typeface="ＭＳ 明朝" panose="02020609040205080304" pitchFamily="17" charset="-128"/>
                <a:cs typeface="Batang" panose="02030600000101010101" pitchFamily="18" charset="-127"/>
              </a:rPr>
              <a:t>年</a:t>
            </a:r>
            <a:r>
              <a:rPr lang="en-US" altLang="ja-JP" sz="4000" kern="100" dirty="0">
                <a:solidFill>
                  <a:srgbClr val="000000"/>
                </a:solidFill>
                <a:latin typeface="ＭＳ 明朝" panose="02020609040205080304" pitchFamily="17" charset="-128"/>
                <a:ea typeface="ＭＳ 明朝" panose="02020609040205080304" pitchFamily="17" charset="-128"/>
                <a:cs typeface="Batang" panose="02030600000101010101" pitchFamily="18" charset="-127"/>
              </a:rPr>
              <a:t>6</a:t>
            </a:r>
            <a:r>
              <a:rPr lang="ja-JP" altLang="en-US" sz="4000" kern="100" dirty="0">
                <a:solidFill>
                  <a:srgbClr val="000000"/>
                </a:solidFill>
                <a:latin typeface="ＭＳ 明朝" panose="02020609040205080304" pitchFamily="17" charset="-128"/>
                <a:ea typeface="ＭＳ 明朝" panose="02020609040205080304" pitchFamily="17" charset="-128"/>
                <a:cs typeface="Batang" panose="02030600000101010101" pitchFamily="18" charset="-127"/>
              </a:rPr>
              <a:t>月第</a:t>
            </a:r>
            <a:r>
              <a:rPr lang="en-US" altLang="ja-JP" sz="4000" kern="100" dirty="0">
                <a:solidFill>
                  <a:srgbClr val="000000"/>
                </a:solidFill>
                <a:latin typeface="ＭＳ 明朝" panose="02020609040205080304" pitchFamily="17" charset="-128"/>
                <a:ea typeface="ＭＳ 明朝" panose="02020609040205080304" pitchFamily="17" charset="-128"/>
                <a:cs typeface="Batang" panose="02030600000101010101" pitchFamily="18" charset="-127"/>
              </a:rPr>
              <a:t>2</a:t>
            </a:r>
            <a:r>
              <a:rPr lang="ja-JP" altLang="en-US" sz="4000" kern="100" dirty="0">
                <a:solidFill>
                  <a:srgbClr val="000000"/>
                </a:solidFill>
                <a:latin typeface="ＭＳ 明朝" panose="02020609040205080304" pitchFamily="17" charset="-128"/>
                <a:ea typeface="ＭＳ 明朝" panose="02020609040205080304" pitchFamily="17" charset="-128"/>
                <a:cs typeface="Batang" panose="02030600000101010101" pitchFamily="18" charset="-127"/>
              </a:rPr>
              <a:t>次晋州城の戦いでは晋州牧使・徐禮元と</a:t>
            </a:r>
            <a:r>
              <a:rPr lang="en-US" altLang="ja-JP" sz="4000" kern="100" dirty="0">
                <a:solidFill>
                  <a:srgbClr val="000000"/>
                </a:solidFill>
                <a:latin typeface="ＭＳ 明朝" panose="02020609040205080304" pitchFamily="17" charset="-128"/>
                <a:ea typeface="ＭＳ 明朝" panose="02020609040205080304" pitchFamily="17" charset="-128"/>
                <a:cs typeface="Batang" panose="02030600000101010101" pitchFamily="18" charset="-127"/>
              </a:rPr>
              <a:t>7</a:t>
            </a:r>
            <a:r>
              <a:rPr lang="ja-JP" altLang="en-US" sz="4000" kern="100" dirty="0">
                <a:solidFill>
                  <a:srgbClr val="000000"/>
                </a:solidFill>
                <a:latin typeface="ＭＳ 明朝" panose="02020609040205080304" pitchFamily="17" charset="-128"/>
                <a:ea typeface="ＭＳ 明朝" panose="02020609040205080304" pitchFamily="17" charset="-128"/>
                <a:cs typeface="Batang" panose="02030600000101010101" pitchFamily="18" charset="-127"/>
              </a:rPr>
              <a:t>万人余りの民官軍が最後まで抗争して壮烈に殉節した場所だ。 この時、戦死した崔慶會の後妻だった論介も敵将毛谷村六助を抱いて</a:t>
            </a:r>
            <a:r>
              <a:rPr lang="ja-JP" altLang="en-US" sz="4000" kern="100" dirty="0">
                <a:solidFill>
                  <a:srgbClr val="FF0000"/>
                </a:solidFill>
                <a:latin typeface="ＭＳ 明朝" panose="02020609040205080304" pitchFamily="17" charset="-128"/>
                <a:ea typeface="ＭＳ 明朝" panose="02020609040205080304" pitchFamily="17" charset="-128"/>
                <a:cs typeface="Batang" panose="02030600000101010101" pitchFamily="18" charset="-127"/>
              </a:rPr>
              <a:t>南江</a:t>
            </a:r>
            <a:r>
              <a:rPr lang="ja-JP" altLang="en-US" sz="4000" kern="100" dirty="0">
                <a:solidFill>
                  <a:srgbClr val="000000"/>
                </a:solidFill>
                <a:latin typeface="ＭＳ 明朝" panose="02020609040205080304" pitchFamily="17" charset="-128"/>
                <a:ea typeface="ＭＳ 明朝" panose="02020609040205080304" pitchFamily="17" charset="-128"/>
                <a:cs typeface="Batang" panose="02030600000101010101" pitchFamily="18" charset="-127"/>
              </a:rPr>
              <a:t>に身を投げて死んだ。</a:t>
            </a:r>
            <a:endParaRPr lang="ja-JP" altLang="ja-JP" sz="40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40381268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063D0525-77F3-4DAC-887A-522CFDB2182D}"/>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515110" y="-93346"/>
            <a:ext cx="9285605" cy="6734175"/>
          </a:xfrm>
          <a:prstGeom prst="rect">
            <a:avLst/>
          </a:prstGeom>
          <a:noFill/>
          <a:ln>
            <a:noFill/>
          </a:ln>
        </p:spPr>
      </p:pic>
      <p:sp>
        <p:nvSpPr>
          <p:cNvPr id="7" name="楕円 6">
            <a:extLst>
              <a:ext uri="{FF2B5EF4-FFF2-40B4-BE49-F238E27FC236}">
                <a16:creationId xmlns:a16="http://schemas.microsoft.com/office/drawing/2014/main" id="{9A0D7946-1528-4D6A-B0A9-ECFEF919BB41}"/>
              </a:ext>
            </a:extLst>
          </p:cNvPr>
          <p:cNvSpPr/>
          <p:nvPr/>
        </p:nvSpPr>
        <p:spPr>
          <a:xfrm>
            <a:off x="8262303" y="3648551"/>
            <a:ext cx="1219200" cy="11239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a:extLst>
              <a:ext uri="{FF2B5EF4-FFF2-40B4-BE49-F238E27FC236}">
                <a16:creationId xmlns:a16="http://schemas.microsoft.com/office/drawing/2014/main" id="{ABC30A42-0119-4873-8653-F91EF2AF5DEC}"/>
              </a:ext>
            </a:extLst>
          </p:cNvPr>
          <p:cNvSpPr/>
          <p:nvPr/>
        </p:nvSpPr>
        <p:spPr>
          <a:xfrm>
            <a:off x="9010650" y="682229"/>
            <a:ext cx="1219200" cy="107394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a:extLst>
              <a:ext uri="{FF2B5EF4-FFF2-40B4-BE49-F238E27FC236}">
                <a16:creationId xmlns:a16="http://schemas.microsoft.com/office/drawing/2014/main" id="{A56C719F-2A79-48EC-91DF-89B1193DAEAF}"/>
              </a:ext>
            </a:extLst>
          </p:cNvPr>
          <p:cNvSpPr/>
          <p:nvPr/>
        </p:nvSpPr>
        <p:spPr>
          <a:xfrm>
            <a:off x="9581515" y="1690926"/>
            <a:ext cx="1219200" cy="11239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楕円 9">
            <a:extLst>
              <a:ext uri="{FF2B5EF4-FFF2-40B4-BE49-F238E27FC236}">
                <a16:creationId xmlns:a16="http://schemas.microsoft.com/office/drawing/2014/main" id="{44B9EAC2-671B-44B5-A771-83F4E37BEAB8}"/>
              </a:ext>
            </a:extLst>
          </p:cNvPr>
          <p:cNvSpPr/>
          <p:nvPr/>
        </p:nvSpPr>
        <p:spPr>
          <a:xfrm>
            <a:off x="8076883" y="832010"/>
            <a:ext cx="1219200" cy="107394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2" name="グループ化 11">
            <a:extLst>
              <a:ext uri="{FF2B5EF4-FFF2-40B4-BE49-F238E27FC236}">
                <a16:creationId xmlns:a16="http://schemas.microsoft.com/office/drawing/2014/main" id="{11F4F5E7-1BF0-4698-B5B8-D858A2866598}"/>
              </a:ext>
            </a:extLst>
          </p:cNvPr>
          <p:cNvGrpSpPr/>
          <p:nvPr/>
        </p:nvGrpSpPr>
        <p:grpSpPr>
          <a:xfrm>
            <a:off x="376872" y="296824"/>
            <a:ext cx="2519045" cy="723959"/>
            <a:chOff x="376872" y="296824"/>
            <a:chExt cx="2519045" cy="723959"/>
          </a:xfrm>
        </p:grpSpPr>
        <p:pic>
          <p:nvPicPr>
            <p:cNvPr id="11" name="グラフィックス 10">
              <a:extLst>
                <a:ext uri="{FF2B5EF4-FFF2-40B4-BE49-F238E27FC236}">
                  <a16:creationId xmlns:a16="http://schemas.microsoft.com/office/drawing/2014/main" id="{F149C80A-25DE-4EDF-8834-03D10B8642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6872" y="296824"/>
              <a:ext cx="2519045" cy="723959"/>
            </a:xfrm>
            <a:prstGeom prst="rect">
              <a:avLst/>
            </a:prstGeom>
          </p:spPr>
        </p:pic>
        <p:sp>
          <p:nvSpPr>
            <p:cNvPr id="3" name="テキスト ボックス 2">
              <a:extLst>
                <a:ext uri="{FF2B5EF4-FFF2-40B4-BE49-F238E27FC236}">
                  <a16:creationId xmlns:a16="http://schemas.microsoft.com/office/drawing/2014/main" id="{B0217285-DAA4-4CBB-9FBE-35231E958348}"/>
                </a:ext>
              </a:extLst>
            </p:cNvPr>
            <p:cNvSpPr txBox="1"/>
            <p:nvPr/>
          </p:nvSpPr>
          <p:spPr>
            <a:xfrm>
              <a:off x="837287" y="397193"/>
              <a:ext cx="1620957" cy="523220"/>
            </a:xfrm>
            <a:prstGeom prst="rect">
              <a:avLst/>
            </a:prstGeom>
            <a:noFill/>
          </p:spPr>
          <p:txBody>
            <a:bodyPr wrap="none" rtlCol="0">
              <a:spAutoFit/>
            </a:bodyPr>
            <a:lstStyle/>
            <a:p>
              <a:r>
                <a:rPr kumimoji="1" lang="ko-KR" altLang="en-US" sz="2800" b="1" dirty="0">
                  <a:solidFill>
                    <a:srgbClr val="BE0260"/>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전라남도</a:t>
              </a:r>
              <a:endParaRPr kumimoji="1" lang="ja-JP" altLang="en-US" sz="2800" b="1" dirty="0">
                <a:solidFill>
                  <a:srgbClr val="BE0260"/>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endParaRPr>
            </a:p>
          </p:txBody>
        </p:sp>
      </p:grpSp>
      <p:sp>
        <p:nvSpPr>
          <p:cNvPr id="13" name="楕円 12">
            <a:extLst>
              <a:ext uri="{FF2B5EF4-FFF2-40B4-BE49-F238E27FC236}">
                <a16:creationId xmlns:a16="http://schemas.microsoft.com/office/drawing/2014/main" id="{CD4A0A4A-7D73-4180-A508-2A06510328E5}"/>
              </a:ext>
            </a:extLst>
          </p:cNvPr>
          <p:cNvSpPr/>
          <p:nvPr/>
        </p:nvSpPr>
        <p:spPr>
          <a:xfrm>
            <a:off x="7029610" y="397193"/>
            <a:ext cx="1219200" cy="11239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9813608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CEDCE80C-110E-410A-9DF2-442EFCBEB0D8}"/>
              </a:ext>
            </a:extLst>
          </p:cNvPr>
          <p:cNvSpPr txBox="1">
            <a:spLocks/>
          </p:cNvSpPr>
          <p:nvPr/>
        </p:nvSpPr>
        <p:spPr>
          <a:xfrm>
            <a:off x="146194" y="-88633"/>
            <a:ext cx="12287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b="1">
                <a:solidFill>
                  <a:srgbClr val="FF0000"/>
                </a:solidFill>
                <a:latin typeface="HG丸ｺﾞｼｯｸM-PRO" panose="020F0600000000000000" pitchFamily="50" charset="-128"/>
                <a:ea typeface="HG丸ｺﾞｼｯｸM-PRO" panose="020F0600000000000000" pitchFamily="50" charset="-128"/>
              </a:rPr>
              <a:t>⑥</a:t>
            </a:r>
            <a:endParaRPr lang="ja-JP" altLang="en-US" b="1" dirty="0">
              <a:solidFill>
                <a:srgbClr val="FF0000"/>
              </a:solidFill>
              <a:latin typeface="HG丸ｺﾞｼｯｸM-PRO" panose="020F0600000000000000" pitchFamily="50" charset="-128"/>
              <a:ea typeface="HG丸ｺﾞｼｯｸM-PRO" panose="020F0600000000000000" pitchFamily="50" charset="-128"/>
            </a:endParaRPr>
          </a:p>
        </p:txBody>
      </p:sp>
      <p:grpSp>
        <p:nvGrpSpPr>
          <p:cNvPr id="5" name="グループ化 4">
            <a:extLst>
              <a:ext uri="{FF2B5EF4-FFF2-40B4-BE49-F238E27FC236}">
                <a16:creationId xmlns:a16="http://schemas.microsoft.com/office/drawing/2014/main" id="{7311B936-1341-4DE8-BDA2-227F34F9A917}"/>
              </a:ext>
            </a:extLst>
          </p:cNvPr>
          <p:cNvGrpSpPr/>
          <p:nvPr/>
        </p:nvGrpSpPr>
        <p:grpSpPr>
          <a:xfrm>
            <a:off x="1374919" y="185737"/>
            <a:ext cx="4779932" cy="1106684"/>
            <a:chOff x="1954477" y="1196310"/>
            <a:chExt cx="4048692" cy="937382"/>
          </a:xfrm>
        </p:grpSpPr>
        <p:pic>
          <p:nvPicPr>
            <p:cNvPr id="6" name="グラフィックス 5">
              <a:extLst>
                <a:ext uri="{FF2B5EF4-FFF2-40B4-BE49-F238E27FC236}">
                  <a16:creationId xmlns:a16="http://schemas.microsoft.com/office/drawing/2014/main" id="{C295A182-9F61-4FE1-8BC5-FC01FF5F878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54477" y="1196310"/>
              <a:ext cx="4048692" cy="937382"/>
            </a:xfrm>
            <a:prstGeom prst="rect">
              <a:avLst/>
            </a:prstGeom>
          </p:spPr>
        </p:pic>
        <p:sp>
          <p:nvSpPr>
            <p:cNvPr id="7" name="テキスト ボックス 6">
              <a:extLst>
                <a:ext uri="{FF2B5EF4-FFF2-40B4-BE49-F238E27FC236}">
                  <a16:creationId xmlns:a16="http://schemas.microsoft.com/office/drawing/2014/main" id="{6AEE7147-4D14-46D3-8CB3-6DF94CA9A2F7}"/>
                </a:ext>
              </a:extLst>
            </p:cNvPr>
            <p:cNvSpPr txBox="1"/>
            <p:nvPr/>
          </p:nvSpPr>
          <p:spPr>
            <a:xfrm>
              <a:off x="2322982" y="1265729"/>
              <a:ext cx="3541354" cy="769441"/>
            </a:xfrm>
            <a:prstGeom prst="rect">
              <a:avLst/>
            </a:prstGeom>
            <a:noFill/>
          </p:spPr>
          <p:txBody>
            <a:bodyPr wrap="none" rtlCol="0">
              <a:spAutoFit/>
            </a:bodyPr>
            <a:lstStyle/>
            <a:p>
              <a:r>
                <a:rPr lang="ko-KR" altLang="en-US" sz="4400" b="1" dirty="0">
                  <a:solidFill>
                    <a:srgbClr val="FF0000"/>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진주성晋州城</a:t>
              </a:r>
              <a:endParaRPr kumimoji="1" lang="ja-JP" altLang="en-US" sz="4400" b="1" dirty="0">
                <a:solidFill>
                  <a:srgbClr val="FF0000"/>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endParaRPr>
            </a:p>
          </p:txBody>
        </p:sp>
      </p:grpSp>
      <p:grpSp>
        <p:nvGrpSpPr>
          <p:cNvPr id="24" name="グループ化 23">
            <a:extLst>
              <a:ext uri="{FF2B5EF4-FFF2-40B4-BE49-F238E27FC236}">
                <a16:creationId xmlns:a16="http://schemas.microsoft.com/office/drawing/2014/main" id="{C77D325D-D06E-4B48-A154-3CFB5ADD0F6C}"/>
              </a:ext>
            </a:extLst>
          </p:cNvPr>
          <p:cNvGrpSpPr/>
          <p:nvPr/>
        </p:nvGrpSpPr>
        <p:grpSpPr>
          <a:xfrm>
            <a:off x="8500924" y="-46312"/>
            <a:ext cx="3762191" cy="1462231"/>
            <a:chOff x="2979178" y="1323081"/>
            <a:chExt cx="3762191" cy="1462231"/>
          </a:xfrm>
        </p:grpSpPr>
        <p:pic>
          <p:nvPicPr>
            <p:cNvPr id="17" name="グラフィックス 16">
              <a:extLst>
                <a:ext uri="{FF2B5EF4-FFF2-40B4-BE49-F238E27FC236}">
                  <a16:creationId xmlns:a16="http://schemas.microsoft.com/office/drawing/2014/main" id="{89EC845C-D152-4115-8B8E-A59FFE8BC2D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79178" y="1323081"/>
              <a:ext cx="3762191" cy="1462231"/>
            </a:xfrm>
            <a:prstGeom prst="rect">
              <a:avLst/>
            </a:prstGeom>
          </p:spPr>
        </p:pic>
        <p:sp>
          <p:nvSpPr>
            <p:cNvPr id="18" name="テキスト ボックス 17">
              <a:extLst>
                <a:ext uri="{FF2B5EF4-FFF2-40B4-BE49-F238E27FC236}">
                  <a16:creationId xmlns:a16="http://schemas.microsoft.com/office/drawing/2014/main" id="{FC7FBD7B-18BD-4862-BA5C-AEBCBA80E179}"/>
                </a:ext>
              </a:extLst>
            </p:cNvPr>
            <p:cNvSpPr txBox="1"/>
            <p:nvPr/>
          </p:nvSpPr>
          <p:spPr>
            <a:xfrm>
              <a:off x="3457763" y="1531612"/>
              <a:ext cx="2688557" cy="830997"/>
            </a:xfrm>
            <a:prstGeom prst="rect">
              <a:avLst/>
            </a:prstGeom>
            <a:noFill/>
          </p:spPr>
          <p:txBody>
            <a:bodyPr wrap="none" rtlCol="0">
              <a:spAutoFit/>
            </a:bodyPr>
            <a:lstStyle/>
            <a:p>
              <a:r>
                <a:rPr lang="en-US" altLang="ja-JP" sz="2400" b="1" dirty="0">
                  <a:solidFill>
                    <a:schemeClr val="accent1">
                      <a:lumMod val="75000"/>
                    </a:schemeClr>
                  </a:solidFill>
                  <a:effectLst/>
                  <a:latin typeface="Batang" panose="02030600000101010101" pitchFamily="18" charset="-127"/>
                  <a:ea typeface="HG丸ｺﾞｼｯｸM-PRO" panose="020F0600000000000000" pitchFamily="50" charset="-128"/>
                  <a:cs typeface="Batang" panose="02030600000101010101" pitchFamily="18" charset="-127"/>
                </a:rPr>
                <a:t>onlinereading.pdf</a:t>
              </a:r>
            </a:p>
            <a:p>
              <a:r>
                <a:rPr lang="en-US" altLang="ja-JP" sz="2400" b="1" dirty="0">
                  <a:solidFill>
                    <a:schemeClr val="accent1">
                      <a:lumMod val="75000"/>
                    </a:schemeClr>
                  </a:solidFill>
                  <a:latin typeface="HG丸ｺﾞｼｯｸM-PRO" panose="020F0600000000000000" pitchFamily="50" charset="-128"/>
                  <a:ea typeface="HG丸ｺﾞｼｯｸM-PRO" panose="020F0600000000000000" pitchFamily="50" charset="-128"/>
                </a:rPr>
                <a:t>2</a:t>
              </a:r>
              <a:r>
                <a:rPr lang="ja-JP" altLang="en-US" sz="2400" b="1" dirty="0">
                  <a:solidFill>
                    <a:schemeClr val="accent1">
                      <a:lumMod val="75000"/>
                    </a:schemeClr>
                  </a:solidFill>
                  <a:latin typeface="HG丸ｺﾞｼｯｸM-PRO" panose="020F0600000000000000" pitchFamily="50" charset="-128"/>
                  <a:ea typeface="HG丸ｺﾞｼｯｸM-PRO" panose="020F0600000000000000" pitchFamily="50" charset="-128"/>
                </a:rPr>
                <a:t>２</a:t>
              </a:r>
              <a:r>
                <a:rPr kumimoji="1" lang="ja-JP" altLang="en-US" sz="2400" b="1" dirty="0">
                  <a:solidFill>
                    <a:schemeClr val="accent1">
                      <a:lumMod val="75000"/>
                    </a:schemeClr>
                  </a:solidFill>
                  <a:latin typeface="HG丸ｺﾞｼｯｸM-PRO" panose="020F0600000000000000" pitchFamily="50" charset="-128"/>
                  <a:ea typeface="HG丸ｺﾞｼｯｸM-PRO" panose="020F0600000000000000" pitchFamily="50" charset="-128"/>
                </a:rPr>
                <a:t>ページ</a:t>
              </a:r>
            </a:p>
          </p:txBody>
        </p:sp>
      </p:grpSp>
      <p:sp>
        <p:nvSpPr>
          <p:cNvPr id="23" name="テキスト ボックス 22">
            <a:extLst>
              <a:ext uri="{FF2B5EF4-FFF2-40B4-BE49-F238E27FC236}">
                <a16:creationId xmlns:a16="http://schemas.microsoft.com/office/drawing/2014/main" id="{9060B048-8F00-4F1D-A2D8-9F7CCCF1A95B}"/>
              </a:ext>
            </a:extLst>
          </p:cNvPr>
          <p:cNvSpPr txBox="1"/>
          <p:nvPr/>
        </p:nvSpPr>
        <p:spPr>
          <a:xfrm>
            <a:off x="6333952" y="163435"/>
            <a:ext cx="2628899" cy="1200329"/>
          </a:xfrm>
          <a:prstGeom prst="rect">
            <a:avLst/>
          </a:prstGeom>
          <a:noFill/>
        </p:spPr>
        <p:txBody>
          <a:bodyPr wrap="square" rtlCol="0">
            <a:spAutoFit/>
          </a:bodyPr>
          <a:lstStyle/>
          <a:p>
            <a:r>
              <a:rPr lang="ko-KR" altLang="en-US" sz="3600" b="1" dirty="0">
                <a:solidFill>
                  <a:srgbClr val="FF0000"/>
                </a:solidFill>
                <a:ea typeface="Batang" panose="02030600000101010101" pitchFamily="18" charset="-127"/>
                <a:cs typeface="Batang" panose="02030600000101010101" pitchFamily="18" charset="-127"/>
              </a:rPr>
              <a:t>논개 論介</a:t>
            </a:r>
            <a:endParaRPr lang="en-US" altLang="ko-KR" sz="3600" b="1" dirty="0">
              <a:solidFill>
                <a:srgbClr val="FF0000"/>
              </a:solidFill>
              <a:ea typeface="Batang" panose="02030600000101010101" pitchFamily="18" charset="-127"/>
              <a:cs typeface="Batang" panose="02030600000101010101" pitchFamily="18" charset="-127"/>
            </a:endParaRPr>
          </a:p>
          <a:p>
            <a:r>
              <a:rPr lang="ko-KR" altLang="en-US" sz="3600" b="1" kern="100" dirty="0">
                <a:solidFill>
                  <a:srgbClr val="FF0000"/>
                </a:solidFill>
                <a:latin typeface="游明朝" panose="02020400000000000000" pitchFamily="18" charset="-128"/>
                <a:ea typeface="Batang" panose="02030600000101010101" pitchFamily="18" charset="-127"/>
                <a:cs typeface="Batang" panose="02030600000101010101" pitchFamily="18" charset="-127"/>
              </a:rPr>
              <a:t>의암</a:t>
            </a:r>
            <a:r>
              <a:rPr lang="en-US" altLang="ko-KR" sz="3600" b="1" kern="100" dirty="0">
                <a:solidFill>
                  <a:srgbClr val="FF0000"/>
                </a:solidFill>
                <a:effectLst/>
                <a:latin typeface="游明朝" panose="02020400000000000000" pitchFamily="18" charset="-128"/>
                <a:ea typeface="Batang" panose="02030600000101010101" pitchFamily="18" charset="-127"/>
                <a:cs typeface="Batang" panose="02030600000101010101" pitchFamily="18" charset="-127"/>
              </a:rPr>
              <a:t> </a:t>
            </a:r>
            <a:r>
              <a:rPr lang="ja-JP" altLang="en-US" sz="3600" b="1" kern="100" dirty="0">
                <a:solidFill>
                  <a:srgbClr val="FF0000"/>
                </a:solidFill>
                <a:effectLst/>
                <a:latin typeface="游明朝" panose="02020400000000000000" pitchFamily="18" charset="-128"/>
                <a:ea typeface="Batang" panose="02030600000101010101" pitchFamily="18" charset="-127"/>
                <a:cs typeface="Batang" panose="02030600000101010101" pitchFamily="18" charset="-127"/>
              </a:rPr>
              <a:t>義岩</a:t>
            </a:r>
            <a:endParaRPr kumimoji="1" lang="ja-JP" altLang="en-US" sz="3600" b="1" dirty="0">
              <a:solidFill>
                <a:srgbClr val="FF0000"/>
              </a:solidFill>
            </a:endParaRPr>
          </a:p>
        </p:txBody>
      </p:sp>
      <p:pic>
        <p:nvPicPr>
          <p:cNvPr id="3" name="図 2">
            <a:extLst>
              <a:ext uri="{FF2B5EF4-FFF2-40B4-BE49-F238E27FC236}">
                <a16:creationId xmlns:a16="http://schemas.microsoft.com/office/drawing/2014/main" id="{8546984F-A7BB-43AF-A72B-924F2A89A1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572" y="1492116"/>
            <a:ext cx="6974553" cy="5230915"/>
          </a:xfrm>
          <a:prstGeom prst="rect">
            <a:avLst/>
          </a:prstGeom>
        </p:spPr>
      </p:pic>
      <p:pic>
        <p:nvPicPr>
          <p:cNvPr id="14" name="図 13">
            <a:extLst>
              <a:ext uri="{FF2B5EF4-FFF2-40B4-BE49-F238E27FC236}">
                <a16:creationId xmlns:a16="http://schemas.microsoft.com/office/drawing/2014/main" id="{4BE1A273-4FE9-4C86-BF45-66C487CB4C4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00656" y="1598808"/>
            <a:ext cx="4769772" cy="3469144"/>
          </a:xfrm>
          <a:prstGeom prst="rect">
            <a:avLst/>
          </a:prstGeom>
          <a:noFill/>
          <a:ln>
            <a:noFill/>
          </a:ln>
        </p:spPr>
      </p:pic>
      <p:sp>
        <p:nvSpPr>
          <p:cNvPr id="2" name="テキスト ボックス 1">
            <a:extLst>
              <a:ext uri="{FF2B5EF4-FFF2-40B4-BE49-F238E27FC236}">
                <a16:creationId xmlns:a16="http://schemas.microsoft.com/office/drawing/2014/main" id="{76152443-D557-4C4F-BAE2-78E6E785D50F}"/>
              </a:ext>
            </a:extLst>
          </p:cNvPr>
          <p:cNvSpPr txBox="1"/>
          <p:nvPr/>
        </p:nvSpPr>
        <p:spPr>
          <a:xfrm>
            <a:off x="7300656" y="5072163"/>
            <a:ext cx="4352474" cy="461665"/>
          </a:xfrm>
          <a:prstGeom prst="rect">
            <a:avLst/>
          </a:prstGeom>
          <a:noFill/>
        </p:spPr>
        <p:txBody>
          <a:bodyPr wrap="none" rtlCol="0">
            <a:spAutoFit/>
          </a:bodyPr>
          <a:lstStyle/>
          <a:p>
            <a:r>
              <a:rPr kumimoji="1" lang="ko-KR" altLang="en-US" sz="2400" b="1" dirty="0">
                <a:solidFill>
                  <a:srgbClr val="0070C0"/>
                </a:solidFill>
              </a:rPr>
              <a:t>남강</a:t>
            </a:r>
            <a:r>
              <a:rPr kumimoji="1" lang="en-US" altLang="ko-KR" sz="2400" b="1" dirty="0">
                <a:solidFill>
                  <a:srgbClr val="0070C0"/>
                </a:solidFill>
              </a:rPr>
              <a:t>[</a:t>
            </a:r>
            <a:r>
              <a:rPr kumimoji="1" lang="ko-KR" altLang="en-US" sz="2400" b="1" dirty="0">
                <a:solidFill>
                  <a:srgbClr val="0070C0"/>
                </a:solidFill>
              </a:rPr>
              <a:t>南江</a:t>
            </a:r>
            <a:r>
              <a:rPr kumimoji="1" lang="en-US" altLang="ko-KR" sz="2400" b="1" dirty="0">
                <a:solidFill>
                  <a:srgbClr val="0070C0"/>
                </a:solidFill>
              </a:rPr>
              <a:t>]</a:t>
            </a:r>
            <a:r>
              <a:rPr kumimoji="1" lang="ja-JP" altLang="en-US" sz="2400" b="1" dirty="0">
                <a:solidFill>
                  <a:srgbClr val="0070C0"/>
                </a:solidFill>
              </a:rPr>
              <a:t>にある岩</a:t>
            </a:r>
            <a:r>
              <a:rPr kumimoji="1" lang="ko-KR" altLang="en-US" sz="2400" b="1" dirty="0">
                <a:solidFill>
                  <a:srgbClr val="0070C0"/>
                </a:solidFill>
              </a:rPr>
              <a:t>의암</a:t>
            </a:r>
            <a:r>
              <a:rPr kumimoji="1" lang="en-US" altLang="ko-KR" sz="2400" b="1" dirty="0">
                <a:solidFill>
                  <a:srgbClr val="0070C0"/>
                </a:solidFill>
              </a:rPr>
              <a:t>[</a:t>
            </a:r>
            <a:r>
              <a:rPr kumimoji="1" lang="ja-JP" altLang="en-US" sz="2400" b="1" dirty="0">
                <a:solidFill>
                  <a:srgbClr val="0070C0"/>
                </a:solidFill>
              </a:rPr>
              <a:t>義岩</a:t>
            </a:r>
            <a:r>
              <a:rPr kumimoji="1" lang="en-US" altLang="ja-JP" sz="2400" b="1" dirty="0">
                <a:solidFill>
                  <a:srgbClr val="0070C0"/>
                </a:solidFill>
              </a:rPr>
              <a:t>]</a:t>
            </a:r>
            <a:endParaRPr kumimoji="1" lang="ja-JP" altLang="en-US" sz="2400" b="1" dirty="0">
              <a:solidFill>
                <a:srgbClr val="0070C0"/>
              </a:solidFill>
            </a:endParaRPr>
          </a:p>
        </p:txBody>
      </p:sp>
      <p:grpSp>
        <p:nvGrpSpPr>
          <p:cNvPr id="13" name="グループ化 12">
            <a:extLst>
              <a:ext uri="{FF2B5EF4-FFF2-40B4-BE49-F238E27FC236}">
                <a16:creationId xmlns:a16="http://schemas.microsoft.com/office/drawing/2014/main" id="{03CB6658-B340-43B1-8E5B-A542F3F0A2E5}"/>
              </a:ext>
            </a:extLst>
          </p:cNvPr>
          <p:cNvGrpSpPr/>
          <p:nvPr/>
        </p:nvGrpSpPr>
        <p:grpSpPr>
          <a:xfrm>
            <a:off x="8439096" y="772184"/>
            <a:ext cx="3769382" cy="1462230"/>
            <a:chOff x="4987291" y="1619405"/>
            <a:chExt cx="4481842" cy="1738610"/>
          </a:xfrm>
        </p:grpSpPr>
        <p:pic>
          <p:nvPicPr>
            <p:cNvPr id="15" name="グラフィックス 14">
              <a:extLst>
                <a:ext uri="{FF2B5EF4-FFF2-40B4-BE49-F238E27FC236}">
                  <a16:creationId xmlns:a16="http://schemas.microsoft.com/office/drawing/2014/main" id="{7436BB8B-C6AE-46D9-8334-D71F078B30A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987291" y="1619405"/>
              <a:ext cx="4481842" cy="1738610"/>
            </a:xfrm>
            <a:prstGeom prst="rect">
              <a:avLst/>
            </a:prstGeom>
          </p:spPr>
        </p:pic>
        <p:sp>
          <p:nvSpPr>
            <p:cNvPr id="16" name="テキスト ボックス 15">
              <a:extLst>
                <a:ext uri="{FF2B5EF4-FFF2-40B4-BE49-F238E27FC236}">
                  <a16:creationId xmlns:a16="http://schemas.microsoft.com/office/drawing/2014/main" id="{6E147A88-45EA-4C12-9861-85DF83530E0A}"/>
                </a:ext>
              </a:extLst>
            </p:cNvPr>
            <p:cNvSpPr txBox="1"/>
            <p:nvPr/>
          </p:nvSpPr>
          <p:spPr>
            <a:xfrm>
              <a:off x="5564884" y="2102114"/>
              <a:ext cx="2960384" cy="548926"/>
            </a:xfrm>
            <a:prstGeom prst="rect">
              <a:avLst/>
            </a:prstGeom>
            <a:noFill/>
          </p:spPr>
          <p:txBody>
            <a:bodyPr wrap="none" rtlCol="0">
              <a:spAutoFit/>
            </a:bodyPr>
            <a:lstStyle/>
            <a:p>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絵本　</a:t>
              </a:r>
              <a:r>
                <a:rPr lang="en-US" altLang="ja-JP" sz="2400" dirty="0">
                  <a:solidFill>
                    <a:srgbClr val="002060"/>
                  </a:solidFill>
                  <a:latin typeface="HG丸ｺﾞｼｯｸM-PRO" panose="020F0600000000000000" pitchFamily="50" charset="-128"/>
                  <a:ea typeface="HG丸ｺﾞｼｯｸM-PRO" panose="020F0600000000000000" pitchFamily="50" charset="-128"/>
                </a:rPr>
                <a:t>27</a:t>
              </a:r>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ページ</a:t>
              </a:r>
            </a:p>
          </p:txBody>
        </p:sp>
      </p:grpSp>
      <p:sp>
        <p:nvSpPr>
          <p:cNvPr id="9" name="テキスト ボックス 8">
            <a:extLst>
              <a:ext uri="{FF2B5EF4-FFF2-40B4-BE49-F238E27FC236}">
                <a16:creationId xmlns:a16="http://schemas.microsoft.com/office/drawing/2014/main" id="{2A34420F-82D0-4948-8607-5440C57B62A1}"/>
              </a:ext>
            </a:extLst>
          </p:cNvPr>
          <p:cNvSpPr txBox="1"/>
          <p:nvPr/>
        </p:nvSpPr>
        <p:spPr>
          <a:xfrm>
            <a:off x="7533601" y="5608762"/>
            <a:ext cx="4134465" cy="954107"/>
          </a:xfrm>
          <a:prstGeom prst="rect">
            <a:avLst/>
          </a:prstGeom>
          <a:noFill/>
        </p:spPr>
        <p:txBody>
          <a:bodyPr wrap="none" rtlCol="0">
            <a:spAutoFit/>
          </a:bodyPr>
          <a:lstStyle/>
          <a:p>
            <a:pPr algn="ctr"/>
            <a:r>
              <a:rPr kumimoji="1" lang="ko-KR" altLang="en-US" sz="2800" dirty="0">
                <a:solidFill>
                  <a:srgbClr val="FF0000"/>
                </a:solidFill>
              </a:rPr>
              <a:t>남강</a:t>
            </a:r>
            <a:r>
              <a:rPr kumimoji="1" lang="en-US" altLang="ko-KR" sz="2800" dirty="0">
                <a:solidFill>
                  <a:srgbClr val="FF0000"/>
                </a:solidFill>
                <a:latin typeface="HG丸ｺﾞｼｯｸM-PRO" panose="020F0600000000000000" pitchFamily="50" charset="-128"/>
                <a:ea typeface="HG丸ｺﾞｼｯｸM-PRO" panose="020F0600000000000000" pitchFamily="50" charset="-128"/>
              </a:rPr>
              <a:t>[</a:t>
            </a:r>
            <a:r>
              <a:rPr kumimoji="1" lang="ja-JP" altLang="en-US" sz="2800" dirty="0">
                <a:solidFill>
                  <a:srgbClr val="FF0000"/>
                </a:solidFill>
                <a:latin typeface="HG丸ｺﾞｼｯｸM-PRO" panose="020F0600000000000000" pitchFamily="50" charset="-128"/>
                <a:ea typeface="HG丸ｺﾞｼｯｸM-PRO" panose="020F0600000000000000" pitchFamily="50" charset="-128"/>
              </a:rPr>
              <a:t>南江</a:t>
            </a:r>
            <a:r>
              <a:rPr kumimoji="1" lang="en-US" altLang="ja-JP" sz="2800" dirty="0">
                <a:solidFill>
                  <a:srgbClr val="FF0000"/>
                </a:solidFill>
                <a:latin typeface="HG丸ｺﾞｼｯｸM-PRO" panose="020F0600000000000000" pitchFamily="50" charset="-128"/>
                <a:ea typeface="HG丸ｺﾞｼｯｸM-PRO" panose="020F0600000000000000" pitchFamily="50" charset="-128"/>
              </a:rPr>
              <a:t>]</a:t>
            </a:r>
            <a:r>
              <a:rPr kumimoji="1" lang="ja-JP" altLang="en-US" sz="2800" dirty="0">
                <a:solidFill>
                  <a:srgbClr val="FF0000"/>
                </a:solidFill>
                <a:latin typeface="HG丸ｺﾞｼｯｸM-PRO" panose="020F0600000000000000" pitchFamily="50" charset="-128"/>
                <a:ea typeface="HG丸ｺﾞｼｯｸM-PRO" panose="020F0600000000000000" pitchFamily="50" charset="-128"/>
              </a:rPr>
              <a:t>を</a:t>
            </a:r>
            <a:endParaRPr kumimoji="1" lang="en-US" altLang="ja-JP" sz="2800" dirty="0">
              <a:solidFill>
                <a:srgbClr val="FF0000"/>
              </a:solidFill>
              <a:latin typeface="HG丸ｺﾞｼｯｸM-PRO" panose="020F0600000000000000" pitchFamily="50" charset="-128"/>
              <a:ea typeface="HG丸ｺﾞｼｯｸM-PRO" panose="020F0600000000000000" pitchFamily="50" charset="-128"/>
            </a:endParaRPr>
          </a:p>
          <a:p>
            <a:pPr algn="ctr"/>
            <a:r>
              <a:rPr kumimoji="1" lang="ja-JP" altLang="en-US" sz="2800" dirty="0">
                <a:solidFill>
                  <a:srgbClr val="FF0000"/>
                </a:solidFill>
                <a:latin typeface="HG丸ｺﾞｼｯｸM-PRO" panose="020F0600000000000000" pitchFamily="50" charset="-128"/>
                <a:ea typeface="HG丸ｺﾞｼｯｸM-PRO" panose="020F0600000000000000" pitchFamily="50" charset="-128"/>
              </a:rPr>
              <a:t>チェックしてみよう！！</a:t>
            </a:r>
          </a:p>
        </p:txBody>
      </p:sp>
    </p:spTree>
    <p:extLst>
      <p:ext uri="{BB962C8B-B14F-4D97-AF65-F5344CB8AC3E}">
        <p14:creationId xmlns:p14="http://schemas.microsoft.com/office/powerpoint/2010/main" val="2528281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CEDCE80C-110E-410A-9DF2-442EFCBEB0D8}"/>
              </a:ext>
            </a:extLst>
          </p:cNvPr>
          <p:cNvSpPr txBox="1">
            <a:spLocks/>
          </p:cNvSpPr>
          <p:nvPr/>
        </p:nvSpPr>
        <p:spPr>
          <a:xfrm>
            <a:off x="146194" y="-88633"/>
            <a:ext cx="12287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b="1">
                <a:solidFill>
                  <a:srgbClr val="FF0000"/>
                </a:solidFill>
                <a:latin typeface="HG丸ｺﾞｼｯｸM-PRO" panose="020F0600000000000000" pitchFamily="50" charset="-128"/>
                <a:ea typeface="HG丸ｺﾞｼｯｸM-PRO" panose="020F0600000000000000" pitchFamily="50" charset="-128"/>
              </a:rPr>
              <a:t>⑥</a:t>
            </a:r>
            <a:endParaRPr lang="ja-JP" altLang="en-US" b="1" dirty="0">
              <a:solidFill>
                <a:srgbClr val="FF0000"/>
              </a:solidFill>
              <a:latin typeface="HG丸ｺﾞｼｯｸM-PRO" panose="020F0600000000000000" pitchFamily="50" charset="-128"/>
              <a:ea typeface="HG丸ｺﾞｼｯｸM-PRO" panose="020F0600000000000000" pitchFamily="50" charset="-128"/>
            </a:endParaRPr>
          </a:p>
        </p:txBody>
      </p:sp>
      <p:grpSp>
        <p:nvGrpSpPr>
          <p:cNvPr id="5" name="グループ化 4">
            <a:extLst>
              <a:ext uri="{FF2B5EF4-FFF2-40B4-BE49-F238E27FC236}">
                <a16:creationId xmlns:a16="http://schemas.microsoft.com/office/drawing/2014/main" id="{7311B936-1341-4DE8-BDA2-227F34F9A917}"/>
              </a:ext>
            </a:extLst>
          </p:cNvPr>
          <p:cNvGrpSpPr/>
          <p:nvPr/>
        </p:nvGrpSpPr>
        <p:grpSpPr>
          <a:xfrm>
            <a:off x="1374919" y="185737"/>
            <a:ext cx="4779932" cy="1106684"/>
            <a:chOff x="1954477" y="1196310"/>
            <a:chExt cx="4048692" cy="937382"/>
          </a:xfrm>
        </p:grpSpPr>
        <p:pic>
          <p:nvPicPr>
            <p:cNvPr id="6" name="グラフィックス 5">
              <a:extLst>
                <a:ext uri="{FF2B5EF4-FFF2-40B4-BE49-F238E27FC236}">
                  <a16:creationId xmlns:a16="http://schemas.microsoft.com/office/drawing/2014/main" id="{C295A182-9F61-4FE1-8BC5-FC01FF5F878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54477" y="1196310"/>
              <a:ext cx="4048692" cy="937382"/>
            </a:xfrm>
            <a:prstGeom prst="rect">
              <a:avLst/>
            </a:prstGeom>
          </p:spPr>
        </p:pic>
        <p:sp>
          <p:nvSpPr>
            <p:cNvPr id="7" name="テキスト ボックス 6">
              <a:extLst>
                <a:ext uri="{FF2B5EF4-FFF2-40B4-BE49-F238E27FC236}">
                  <a16:creationId xmlns:a16="http://schemas.microsoft.com/office/drawing/2014/main" id="{6AEE7147-4D14-46D3-8CB3-6DF94CA9A2F7}"/>
                </a:ext>
              </a:extLst>
            </p:cNvPr>
            <p:cNvSpPr txBox="1"/>
            <p:nvPr/>
          </p:nvSpPr>
          <p:spPr>
            <a:xfrm>
              <a:off x="2322982" y="1265729"/>
              <a:ext cx="3541354" cy="769441"/>
            </a:xfrm>
            <a:prstGeom prst="rect">
              <a:avLst/>
            </a:prstGeom>
            <a:noFill/>
          </p:spPr>
          <p:txBody>
            <a:bodyPr wrap="none" rtlCol="0">
              <a:spAutoFit/>
            </a:bodyPr>
            <a:lstStyle/>
            <a:p>
              <a:r>
                <a:rPr lang="ko-KR" altLang="en-US" sz="4400" b="1" dirty="0">
                  <a:solidFill>
                    <a:srgbClr val="FF0000"/>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진주성晋州城</a:t>
              </a:r>
              <a:endParaRPr kumimoji="1" lang="ja-JP" altLang="en-US" sz="4400" b="1" dirty="0">
                <a:solidFill>
                  <a:srgbClr val="FF0000"/>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endParaRPr>
            </a:p>
          </p:txBody>
        </p:sp>
      </p:grpSp>
      <p:grpSp>
        <p:nvGrpSpPr>
          <p:cNvPr id="24" name="グループ化 23">
            <a:extLst>
              <a:ext uri="{FF2B5EF4-FFF2-40B4-BE49-F238E27FC236}">
                <a16:creationId xmlns:a16="http://schemas.microsoft.com/office/drawing/2014/main" id="{C77D325D-D06E-4B48-A154-3CFB5ADD0F6C}"/>
              </a:ext>
            </a:extLst>
          </p:cNvPr>
          <p:cNvGrpSpPr/>
          <p:nvPr/>
        </p:nvGrpSpPr>
        <p:grpSpPr>
          <a:xfrm>
            <a:off x="8705114" y="136577"/>
            <a:ext cx="3762191" cy="1462231"/>
            <a:chOff x="2979178" y="1323081"/>
            <a:chExt cx="3762191" cy="1462231"/>
          </a:xfrm>
        </p:grpSpPr>
        <p:pic>
          <p:nvPicPr>
            <p:cNvPr id="17" name="グラフィックス 16">
              <a:extLst>
                <a:ext uri="{FF2B5EF4-FFF2-40B4-BE49-F238E27FC236}">
                  <a16:creationId xmlns:a16="http://schemas.microsoft.com/office/drawing/2014/main" id="{89EC845C-D152-4115-8B8E-A59FFE8BC2D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79178" y="1323081"/>
              <a:ext cx="3762191" cy="1462231"/>
            </a:xfrm>
            <a:prstGeom prst="rect">
              <a:avLst/>
            </a:prstGeom>
          </p:spPr>
        </p:pic>
        <p:sp>
          <p:nvSpPr>
            <p:cNvPr id="18" name="テキスト ボックス 17">
              <a:extLst>
                <a:ext uri="{FF2B5EF4-FFF2-40B4-BE49-F238E27FC236}">
                  <a16:creationId xmlns:a16="http://schemas.microsoft.com/office/drawing/2014/main" id="{FC7FBD7B-18BD-4862-BA5C-AEBCBA80E179}"/>
                </a:ext>
              </a:extLst>
            </p:cNvPr>
            <p:cNvSpPr txBox="1"/>
            <p:nvPr/>
          </p:nvSpPr>
          <p:spPr>
            <a:xfrm>
              <a:off x="3457763" y="1531612"/>
              <a:ext cx="2688557" cy="830997"/>
            </a:xfrm>
            <a:prstGeom prst="rect">
              <a:avLst/>
            </a:prstGeom>
            <a:noFill/>
          </p:spPr>
          <p:txBody>
            <a:bodyPr wrap="none" rtlCol="0">
              <a:spAutoFit/>
            </a:bodyPr>
            <a:lstStyle/>
            <a:p>
              <a:r>
                <a:rPr lang="en-US" altLang="ja-JP" sz="2400" b="1" dirty="0">
                  <a:solidFill>
                    <a:schemeClr val="accent1">
                      <a:lumMod val="75000"/>
                    </a:schemeClr>
                  </a:solidFill>
                  <a:effectLst/>
                  <a:latin typeface="Batang" panose="02030600000101010101" pitchFamily="18" charset="-127"/>
                  <a:ea typeface="HG丸ｺﾞｼｯｸM-PRO" panose="020F0600000000000000" pitchFamily="50" charset="-128"/>
                  <a:cs typeface="Batang" panose="02030600000101010101" pitchFamily="18" charset="-127"/>
                </a:rPr>
                <a:t>onlinereading.pdf</a:t>
              </a:r>
            </a:p>
            <a:p>
              <a:r>
                <a:rPr lang="en-US" altLang="ja-JP" sz="2400" b="1" dirty="0">
                  <a:solidFill>
                    <a:schemeClr val="accent1">
                      <a:lumMod val="75000"/>
                    </a:schemeClr>
                  </a:solidFill>
                  <a:latin typeface="HG丸ｺﾞｼｯｸM-PRO" panose="020F0600000000000000" pitchFamily="50" charset="-128"/>
                  <a:ea typeface="HG丸ｺﾞｼｯｸM-PRO" panose="020F0600000000000000" pitchFamily="50" charset="-128"/>
                </a:rPr>
                <a:t>2</a:t>
              </a:r>
              <a:r>
                <a:rPr lang="ja-JP" altLang="en-US" sz="2400" b="1" dirty="0">
                  <a:solidFill>
                    <a:schemeClr val="accent1">
                      <a:lumMod val="75000"/>
                    </a:schemeClr>
                  </a:solidFill>
                  <a:latin typeface="HG丸ｺﾞｼｯｸM-PRO" panose="020F0600000000000000" pitchFamily="50" charset="-128"/>
                  <a:ea typeface="HG丸ｺﾞｼｯｸM-PRO" panose="020F0600000000000000" pitchFamily="50" charset="-128"/>
                </a:rPr>
                <a:t>２</a:t>
              </a:r>
              <a:r>
                <a:rPr kumimoji="1" lang="ja-JP" altLang="en-US" sz="2400" b="1" dirty="0">
                  <a:solidFill>
                    <a:schemeClr val="accent1">
                      <a:lumMod val="75000"/>
                    </a:schemeClr>
                  </a:solidFill>
                  <a:latin typeface="HG丸ｺﾞｼｯｸM-PRO" panose="020F0600000000000000" pitchFamily="50" charset="-128"/>
                  <a:ea typeface="HG丸ｺﾞｼｯｸM-PRO" panose="020F0600000000000000" pitchFamily="50" charset="-128"/>
                </a:rPr>
                <a:t>ページ</a:t>
              </a:r>
            </a:p>
          </p:txBody>
        </p:sp>
      </p:grpSp>
      <p:grpSp>
        <p:nvGrpSpPr>
          <p:cNvPr id="10" name="グループ化 9">
            <a:extLst>
              <a:ext uri="{FF2B5EF4-FFF2-40B4-BE49-F238E27FC236}">
                <a16:creationId xmlns:a16="http://schemas.microsoft.com/office/drawing/2014/main" id="{77D1589C-E7BF-4164-BE62-A94D7158391C}"/>
              </a:ext>
            </a:extLst>
          </p:cNvPr>
          <p:cNvGrpSpPr/>
          <p:nvPr/>
        </p:nvGrpSpPr>
        <p:grpSpPr>
          <a:xfrm>
            <a:off x="260498" y="1460087"/>
            <a:ext cx="3762191" cy="2529618"/>
            <a:chOff x="0" y="0"/>
            <a:chExt cx="1259840" cy="847090"/>
          </a:xfrm>
        </p:grpSpPr>
        <p:pic>
          <p:nvPicPr>
            <p:cNvPr id="11" name="図 10">
              <a:extLst>
                <a:ext uri="{FF2B5EF4-FFF2-40B4-BE49-F238E27FC236}">
                  <a16:creationId xmlns:a16="http://schemas.microsoft.com/office/drawing/2014/main" id="{56563EA1-9884-4DBE-A7F9-F2150B8DCD0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1259840" cy="847090"/>
            </a:xfrm>
            <a:prstGeom prst="rect">
              <a:avLst/>
            </a:prstGeom>
            <a:noFill/>
            <a:ln>
              <a:noFill/>
            </a:ln>
          </p:spPr>
        </p:pic>
        <p:sp>
          <p:nvSpPr>
            <p:cNvPr id="12" name="正方形/長方形 11">
              <a:extLst>
                <a:ext uri="{FF2B5EF4-FFF2-40B4-BE49-F238E27FC236}">
                  <a16:creationId xmlns:a16="http://schemas.microsoft.com/office/drawing/2014/main" id="{E892338D-2C22-4268-B30A-BD0425D1D0AA}"/>
                </a:ext>
              </a:extLst>
            </p:cNvPr>
            <p:cNvSpPr/>
            <p:nvPr/>
          </p:nvSpPr>
          <p:spPr>
            <a:xfrm>
              <a:off x="25167" y="662731"/>
              <a:ext cx="485140" cy="1806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1200"/>
                </a:lnSpc>
              </a:pPr>
              <a:r>
                <a:rPr lang="ja-JP" sz="2000" kern="100" dirty="0">
                  <a:solidFill>
                    <a:srgbClr val="002060"/>
                  </a:solidFill>
                  <a:effectLst/>
                  <a:ea typeface="HG丸ｺﾞｼｯｸM-PRO" panose="020F0600000000000000" pitchFamily="50" charset="-128"/>
                  <a:cs typeface="Times New Roman" panose="02020603050405020304" pitchFamily="18" charset="0"/>
                </a:rPr>
                <a:t>矗石楼</a:t>
              </a:r>
              <a:endParaRPr lang="ja-JP" sz="2000" kern="100" dirty="0">
                <a:effectLst/>
                <a:ea typeface="ＭＳ 明朝" panose="02020609040205080304" pitchFamily="17" charset="-128"/>
                <a:cs typeface="Times New Roman" panose="02020603050405020304" pitchFamily="18" charset="0"/>
              </a:endParaRPr>
            </a:p>
          </p:txBody>
        </p:sp>
      </p:grpSp>
      <p:grpSp>
        <p:nvGrpSpPr>
          <p:cNvPr id="13" name="グループ化 12">
            <a:extLst>
              <a:ext uri="{FF2B5EF4-FFF2-40B4-BE49-F238E27FC236}">
                <a16:creationId xmlns:a16="http://schemas.microsoft.com/office/drawing/2014/main" id="{881BCC35-6128-449B-AE69-CE9ABB22E419}"/>
              </a:ext>
            </a:extLst>
          </p:cNvPr>
          <p:cNvGrpSpPr/>
          <p:nvPr/>
        </p:nvGrpSpPr>
        <p:grpSpPr>
          <a:xfrm>
            <a:off x="4334663" y="1478345"/>
            <a:ext cx="3620770" cy="2500229"/>
            <a:chOff x="0" y="0"/>
            <a:chExt cx="1259840" cy="869950"/>
          </a:xfrm>
        </p:grpSpPr>
        <p:pic>
          <p:nvPicPr>
            <p:cNvPr id="14" name="図 13">
              <a:extLst>
                <a:ext uri="{FF2B5EF4-FFF2-40B4-BE49-F238E27FC236}">
                  <a16:creationId xmlns:a16="http://schemas.microsoft.com/office/drawing/2014/main" id="{83698573-44DB-41FB-BC12-48B8D5278BBD}"/>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0"/>
              <a:ext cx="1259840" cy="869950"/>
            </a:xfrm>
            <a:prstGeom prst="rect">
              <a:avLst/>
            </a:prstGeom>
            <a:noFill/>
            <a:ln>
              <a:noFill/>
            </a:ln>
          </p:spPr>
        </p:pic>
        <p:sp>
          <p:nvSpPr>
            <p:cNvPr id="15" name="正方形/長方形 14">
              <a:extLst>
                <a:ext uri="{FF2B5EF4-FFF2-40B4-BE49-F238E27FC236}">
                  <a16:creationId xmlns:a16="http://schemas.microsoft.com/office/drawing/2014/main" id="{D4F1BADC-6F1C-425E-9730-488F11D96E89}"/>
                </a:ext>
              </a:extLst>
            </p:cNvPr>
            <p:cNvSpPr/>
            <p:nvPr/>
          </p:nvSpPr>
          <p:spPr>
            <a:xfrm>
              <a:off x="41944" y="33556"/>
              <a:ext cx="823595" cy="165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1200"/>
                </a:lnSpc>
              </a:pPr>
              <a:r>
                <a:rPr lang="ja-JP" kern="100" dirty="0">
                  <a:solidFill>
                    <a:srgbClr val="002060"/>
                  </a:solidFill>
                  <a:effectLst/>
                  <a:ea typeface="HG丸ｺﾞｼｯｸM-PRO" panose="020F0600000000000000" pitchFamily="50" charset="-128"/>
                  <a:cs typeface="Times New Roman" panose="02020603050405020304" pitchFamily="18" charset="0"/>
                </a:rPr>
                <a:t>南江を眺める</a:t>
              </a:r>
              <a:endParaRPr lang="ja-JP" kern="100" dirty="0">
                <a:effectLst/>
                <a:ea typeface="ＭＳ 明朝" panose="02020609040205080304" pitchFamily="17" charset="-128"/>
                <a:cs typeface="Times New Roman" panose="02020603050405020304" pitchFamily="18" charset="0"/>
              </a:endParaRPr>
            </a:p>
          </p:txBody>
        </p:sp>
      </p:grpSp>
      <p:grpSp>
        <p:nvGrpSpPr>
          <p:cNvPr id="16" name="グループ化 15">
            <a:extLst>
              <a:ext uri="{FF2B5EF4-FFF2-40B4-BE49-F238E27FC236}">
                <a16:creationId xmlns:a16="http://schemas.microsoft.com/office/drawing/2014/main" id="{C10E57DB-9868-47D2-B1F7-50A86F753996}"/>
              </a:ext>
            </a:extLst>
          </p:cNvPr>
          <p:cNvGrpSpPr/>
          <p:nvPr/>
        </p:nvGrpSpPr>
        <p:grpSpPr>
          <a:xfrm>
            <a:off x="8075980" y="1383366"/>
            <a:ext cx="3923727" cy="2580879"/>
            <a:chOff x="0" y="0"/>
            <a:chExt cx="1259840" cy="828675"/>
          </a:xfrm>
        </p:grpSpPr>
        <p:pic>
          <p:nvPicPr>
            <p:cNvPr id="19" name="図 18">
              <a:extLst>
                <a:ext uri="{FF2B5EF4-FFF2-40B4-BE49-F238E27FC236}">
                  <a16:creationId xmlns:a16="http://schemas.microsoft.com/office/drawing/2014/main" id="{176E22C2-6B26-4C5F-A1C3-9F4663D0F4F5}"/>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0"/>
              <a:ext cx="1259840" cy="828675"/>
            </a:xfrm>
            <a:prstGeom prst="rect">
              <a:avLst/>
            </a:prstGeom>
            <a:noFill/>
            <a:ln>
              <a:noFill/>
            </a:ln>
          </p:spPr>
        </p:pic>
        <p:sp>
          <p:nvSpPr>
            <p:cNvPr id="20" name="正方形/長方形 19">
              <a:extLst>
                <a:ext uri="{FF2B5EF4-FFF2-40B4-BE49-F238E27FC236}">
                  <a16:creationId xmlns:a16="http://schemas.microsoft.com/office/drawing/2014/main" id="{53155A38-CDF4-49CD-B1D9-C7C4DFAA2638}"/>
                </a:ext>
              </a:extLst>
            </p:cNvPr>
            <p:cNvSpPr/>
            <p:nvPr/>
          </p:nvSpPr>
          <p:spPr>
            <a:xfrm>
              <a:off x="776087" y="623880"/>
              <a:ext cx="432547" cy="196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1200"/>
                </a:lnSpc>
              </a:pPr>
              <a:r>
                <a:rPr lang="ja-JP" sz="1600" kern="100" dirty="0">
                  <a:solidFill>
                    <a:srgbClr val="1F3864"/>
                  </a:solidFill>
                  <a:effectLst/>
                  <a:ea typeface="HG丸ｺﾞｼｯｸM-PRO" panose="020F0600000000000000" pitchFamily="50" charset="-128"/>
                  <a:cs typeface="Malgun Gothic" panose="020B0503020000020004" pitchFamily="34" charset="-127"/>
                </a:rPr>
                <a:t>義妓祠</a:t>
              </a:r>
              <a:endParaRPr lang="ja-JP" sz="1600" kern="100" dirty="0">
                <a:effectLst/>
                <a:ea typeface="ＭＳ 明朝" panose="02020609040205080304" pitchFamily="17" charset="-128"/>
                <a:cs typeface="Times New Roman" panose="02020603050405020304" pitchFamily="18" charset="0"/>
              </a:endParaRPr>
            </a:p>
          </p:txBody>
        </p:sp>
      </p:grpSp>
      <p:grpSp>
        <p:nvGrpSpPr>
          <p:cNvPr id="21" name="グループ化 20">
            <a:extLst>
              <a:ext uri="{FF2B5EF4-FFF2-40B4-BE49-F238E27FC236}">
                <a16:creationId xmlns:a16="http://schemas.microsoft.com/office/drawing/2014/main" id="{0E12E438-1A5F-4CB6-B115-4203A1623CCC}"/>
              </a:ext>
            </a:extLst>
          </p:cNvPr>
          <p:cNvGrpSpPr/>
          <p:nvPr/>
        </p:nvGrpSpPr>
        <p:grpSpPr>
          <a:xfrm>
            <a:off x="260498" y="4277359"/>
            <a:ext cx="3762190" cy="2499277"/>
            <a:chOff x="0" y="0"/>
            <a:chExt cx="1259840" cy="836930"/>
          </a:xfrm>
        </p:grpSpPr>
        <p:pic>
          <p:nvPicPr>
            <p:cNvPr id="22" name="図 21">
              <a:extLst>
                <a:ext uri="{FF2B5EF4-FFF2-40B4-BE49-F238E27FC236}">
                  <a16:creationId xmlns:a16="http://schemas.microsoft.com/office/drawing/2014/main" id="{120982D2-04E5-46AA-93A0-D5722E930814}"/>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1259840" cy="836930"/>
            </a:xfrm>
            <a:prstGeom prst="rect">
              <a:avLst/>
            </a:prstGeom>
            <a:noFill/>
            <a:ln>
              <a:noFill/>
            </a:ln>
          </p:spPr>
        </p:pic>
        <p:sp>
          <p:nvSpPr>
            <p:cNvPr id="23" name="正方形/長方形 22">
              <a:extLst>
                <a:ext uri="{FF2B5EF4-FFF2-40B4-BE49-F238E27FC236}">
                  <a16:creationId xmlns:a16="http://schemas.microsoft.com/office/drawing/2014/main" id="{B3FACFB6-16D1-47B0-9A7F-694A4FD6E5AA}"/>
                </a:ext>
              </a:extLst>
            </p:cNvPr>
            <p:cNvSpPr/>
            <p:nvPr/>
          </p:nvSpPr>
          <p:spPr>
            <a:xfrm>
              <a:off x="5995" y="624022"/>
              <a:ext cx="734379" cy="1944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1200"/>
                </a:lnSpc>
              </a:pPr>
              <a:r>
                <a:rPr lang="ja-JP" b="1" kern="100" dirty="0">
                  <a:solidFill>
                    <a:srgbClr val="1F4E79"/>
                  </a:solidFill>
                  <a:effectLst/>
                  <a:ea typeface="HG丸ｺﾞｼｯｸM-PRO" panose="020F0600000000000000" pitchFamily="50" charset="-128"/>
                  <a:cs typeface="Times New Roman" panose="02020603050405020304" pitchFamily="18" charset="0"/>
                </a:rPr>
                <a:t>金時敏将軍銅像</a:t>
              </a:r>
              <a:endParaRPr lang="ja-JP" b="1" kern="100" dirty="0">
                <a:effectLst/>
                <a:ea typeface="ＭＳ 明朝" panose="02020609040205080304" pitchFamily="17" charset="-128"/>
                <a:cs typeface="Times New Roman" panose="02020603050405020304" pitchFamily="18" charset="0"/>
              </a:endParaRPr>
            </a:p>
          </p:txBody>
        </p:sp>
      </p:grpSp>
      <p:grpSp>
        <p:nvGrpSpPr>
          <p:cNvPr id="25" name="グループ化 24">
            <a:extLst>
              <a:ext uri="{FF2B5EF4-FFF2-40B4-BE49-F238E27FC236}">
                <a16:creationId xmlns:a16="http://schemas.microsoft.com/office/drawing/2014/main" id="{88C19837-F7D3-47E4-AD26-2C5C39AC3E0C}"/>
              </a:ext>
            </a:extLst>
          </p:cNvPr>
          <p:cNvGrpSpPr/>
          <p:nvPr/>
        </p:nvGrpSpPr>
        <p:grpSpPr>
          <a:xfrm>
            <a:off x="8075978" y="4037758"/>
            <a:ext cx="4009931" cy="2738877"/>
            <a:chOff x="1071409" y="174356"/>
            <a:chExt cx="1423063" cy="972084"/>
          </a:xfrm>
        </p:grpSpPr>
        <p:pic>
          <p:nvPicPr>
            <p:cNvPr id="26" name="図 25">
              <a:extLst>
                <a:ext uri="{FF2B5EF4-FFF2-40B4-BE49-F238E27FC236}">
                  <a16:creationId xmlns:a16="http://schemas.microsoft.com/office/drawing/2014/main" id="{3A3B2109-EF91-4785-B07C-9625D907A226}"/>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071409" y="174356"/>
              <a:ext cx="1392471" cy="972084"/>
            </a:xfrm>
            <a:prstGeom prst="rect">
              <a:avLst/>
            </a:prstGeom>
            <a:noFill/>
            <a:ln>
              <a:noFill/>
            </a:ln>
          </p:spPr>
        </p:pic>
        <p:sp>
          <p:nvSpPr>
            <p:cNvPr id="27" name="正方形/長方形 26">
              <a:extLst>
                <a:ext uri="{FF2B5EF4-FFF2-40B4-BE49-F238E27FC236}">
                  <a16:creationId xmlns:a16="http://schemas.microsoft.com/office/drawing/2014/main" id="{DC451E9A-32E3-4FF7-8FAB-D30FEDF74AB4}"/>
                </a:ext>
              </a:extLst>
            </p:cNvPr>
            <p:cNvSpPr/>
            <p:nvPr/>
          </p:nvSpPr>
          <p:spPr>
            <a:xfrm>
              <a:off x="1748922" y="919956"/>
              <a:ext cx="745550" cy="147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1200"/>
                </a:lnSpc>
              </a:pPr>
              <a:r>
                <a:rPr lang="ja-JP" kern="100" dirty="0">
                  <a:solidFill>
                    <a:srgbClr val="1F4E79"/>
                  </a:solidFill>
                  <a:effectLst/>
                  <a:ea typeface="HG丸ｺﾞｼｯｸM-PRO" panose="020F0600000000000000" pitchFamily="50" charset="-128"/>
                  <a:cs typeface="Times New Roman" panose="02020603050405020304" pitchFamily="18" charset="0"/>
                </a:rPr>
                <a:t>金時敏将軍戦功碑</a:t>
              </a:r>
              <a:endParaRPr lang="ja-JP" kern="100" dirty="0">
                <a:effectLst/>
                <a:ea typeface="ＭＳ 明朝" panose="02020609040205080304" pitchFamily="17" charset="-128"/>
                <a:cs typeface="Times New Roman" panose="02020603050405020304" pitchFamily="18" charset="0"/>
              </a:endParaRPr>
            </a:p>
          </p:txBody>
        </p:sp>
      </p:grpSp>
      <p:pic>
        <p:nvPicPr>
          <p:cNvPr id="28" name="図 27">
            <a:extLst>
              <a:ext uri="{FF2B5EF4-FFF2-40B4-BE49-F238E27FC236}">
                <a16:creationId xmlns:a16="http://schemas.microsoft.com/office/drawing/2014/main" id="{863B1A04-D2B5-4629-89C8-31D0C55BBD0F}"/>
              </a:ext>
            </a:extLst>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34663" y="4082650"/>
            <a:ext cx="3518004" cy="2639003"/>
          </a:xfrm>
          <a:prstGeom prst="rect">
            <a:avLst/>
          </a:prstGeom>
          <a:noFill/>
          <a:ln>
            <a:noFill/>
          </a:ln>
        </p:spPr>
      </p:pic>
    </p:spTree>
    <p:extLst>
      <p:ext uri="{BB962C8B-B14F-4D97-AF65-F5344CB8AC3E}">
        <p14:creationId xmlns:p14="http://schemas.microsoft.com/office/powerpoint/2010/main" val="15872818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a:extLst>
              <a:ext uri="{FF2B5EF4-FFF2-40B4-BE49-F238E27FC236}">
                <a16:creationId xmlns:a16="http://schemas.microsoft.com/office/drawing/2014/main" id="{45B085BA-0BFA-424A-8193-724F435D802B}"/>
              </a:ext>
            </a:extLst>
          </p:cNvPr>
          <p:cNvGrpSpPr/>
          <p:nvPr/>
        </p:nvGrpSpPr>
        <p:grpSpPr>
          <a:xfrm>
            <a:off x="1140184" y="0"/>
            <a:ext cx="7306420" cy="6833314"/>
            <a:chOff x="1140184" y="0"/>
            <a:chExt cx="7306420" cy="6833314"/>
          </a:xfrm>
        </p:grpSpPr>
        <p:pic>
          <p:nvPicPr>
            <p:cNvPr id="8" name="図 7">
              <a:extLst>
                <a:ext uri="{FF2B5EF4-FFF2-40B4-BE49-F238E27FC236}">
                  <a16:creationId xmlns:a16="http://schemas.microsoft.com/office/drawing/2014/main" id="{D71630AF-9190-4819-9D7F-9CAEC2CA6318}"/>
                </a:ext>
              </a:extLst>
            </p:cNvPr>
            <p:cNvPicPr>
              <a:picLocks noChangeAspect="1"/>
            </p:cNvPicPr>
            <p:nvPr/>
          </p:nvPicPr>
          <p:blipFill rotWithShape="1">
            <a:blip r:embed="rId2">
              <a:extLst>
                <a:ext uri="{28A0092B-C50C-407E-A947-70E740481C1C}">
                  <a14:useLocalDpi xmlns:a14="http://schemas.microsoft.com/office/drawing/2010/main" val="0"/>
                </a:ext>
              </a:extLst>
            </a:blip>
            <a:srcRect t="22687"/>
            <a:stretch/>
          </p:blipFill>
          <p:spPr>
            <a:xfrm>
              <a:off x="1140184" y="0"/>
              <a:ext cx="7306420" cy="6833314"/>
            </a:xfrm>
            <a:prstGeom prst="rect">
              <a:avLst/>
            </a:prstGeom>
          </p:spPr>
        </p:pic>
        <p:sp>
          <p:nvSpPr>
            <p:cNvPr id="9" name="楕円 8">
              <a:extLst>
                <a:ext uri="{FF2B5EF4-FFF2-40B4-BE49-F238E27FC236}">
                  <a16:creationId xmlns:a16="http://schemas.microsoft.com/office/drawing/2014/main" id="{6B6E25B5-FFA9-44EA-9383-A6F928E991B8}"/>
                </a:ext>
              </a:extLst>
            </p:cNvPr>
            <p:cNvSpPr/>
            <p:nvPr/>
          </p:nvSpPr>
          <p:spPr>
            <a:xfrm>
              <a:off x="2187147" y="2691685"/>
              <a:ext cx="1219200" cy="111267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楕円 9">
              <a:extLst>
                <a:ext uri="{FF2B5EF4-FFF2-40B4-BE49-F238E27FC236}">
                  <a16:creationId xmlns:a16="http://schemas.microsoft.com/office/drawing/2014/main" id="{801442AB-5BE7-42A1-92D3-631CE0CF89AA}"/>
                </a:ext>
              </a:extLst>
            </p:cNvPr>
            <p:cNvSpPr/>
            <p:nvPr/>
          </p:nvSpPr>
          <p:spPr>
            <a:xfrm>
              <a:off x="4292671" y="5720635"/>
              <a:ext cx="1219200" cy="111267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a:extLst>
                <a:ext uri="{FF2B5EF4-FFF2-40B4-BE49-F238E27FC236}">
                  <a16:creationId xmlns:a16="http://schemas.microsoft.com/office/drawing/2014/main" id="{945811A9-338A-484D-ABA2-6AE6A1FEDDBF}"/>
                </a:ext>
              </a:extLst>
            </p:cNvPr>
            <p:cNvSpPr/>
            <p:nvPr/>
          </p:nvSpPr>
          <p:spPr>
            <a:xfrm>
              <a:off x="6619999" y="4607956"/>
              <a:ext cx="1219200" cy="111267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 name="グループ化 3">
            <a:extLst>
              <a:ext uri="{FF2B5EF4-FFF2-40B4-BE49-F238E27FC236}">
                <a16:creationId xmlns:a16="http://schemas.microsoft.com/office/drawing/2014/main" id="{8B3D025F-60D3-42E1-99A5-FB4AB8B5B2F7}"/>
              </a:ext>
            </a:extLst>
          </p:cNvPr>
          <p:cNvGrpSpPr/>
          <p:nvPr/>
        </p:nvGrpSpPr>
        <p:grpSpPr>
          <a:xfrm>
            <a:off x="3794268" y="176212"/>
            <a:ext cx="8383817" cy="1519543"/>
            <a:chOff x="1954476" y="1196310"/>
            <a:chExt cx="6029631" cy="1287081"/>
          </a:xfrm>
        </p:grpSpPr>
        <p:pic>
          <p:nvPicPr>
            <p:cNvPr id="5" name="グラフィックス 4">
              <a:extLst>
                <a:ext uri="{FF2B5EF4-FFF2-40B4-BE49-F238E27FC236}">
                  <a16:creationId xmlns:a16="http://schemas.microsoft.com/office/drawing/2014/main" id="{4293D75E-3F79-46D3-B7E6-1A4E094CE6D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54476" y="1196310"/>
              <a:ext cx="5950584" cy="937382"/>
            </a:xfrm>
            <a:prstGeom prst="rect">
              <a:avLst/>
            </a:prstGeom>
          </p:spPr>
        </p:pic>
        <p:sp>
          <p:nvSpPr>
            <p:cNvPr id="6" name="テキスト ボックス 5">
              <a:extLst>
                <a:ext uri="{FF2B5EF4-FFF2-40B4-BE49-F238E27FC236}">
                  <a16:creationId xmlns:a16="http://schemas.microsoft.com/office/drawing/2014/main" id="{3484DE4E-A6B9-448E-9137-9CEB948EF438}"/>
                </a:ext>
              </a:extLst>
            </p:cNvPr>
            <p:cNvSpPr txBox="1"/>
            <p:nvPr/>
          </p:nvSpPr>
          <p:spPr>
            <a:xfrm>
              <a:off x="2038486" y="1258136"/>
              <a:ext cx="5945621" cy="1225255"/>
            </a:xfrm>
            <a:prstGeom prst="rect">
              <a:avLst/>
            </a:prstGeom>
            <a:noFill/>
          </p:spPr>
          <p:txBody>
            <a:bodyPr wrap="none" rtlCol="0">
              <a:spAutoFit/>
            </a:bodyPr>
            <a:lstStyle/>
            <a:p>
              <a:r>
                <a:rPr lang="ko-KR" altLang="en-US" sz="4400" b="1" dirty="0">
                  <a:solidFill>
                    <a:srgbClr val="FF0000"/>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임진왜란 삼대대첩</a:t>
              </a:r>
              <a:r>
                <a:rPr lang="ko-KR" altLang="en-US" sz="2800" b="1" dirty="0">
                  <a:solidFill>
                    <a:srgbClr val="FF0000"/>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壬辰倭亂</a:t>
              </a:r>
              <a:r>
                <a:rPr lang="ko-KR" altLang="en-US" sz="4400" b="1" dirty="0">
                  <a:solidFill>
                    <a:srgbClr val="FF0000"/>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 </a:t>
              </a:r>
              <a:r>
                <a:rPr lang="ko-KR" altLang="en-US" sz="3200" b="1" dirty="0">
                  <a:solidFill>
                    <a:srgbClr val="FF0000"/>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三大大捷</a:t>
              </a:r>
              <a:endParaRPr kumimoji="1" lang="ja-JP" altLang="en-US" sz="3200" b="1" dirty="0">
                <a:solidFill>
                  <a:srgbClr val="FF0000"/>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endParaRPr>
            </a:p>
            <a:p>
              <a:endParaRPr kumimoji="1" lang="ja-JP" altLang="en-US" sz="4400" b="1" dirty="0">
                <a:solidFill>
                  <a:srgbClr val="FF0000"/>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endParaRPr>
            </a:p>
          </p:txBody>
        </p:sp>
      </p:grpSp>
      <p:grpSp>
        <p:nvGrpSpPr>
          <p:cNvPr id="19" name="グループ化 18">
            <a:extLst>
              <a:ext uri="{FF2B5EF4-FFF2-40B4-BE49-F238E27FC236}">
                <a16:creationId xmlns:a16="http://schemas.microsoft.com/office/drawing/2014/main" id="{20BA7021-D470-40F2-A8B8-C94F36D60683}"/>
              </a:ext>
            </a:extLst>
          </p:cNvPr>
          <p:cNvGrpSpPr/>
          <p:nvPr/>
        </p:nvGrpSpPr>
        <p:grpSpPr>
          <a:xfrm>
            <a:off x="-82620" y="3804364"/>
            <a:ext cx="4375291" cy="972000"/>
            <a:chOff x="8293223" y="3623388"/>
            <a:chExt cx="4375291" cy="972000"/>
          </a:xfrm>
        </p:grpSpPr>
        <p:pic>
          <p:nvPicPr>
            <p:cNvPr id="14" name="グラフィックス 13">
              <a:extLst>
                <a:ext uri="{FF2B5EF4-FFF2-40B4-BE49-F238E27FC236}">
                  <a16:creationId xmlns:a16="http://schemas.microsoft.com/office/drawing/2014/main" id="{8765DE39-DBD5-4336-98E7-64F3440B922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93223" y="3623388"/>
              <a:ext cx="4375291" cy="972000"/>
            </a:xfrm>
            <a:prstGeom prst="rect">
              <a:avLst/>
            </a:prstGeom>
          </p:spPr>
        </p:pic>
        <p:sp>
          <p:nvSpPr>
            <p:cNvPr id="16" name="テキスト ボックス 15">
              <a:extLst>
                <a:ext uri="{FF2B5EF4-FFF2-40B4-BE49-F238E27FC236}">
                  <a16:creationId xmlns:a16="http://schemas.microsoft.com/office/drawing/2014/main" id="{B7521F94-6F2C-436E-A71C-1F37365A5F8A}"/>
                </a:ext>
              </a:extLst>
            </p:cNvPr>
            <p:cNvSpPr txBox="1"/>
            <p:nvPr/>
          </p:nvSpPr>
          <p:spPr>
            <a:xfrm>
              <a:off x="9593833" y="3715409"/>
              <a:ext cx="2339102" cy="759182"/>
            </a:xfrm>
            <a:prstGeom prst="rect">
              <a:avLst/>
            </a:prstGeom>
            <a:noFill/>
          </p:spPr>
          <p:txBody>
            <a:bodyPr wrap="none" rtlCol="0">
              <a:spAutoFit/>
            </a:bodyPr>
            <a:lstStyle/>
            <a:p>
              <a:pPr algn="ctr">
                <a:lnSpc>
                  <a:spcPts val="2600"/>
                </a:lnSpc>
              </a:pPr>
              <a:r>
                <a:rPr lang="ko-KR" altLang="ja-JP" sz="2400" b="1" dirty="0">
                  <a:solidFill>
                    <a:srgbClr val="FF00FF"/>
                  </a:solidFill>
                  <a:effectLst>
                    <a:outerShdw blurRad="38100" dist="38100" dir="2700000" algn="tl">
                      <a:srgbClr val="000000">
                        <a:alpha val="43137"/>
                      </a:srgbClr>
                    </a:outerShdw>
                  </a:effectLst>
                  <a:ea typeface="Batang" panose="02030600000101010101" pitchFamily="18" charset="-127"/>
                  <a:cs typeface="Batang" panose="02030600000101010101" pitchFamily="18" charset="-127"/>
                </a:rPr>
                <a:t>행주</a:t>
              </a:r>
              <a:r>
                <a:rPr lang="ko-KR" altLang="ja-JP" sz="2400" b="1" dirty="0">
                  <a:solidFill>
                    <a:srgbClr val="FF00FF"/>
                  </a:solidFill>
                  <a:effectLst>
                    <a:outerShdw blurRad="38100" dist="38100" dir="2700000" algn="tl">
                      <a:srgbClr val="000000">
                        <a:alpha val="43137"/>
                      </a:srgbClr>
                    </a:outerShdw>
                  </a:effectLst>
                  <a:ea typeface="ＭＳ 明朝" panose="02020609040205080304" pitchFamily="17" charset="-128"/>
                  <a:cs typeface="Batang" panose="02030600000101010101" pitchFamily="18" charset="-127"/>
                </a:rPr>
                <a:t> </a:t>
              </a:r>
              <a:r>
                <a:rPr lang="ko-KR" altLang="ja-JP" sz="2400" b="1" dirty="0">
                  <a:solidFill>
                    <a:srgbClr val="FF00FF"/>
                  </a:solidFill>
                  <a:effectLst>
                    <a:outerShdw blurRad="38100" dist="38100" dir="2700000" algn="tl">
                      <a:srgbClr val="000000">
                        <a:alpha val="43137"/>
                      </a:srgbClr>
                    </a:outerShdw>
                  </a:effectLst>
                  <a:ea typeface="Batang" panose="02030600000101010101" pitchFamily="18" charset="-127"/>
                  <a:cs typeface="Batang" panose="02030600000101010101" pitchFamily="18" charset="-127"/>
                </a:rPr>
                <a:t>대첩</a:t>
              </a:r>
              <a:endParaRPr lang="en-US" altLang="ko-KR" sz="2400" b="1" dirty="0">
                <a:solidFill>
                  <a:srgbClr val="FF00FF"/>
                </a:solidFill>
                <a:effectLst>
                  <a:outerShdw blurRad="38100" dist="38100" dir="2700000" algn="tl">
                    <a:srgbClr val="000000">
                      <a:alpha val="43137"/>
                    </a:srgbClr>
                  </a:outerShdw>
                </a:effectLst>
                <a:ea typeface="Batang" panose="02030600000101010101" pitchFamily="18" charset="-127"/>
                <a:cs typeface="Batang" panose="02030600000101010101" pitchFamily="18" charset="-127"/>
              </a:endParaRPr>
            </a:p>
            <a:p>
              <a:pPr algn="ctr">
                <a:lnSpc>
                  <a:spcPts val="2600"/>
                </a:lnSpc>
              </a:pPr>
              <a:r>
                <a:rPr lang="ko-KR" altLang="ja-JP" sz="2400" b="1" dirty="0">
                  <a:solidFill>
                    <a:srgbClr val="FF00FF"/>
                  </a:solidFill>
                  <a:effectLst>
                    <a:outerShdw blurRad="38100" dist="38100" dir="2700000" algn="tl">
                      <a:srgbClr val="000000">
                        <a:alpha val="43137"/>
                      </a:srgbClr>
                    </a:outerShdw>
                  </a:effectLst>
                  <a:ea typeface="ＭＳ 明朝" panose="02020609040205080304" pitchFamily="17" charset="-128"/>
                  <a:cs typeface="Batang" panose="02030600000101010101" pitchFamily="18" charset="-127"/>
                </a:rPr>
                <a:t>幸州大捷</a:t>
              </a:r>
              <a:r>
                <a:rPr lang="en-US" altLang="ja-JP" sz="2400" b="1" dirty="0">
                  <a:solidFill>
                    <a:srgbClr val="FF00FF"/>
                  </a:solidFill>
                  <a:effectLst>
                    <a:outerShdw blurRad="38100" dist="38100" dir="2700000" algn="tl">
                      <a:srgbClr val="000000">
                        <a:alpha val="43137"/>
                      </a:srgbClr>
                    </a:outerShdw>
                  </a:effectLst>
                  <a:latin typeface="ＭＳ 明朝" panose="02020609040205080304" pitchFamily="17" charset="-128"/>
                  <a:cs typeface="Batang" panose="02030600000101010101" pitchFamily="18" charset="-127"/>
                </a:rPr>
                <a:t>1593</a:t>
              </a:r>
              <a:r>
                <a:rPr lang="ko-KR" altLang="ja-JP" sz="2400" b="1" dirty="0">
                  <a:solidFill>
                    <a:srgbClr val="FF00FF"/>
                  </a:solidFill>
                  <a:effectLst>
                    <a:outerShdw blurRad="38100" dist="38100" dir="2700000" algn="tl">
                      <a:srgbClr val="000000">
                        <a:alpha val="43137"/>
                      </a:srgbClr>
                    </a:outerShdw>
                  </a:effectLst>
                  <a:ea typeface="ＭＳ 明朝" panose="02020609040205080304" pitchFamily="17" charset="-128"/>
                  <a:cs typeface="Batang" panose="02030600000101010101" pitchFamily="18" charset="-127"/>
                </a:rPr>
                <a:t>年</a:t>
              </a:r>
              <a:endParaRPr kumimoji="1" lang="ja-JP" altLang="en-US" sz="2400" b="1" dirty="0">
                <a:solidFill>
                  <a:srgbClr val="FF00FF"/>
                </a:solidFill>
                <a:effectLst>
                  <a:outerShdw blurRad="38100" dist="38100" dir="2700000" algn="tl">
                    <a:srgbClr val="000000">
                      <a:alpha val="43137"/>
                    </a:srgbClr>
                  </a:outerShdw>
                </a:effectLst>
              </a:endParaRPr>
            </a:p>
          </p:txBody>
        </p:sp>
      </p:grpSp>
      <p:grpSp>
        <p:nvGrpSpPr>
          <p:cNvPr id="20" name="グループ化 19">
            <a:extLst>
              <a:ext uri="{FF2B5EF4-FFF2-40B4-BE49-F238E27FC236}">
                <a16:creationId xmlns:a16="http://schemas.microsoft.com/office/drawing/2014/main" id="{12E66C9C-50D0-4FDC-8464-DC809A56D0C7}"/>
              </a:ext>
            </a:extLst>
          </p:cNvPr>
          <p:cNvGrpSpPr/>
          <p:nvPr/>
        </p:nvGrpSpPr>
        <p:grpSpPr>
          <a:xfrm>
            <a:off x="5702848" y="5609098"/>
            <a:ext cx="4320000" cy="1132139"/>
            <a:chOff x="8293223" y="2752982"/>
            <a:chExt cx="4320000" cy="1132139"/>
          </a:xfrm>
        </p:grpSpPr>
        <p:pic>
          <p:nvPicPr>
            <p:cNvPr id="13" name="グラフィックス 12">
              <a:extLst>
                <a:ext uri="{FF2B5EF4-FFF2-40B4-BE49-F238E27FC236}">
                  <a16:creationId xmlns:a16="http://schemas.microsoft.com/office/drawing/2014/main" id="{16B63969-6A21-4DCA-9092-E3834708545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93223" y="2752982"/>
              <a:ext cx="4320000" cy="1132139"/>
            </a:xfrm>
            <a:prstGeom prst="rect">
              <a:avLst/>
            </a:prstGeom>
          </p:spPr>
        </p:pic>
        <p:sp>
          <p:nvSpPr>
            <p:cNvPr id="17" name="テキスト ボックス 16">
              <a:extLst>
                <a:ext uri="{FF2B5EF4-FFF2-40B4-BE49-F238E27FC236}">
                  <a16:creationId xmlns:a16="http://schemas.microsoft.com/office/drawing/2014/main" id="{7485A042-5233-4203-A32B-515AA4544761}"/>
                </a:ext>
              </a:extLst>
            </p:cNvPr>
            <p:cNvSpPr txBox="1"/>
            <p:nvPr/>
          </p:nvSpPr>
          <p:spPr>
            <a:xfrm>
              <a:off x="9620508" y="2851575"/>
              <a:ext cx="2396810" cy="830997"/>
            </a:xfrm>
            <a:prstGeom prst="rect">
              <a:avLst/>
            </a:prstGeom>
            <a:noFill/>
          </p:spPr>
          <p:txBody>
            <a:bodyPr wrap="none" rtlCol="0">
              <a:spAutoFit/>
            </a:bodyPr>
            <a:lstStyle/>
            <a:p>
              <a:pPr algn="ctr"/>
              <a:r>
                <a:rPr lang="ko-KR" altLang="ja-JP" sz="2400" b="1" dirty="0">
                  <a:solidFill>
                    <a:srgbClr val="FF00FF"/>
                  </a:solidFill>
                  <a:effectLst>
                    <a:outerShdw blurRad="38100" dist="38100" dir="2700000" algn="tl">
                      <a:srgbClr val="000000">
                        <a:alpha val="43137"/>
                      </a:srgbClr>
                    </a:outerShdw>
                  </a:effectLst>
                  <a:ea typeface="Batang" panose="02030600000101010101" pitchFamily="18" charset="-127"/>
                </a:rPr>
                <a:t>진주 대첩</a:t>
              </a:r>
              <a:endParaRPr lang="en-US" altLang="ko-KR" sz="2400" b="1" dirty="0">
                <a:solidFill>
                  <a:srgbClr val="FF00FF"/>
                </a:solidFill>
                <a:effectLst>
                  <a:outerShdw blurRad="38100" dist="38100" dir="2700000" algn="tl">
                    <a:srgbClr val="000000">
                      <a:alpha val="43137"/>
                    </a:srgbClr>
                  </a:outerShdw>
                </a:effectLst>
                <a:ea typeface="Batang" panose="02030600000101010101" pitchFamily="18" charset="-127"/>
              </a:endParaRPr>
            </a:p>
            <a:p>
              <a:pPr algn="ctr"/>
              <a:r>
                <a:rPr lang="ko-KR" altLang="ja-JP" sz="2400" b="1" dirty="0">
                  <a:solidFill>
                    <a:srgbClr val="FF00FF"/>
                  </a:solidFill>
                  <a:effectLst>
                    <a:outerShdw blurRad="38100" dist="38100" dir="2700000" algn="tl">
                      <a:srgbClr val="000000">
                        <a:alpha val="43137"/>
                      </a:srgbClr>
                    </a:outerShdw>
                  </a:effectLst>
                  <a:latin typeface="ＭＳ 明朝" panose="02020609040205080304" pitchFamily="17" charset="-128"/>
                  <a:ea typeface="Batang" panose="02030600000101010101" pitchFamily="18" charset="-127"/>
                </a:rPr>
                <a:t>晋州大捷</a:t>
              </a:r>
              <a:r>
                <a:rPr lang="en-US" altLang="ja-JP" sz="2400" b="1" dirty="0">
                  <a:solidFill>
                    <a:srgbClr val="FF00FF"/>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1592</a:t>
              </a:r>
              <a:r>
                <a:rPr lang="ko-KR" altLang="ja-JP" sz="2400" b="1" dirty="0">
                  <a:solidFill>
                    <a:srgbClr val="FF00FF"/>
                  </a:solidFill>
                  <a:effectLst>
                    <a:outerShdw blurRad="38100" dist="38100" dir="2700000" algn="tl">
                      <a:srgbClr val="000000">
                        <a:alpha val="43137"/>
                      </a:srgbClr>
                    </a:outerShdw>
                  </a:effectLst>
                  <a:latin typeface="ＭＳ 明朝" panose="02020609040205080304" pitchFamily="17" charset="-128"/>
                  <a:ea typeface="Batang" panose="02030600000101010101" pitchFamily="18" charset="-127"/>
                </a:rPr>
                <a:t>年</a:t>
              </a:r>
              <a:endParaRPr lang="ja-JP" altLang="en-US" sz="2400" b="1" dirty="0">
                <a:solidFill>
                  <a:srgbClr val="FF00FF"/>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endParaRPr>
            </a:p>
          </p:txBody>
        </p:sp>
      </p:grpSp>
      <p:grpSp>
        <p:nvGrpSpPr>
          <p:cNvPr id="21" name="グループ化 20">
            <a:extLst>
              <a:ext uri="{FF2B5EF4-FFF2-40B4-BE49-F238E27FC236}">
                <a16:creationId xmlns:a16="http://schemas.microsoft.com/office/drawing/2014/main" id="{5182E0E6-CDCC-42E9-BB25-7B23D8C16061}"/>
              </a:ext>
            </a:extLst>
          </p:cNvPr>
          <p:cNvGrpSpPr/>
          <p:nvPr/>
        </p:nvGrpSpPr>
        <p:grpSpPr>
          <a:xfrm>
            <a:off x="7203755" y="3960186"/>
            <a:ext cx="4320000" cy="1132139"/>
            <a:chOff x="7279091" y="5043029"/>
            <a:chExt cx="4320000" cy="1132139"/>
          </a:xfrm>
        </p:grpSpPr>
        <p:pic>
          <p:nvPicPr>
            <p:cNvPr id="15" name="グラフィックス 14">
              <a:extLst>
                <a:ext uri="{FF2B5EF4-FFF2-40B4-BE49-F238E27FC236}">
                  <a16:creationId xmlns:a16="http://schemas.microsoft.com/office/drawing/2014/main" id="{746BC7D4-4502-46C2-BE75-3A7A1A3BC2E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279091" y="5043029"/>
              <a:ext cx="4320000" cy="1132139"/>
            </a:xfrm>
            <a:prstGeom prst="rect">
              <a:avLst/>
            </a:prstGeom>
          </p:spPr>
        </p:pic>
        <p:sp>
          <p:nvSpPr>
            <p:cNvPr id="18" name="テキスト ボックス 17">
              <a:extLst>
                <a:ext uri="{FF2B5EF4-FFF2-40B4-BE49-F238E27FC236}">
                  <a16:creationId xmlns:a16="http://schemas.microsoft.com/office/drawing/2014/main" id="{EDAAB30A-D12C-4E17-9FFB-17AE0398244F}"/>
                </a:ext>
              </a:extLst>
            </p:cNvPr>
            <p:cNvSpPr txBox="1"/>
            <p:nvPr/>
          </p:nvSpPr>
          <p:spPr>
            <a:xfrm>
              <a:off x="8540921" y="5174551"/>
              <a:ext cx="2653290" cy="830997"/>
            </a:xfrm>
            <a:prstGeom prst="rect">
              <a:avLst/>
            </a:prstGeom>
            <a:noFill/>
          </p:spPr>
          <p:txBody>
            <a:bodyPr wrap="none" rtlCol="0">
              <a:spAutoFit/>
            </a:bodyPr>
            <a:lstStyle/>
            <a:p>
              <a:pPr algn="ctr"/>
              <a:r>
                <a:rPr lang="ko-KR" altLang="ja-JP" sz="2400" b="1" dirty="0">
                  <a:solidFill>
                    <a:srgbClr val="FF00FF"/>
                  </a:solidFill>
                  <a:effectLst>
                    <a:outerShdw blurRad="38100" dist="38100" dir="2700000" algn="tl">
                      <a:srgbClr val="000000">
                        <a:alpha val="43137"/>
                      </a:srgbClr>
                    </a:outerShdw>
                  </a:effectLst>
                  <a:ea typeface="Batang" panose="02030600000101010101" pitchFamily="18" charset="-127"/>
                </a:rPr>
                <a:t>한산도 대첩</a:t>
              </a:r>
              <a:endParaRPr lang="en-US" altLang="ko-KR" sz="2400" b="1" dirty="0">
                <a:solidFill>
                  <a:srgbClr val="FF00FF"/>
                </a:solidFill>
                <a:effectLst>
                  <a:outerShdw blurRad="38100" dist="38100" dir="2700000" algn="tl">
                    <a:srgbClr val="000000">
                      <a:alpha val="43137"/>
                    </a:srgbClr>
                  </a:outerShdw>
                </a:effectLst>
                <a:ea typeface="Batang" panose="02030600000101010101" pitchFamily="18" charset="-127"/>
              </a:endParaRPr>
            </a:p>
            <a:p>
              <a:pPr algn="ctr"/>
              <a:r>
                <a:rPr lang="ko-KR" altLang="ja-JP" sz="2400" b="1" dirty="0">
                  <a:solidFill>
                    <a:srgbClr val="FF00FF"/>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閑山島大捷</a:t>
              </a:r>
              <a:r>
                <a:rPr lang="en-US" altLang="ja-JP" sz="2400" b="1" dirty="0">
                  <a:solidFill>
                    <a:srgbClr val="FF00FF"/>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1592</a:t>
              </a:r>
              <a:r>
                <a:rPr lang="ko-KR" altLang="ja-JP" sz="2400" b="1" dirty="0">
                  <a:solidFill>
                    <a:srgbClr val="FF00FF"/>
                  </a:solidFill>
                  <a:effectLst>
                    <a:outerShdw blurRad="38100" dist="38100" dir="2700000" algn="tl">
                      <a:srgbClr val="000000">
                        <a:alpha val="43137"/>
                      </a:srgbClr>
                    </a:outerShdw>
                  </a:effectLst>
                  <a:latin typeface="ＭＳ 明朝" panose="02020609040205080304" pitchFamily="17" charset="-128"/>
                </a:rPr>
                <a:t>年</a:t>
              </a:r>
              <a:endParaRPr lang="ja-JP" altLang="en-US" sz="2400" b="1" dirty="0">
                <a:solidFill>
                  <a:srgbClr val="FF00FF"/>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endParaRPr>
            </a:p>
          </p:txBody>
        </p:sp>
      </p:grpSp>
    </p:spTree>
    <p:extLst>
      <p:ext uri="{BB962C8B-B14F-4D97-AF65-F5344CB8AC3E}">
        <p14:creationId xmlns:p14="http://schemas.microsoft.com/office/powerpoint/2010/main" val="17537867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CEDCE80C-110E-410A-9DF2-442EFCBEB0D8}"/>
              </a:ext>
            </a:extLst>
          </p:cNvPr>
          <p:cNvSpPr txBox="1">
            <a:spLocks/>
          </p:cNvSpPr>
          <p:nvPr/>
        </p:nvSpPr>
        <p:spPr>
          <a:xfrm>
            <a:off x="146194" y="-88633"/>
            <a:ext cx="12287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⑥</a:t>
            </a:r>
          </a:p>
        </p:txBody>
      </p:sp>
      <p:grpSp>
        <p:nvGrpSpPr>
          <p:cNvPr id="5" name="グループ化 4">
            <a:extLst>
              <a:ext uri="{FF2B5EF4-FFF2-40B4-BE49-F238E27FC236}">
                <a16:creationId xmlns:a16="http://schemas.microsoft.com/office/drawing/2014/main" id="{7311B936-1341-4DE8-BDA2-227F34F9A917}"/>
              </a:ext>
            </a:extLst>
          </p:cNvPr>
          <p:cNvGrpSpPr/>
          <p:nvPr/>
        </p:nvGrpSpPr>
        <p:grpSpPr>
          <a:xfrm>
            <a:off x="1374919" y="185737"/>
            <a:ext cx="4178156" cy="1051193"/>
            <a:chOff x="1954477" y="1196310"/>
            <a:chExt cx="4048692" cy="937382"/>
          </a:xfrm>
        </p:grpSpPr>
        <p:pic>
          <p:nvPicPr>
            <p:cNvPr id="6" name="グラフィックス 5">
              <a:extLst>
                <a:ext uri="{FF2B5EF4-FFF2-40B4-BE49-F238E27FC236}">
                  <a16:creationId xmlns:a16="http://schemas.microsoft.com/office/drawing/2014/main" id="{C295A182-9F61-4FE1-8BC5-FC01FF5F878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54477" y="1196310"/>
              <a:ext cx="4048692" cy="937382"/>
            </a:xfrm>
            <a:prstGeom prst="rect">
              <a:avLst/>
            </a:prstGeom>
          </p:spPr>
        </p:pic>
        <p:sp>
          <p:nvSpPr>
            <p:cNvPr id="7" name="テキスト ボックス 6">
              <a:extLst>
                <a:ext uri="{FF2B5EF4-FFF2-40B4-BE49-F238E27FC236}">
                  <a16:creationId xmlns:a16="http://schemas.microsoft.com/office/drawing/2014/main" id="{6AEE7147-4D14-46D3-8CB3-6DF94CA9A2F7}"/>
                </a:ext>
              </a:extLst>
            </p:cNvPr>
            <p:cNvSpPr txBox="1"/>
            <p:nvPr/>
          </p:nvSpPr>
          <p:spPr>
            <a:xfrm>
              <a:off x="2322982" y="1265729"/>
              <a:ext cx="3010455" cy="651731"/>
            </a:xfrm>
            <a:prstGeom prst="rect">
              <a:avLst/>
            </a:prstGeom>
            <a:noFill/>
          </p:spPr>
          <p:txBody>
            <a:bodyPr wrap="none" rtlCol="0">
              <a:spAutoFit/>
            </a:bodyPr>
            <a:lstStyle/>
            <a:p>
              <a:r>
                <a:rPr lang="ko-KR" altLang="en-US" sz="4400" b="1" dirty="0">
                  <a:solidFill>
                    <a:srgbClr val="FF0000"/>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진주</a:t>
              </a:r>
              <a:r>
                <a:rPr lang="ja-JP" altLang="en-US" sz="4400" b="1" dirty="0">
                  <a:solidFill>
                    <a:srgbClr val="FF0000"/>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のグルメ</a:t>
              </a:r>
              <a:endParaRPr kumimoji="1" lang="ja-JP" altLang="en-US" sz="4400" b="1" dirty="0">
                <a:solidFill>
                  <a:srgbClr val="FF0000"/>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endParaRPr>
            </a:p>
          </p:txBody>
        </p:sp>
      </p:grpSp>
      <p:grpSp>
        <p:nvGrpSpPr>
          <p:cNvPr id="24" name="グループ化 23">
            <a:extLst>
              <a:ext uri="{FF2B5EF4-FFF2-40B4-BE49-F238E27FC236}">
                <a16:creationId xmlns:a16="http://schemas.microsoft.com/office/drawing/2014/main" id="{C77D325D-D06E-4B48-A154-3CFB5ADD0F6C}"/>
              </a:ext>
            </a:extLst>
          </p:cNvPr>
          <p:cNvGrpSpPr/>
          <p:nvPr/>
        </p:nvGrpSpPr>
        <p:grpSpPr>
          <a:xfrm>
            <a:off x="8705114" y="136577"/>
            <a:ext cx="3762191" cy="1462231"/>
            <a:chOff x="2979178" y="1323081"/>
            <a:chExt cx="3762191" cy="1462231"/>
          </a:xfrm>
        </p:grpSpPr>
        <p:pic>
          <p:nvPicPr>
            <p:cNvPr id="17" name="グラフィックス 16">
              <a:extLst>
                <a:ext uri="{FF2B5EF4-FFF2-40B4-BE49-F238E27FC236}">
                  <a16:creationId xmlns:a16="http://schemas.microsoft.com/office/drawing/2014/main" id="{89EC845C-D152-4115-8B8E-A59FFE8BC2D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79178" y="1323081"/>
              <a:ext cx="3762191" cy="1462231"/>
            </a:xfrm>
            <a:prstGeom prst="rect">
              <a:avLst/>
            </a:prstGeom>
          </p:spPr>
        </p:pic>
        <p:sp>
          <p:nvSpPr>
            <p:cNvPr id="18" name="テキスト ボックス 17">
              <a:extLst>
                <a:ext uri="{FF2B5EF4-FFF2-40B4-BE49-F238E27FC236}">
                  <a16:creationId xmlns:a16="http://schemas.microsoft.com/office/drawing/2014/main" id="{FC7FBD7B-18BD-4862-BA5C-AEBCBA80E179}"/>
                </a:ext>
              </a:extLst>
            </p:cNvPr>
            <p:cNvSpPr txBox="1"/>
            <p:nvPr/>
          </p:nvSpPr>
          <p:spPr>
            <a:xfrm>
              <a:off x="3457763" y="1531612"/>
              <a:ext cx="2688557" cy="830997"/>
            </a:xfrm>
            <a:prstGeom prst="rect">
              <a:avLst/>
            </a:prstGeom>
            <a:noFill/>
          </p:spPr>
          <p:txBody>
            <a:bodyPr wrap="none" rtlCol="0">
              <a:spAutoFit/>
            </a:bodyPr>
            <a:lstStyle/>
            <a:p>
              <a:r>
                <a:rPr lang="en-US" altLang="ja-JP" sz="2400" b="1" dirty="0">
                  <a:solidFill>
                    <a:schemeClr val="accent1">
                      <a:lumMod val="75000"/>
                    </a:schemeClr>
                  </a:solidFill>
                  <a:effectLst/>
                  <a:latin typeface="Batang" panose="02030600000101010101" pitchFamily="18" charset="-127"/>
                  <a:ea typeface="HG丸ｺﾞｼｯｸM-PRO" panose="020F0600000000000000" pitchFamily="50" charset="-128"/>
                  <a:cs typeface="Batang" panose="02030600000101010101" pitchFamily="18" charset="-127"/>
                </a:rPr>
                <a:t>onlinereading.pdf</a:t>
              </a:r>
            </a:p>
            <a:p>
              <a:r>
                <a:rPr lang="en-US" altLang="ja-JP" sz="2400" b="1" dirty="0">
                  <a:solidFill>
                    <a:schemeClr val="accent1">
                      <a:lumMod val="75000"/>
                    </a:schemeClr>
                  </a:solidFill>
                  <a:latin typeface="HG丸ｺﾞｼｯｸM-PRO" panose="020F0600000000000000" pitchFamily="50" charset="-128"/>
                  <a:ea typeface="HG丸ｺﾞｼｯｸM-PRO" panose="020F0600000000000000" pitchFamily="50" charset="-128"/>
                </a:rPr>
                <a:t>2</a:t>
              </a:r>
              <a:r>
                <a:rPr lang="ja-JP" altLang="en-US" sz="2400" b="1" dirty="0">
                  <a:solidFill>
                    <a:schemeClr val="accent1">
                      <a:lumMod val="75000"/>
                    </a:schemeClr>
                  </a:solidFill>
                  <a:latin typeface="HG丸ｺﾞｼｯｸM-PRO" panose="020F0600000000000000" pitchFamily="50" charset="-128"/>
                  <a:ea typeface="HG丸ｺﾞｼｯｸM-PRO" panose="020F0600000000000000" pitchFamily="50" charset="-128"/>
                </a:rPr>
                <a:t>２</a:t>
              </a:r>
              <a:r>
                <a:rPr kumimoji="1" lang="ja-JP" altLang="en-US" sz="2400" b="1" dirty="0">
                  <a:solidFill>
                    <a:schemeClr val="accent1">
                      <a:lumMod val="75000"/>
                    </a:schemeClr>
                  </a:solidFill>
                  <a:latin typeface="HG丸ｺﾞｼｯｸM-PRO" panose="020F0600000000000000" pitchFamily="50" charset="-128"/>
                  <a:ea typeface="HG丸ｺﾞｼｯｸM-PRO" panose="020F0600000000000000" pitchFamily="50" charset="-128"/>
                </a:rPr>
                <a:t>ページ</a:t>
              </a:r>
            </a:p>
          </p:txBody>
        </p:sp>
      </p:grpSp>
      <p:pic>
        <p:nvPicPr>
          <p:cNvPr id="29" name="グラフィックス 28">
            <a:extLst>
              <a:ext uri="{FF2B5EF4-FFF2-40B4-BE49-F238E27FC236}">
                <a16:creationId xmlns:a16="http://schemas.microsoft.com/office/drawing/2014/main" id="{F15F2E24-4EA6-4585-A5AB-BE179963B92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00786" y="1236930"/>
            <a:ext cx="4011127" cy="1051192"/>
          </a:xfrm>
          <a:prstGeom prst="rect">
            <a:avLst/>
          </a:prstGeom>
        </p:spPr>
      </p:pic>
      <p:sp>
        <p:nvSpPr>
          <p:cNvPr id="3" name="テキスト ボックス 2">
            <a:extLst>
              <a:ext uri="{FF2B5EF4-FFF2-40B4-BE49-F238E27FC236}">
                <a16:creationId xmlns:a16="http://schemas.microsoft.com/office/drawing/2014/main" id="{BEF0CC08-9DB2-4380-AB4A-468D2D8A012A}"/>
              </a:ext>
            </a:extLst>
          </p:cNvPr>
          <p:cNvSpPr txBox="1"/>
          <p:nvPr/>
        </p:nvSpPr>
        <p:spPr>
          <a:xfrm>
            <a:off x="1590675" y="1408583"/>
            <a:ext cx="2198038" cy="707886"/>
          </a:xfrm>
          <a:prstGeom prst="rect">
            <a:avLst/>
          </a:prstGeom>
          <a:noFill/>
        </p:spPr>
        <p:txBody>
          <a:bodyPr wrap="none" rtlCol="0">
            <a:spAutoFit/>
          </a:bodyPr>
          <a:lstStyle/>
          <a:p>
            <a:r>
              <a:rPr lang="ko-KR" altLang="ja-JP" sz="4000" b="1" dirty="0">
                <a:solidFill>
                  <a:schemeClr val="accent4">
                    <a:lumMod val="20000"/>
                    <a:lumOff val="80000"/>
                  </a:schemeClr>
                </a:solidFill>
                <a:effectLst/>
                <a:ea typeface="Batang" panose="02030600000101010101" pitchFamily="18" charset="-127"/>
                <a:cs typeface="Batang" panose="02030600000101010101" pitchFamily="18" charset="-127"/>
              </a:rPr>
              <a:t>유정장어</a:t>
            </a:r>
            <a:endParaRPr kumimoji="1" lang="ja-JP" altLang="en-US" sz="4000" dirty="0">
              <a:solidFill>
                <a:schemeClr val="accent4">
                  <a:lumMod val="20000"/>
                  <a:lumOff val="80000"/>
                </a:schemeClr>
              </a:solidFill>
            </a:endParaRPr>
          </a:p>
        </p:txBody>
      </p:sp>
      <p:pic>
        <p:nvPicPr>
          <p:cNvPr id="30" name="図 29">
            <a:extLst>
              <a:ext uri="{FF2B5EF4-FFF2-40B4-BE49-F238E27FC236}">
                <a16:creationId xmlns:a16="http://schemas.microsoft.com/office/drawing/2014/main" id="{2937FC74-9C86-4ADC-9A4E-0D05E0C0CD47}"/>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7454756" y="1236930"/>
            <a:ext cx="4591050" cy="3290942"/>
          </a:xfrm>
          <a:prstGeom prst="rect">
            <a:avLst/>
          </a:prstGeom>
          <a:noFill/>
          <a:ln>
            <a:noFill/>
          </a:ln>
        </p:spPr>
      </p:pic>
      <p:sp>
        <p:nvSpPr>
          <p:cNvPr id="31" name="テキスト ボックス 30">
            <a:extLst>
              <a:ext uri="{FF2B5EF4-FFF2-40B4-BE49-F238E27FC236}">
                <a16:creationId xmlns:a16="http://schemas.microsoft.com/office/drawing/2014/main" id="{077EFC96-1BB2-4BB6-8290-F04C50D77769}"/>
              </a:ext>
            </a:extLst>
          </p:cNvPr>
          <p:cNvSpPr txBox="1"/>
          <p:nvPr/>
        </p:nvSpPr>
        <p:spPr>
          <a:xfrm>
            <a:off x="270415" y="2343820"/>
            <a:ext cx="7036595" cy="4192494"/>
          </a:xfrm>
          <a:prstGeom prst="rect">
            <a:avLst/>
          </a:prstGeom>
          <a:noFill/>
        </p:spPr>
        <p:txBody>
          <a:bodyPr wrap="square">
            <a:spAutoFit/>
          </a:bodyPr>
          <a:lstStyle/>
          <a:p>
            <a:pPr algn="just">
              <a:lnSpc>
                <a:spcPts val="3600"/>
              </a:lnSpc>
            </a:pPr>
            <a:r>
              <a:rPr lang="ja-JP" altLang="ja-JP" sz="2400" kern="100" dirty="0">
                <a:solidFill>
                  <a:srgbClr val="0070C0"/>
                </a:solidFill>
                <a:effectLst/>
                <a:latin typeface="Century" panose="02040604050505020304" pitchFamily="18" charset="0"/>
                <a:ea typeface="Batang" panose="02030600000101010101" pitchFamily="18" charset="-127"/>
                <a:cs typeface="Malgun Gothic" panose="020B0503020000020004" pitchFamily="34" charset="-127"/>
              </a:rPr>
              <a:t>민물장어</a:t>
            </a:r>
            <a:r>
              <a:rPr lang="en-US" altLang="ja-JP" sz="2400" kern="100" dirty="0">
                <a:solidFill>
                  <a:srgbClr val="0070C0"/>
                </a:solidFill>
                <a:effectLst/>
                <a:latin typeface="HG丸ｺﾞｼｯｸM-PRO" panose="020F0600000000000000" pitchFamily="50" charset="-128"/>
                <a:ea typeface="ＭＳ 明朝" panose="02020609040205080304" pitchFamily="17" charset="-128"/>
                <a:cs typeface="Batang" panose="02030600000101010101" pitchFamily="18" charset="-127"/>
              </a:rPr>
              <a:t> (</a:t>
            </a:r>
            <a:r>
              <a:rPr lang="ja-JP" altLang="ja-JP" sz="2400" kern="100" dirty="0">
                <a:solidFill>
                  <a:srgbClr val="0070C0"/>
                </a:solidFill>
                <a:effectLst/>
                <a:latin typeface="Century" panose="02040604050505020304" pitchFamily="18" charset="0"/>
                <a:ea typeface="HG丸ｺﾞｼｯｸM-PRO" panose="020F0600000000000000" pitchFamily="50" charset="-128"/>
                <a:cs typeface="Batang" panose="02030600000101010101" pitchFamily="18" charset="-127"/>
              </a:rPr>
              <a:t>ウナギ</a:t>
            </a:r>
            <a:r>
              <a:rPr lang="en-US" altLang="ja-JP" sz="2400" kern="100" dirty="0">
                <a:solidFill>
                  <a:srgbClr val="0070C0"/>
                </a:solidFill>
                <a:effectLst/>
                <a:latin typeface="Century" panose="02040604050505020304" pitchFamily="18" charset="0"/>
                <a:ea typeface="HG丸ｺﾞｼｯｸM-PRO" panose="020F0600000000000000" pitchFamily="50" charset="-128"/>
                <a:cs typeface="Batang" panose="02030600000101010101" pitchFamily="18" charset="-127"/>
              </a:rPr>
              <a:t>)</a:t>
            </a:r>
            <a:r>
              <a:rPr lang="ja-JP" altLang="ja-JP" sz="2400" kern="100" dirty="0">
                <a:solidFill>
                  <a:srgbClr val="0070C0"/>
                </a:solidFill>
                <a:effectLst/>
                <a:latin typeface="Century" panose="02040604050505020304" pitchFamily="18" charset="0"/>
                <a:ea typeface="HG丸ｺﾞｼｯｸM-PRO" panose="020F0600000000000000" pitchFamily="50" charset="-128"/>
                <a:cs typeface="Batang" panose="02030600000101010101" pitchFamily="18" charset="-127"/>
              </a:rPr>
              <a:t>と </a:t>
            </a:r>
            <a:r>
              <a:rPr lang="ja-JP" altLang="ja-JP" sz="2400" kern="100" dirty="0">
                <a:solidFill>
                  <a:srgbClr val="0070C0"/>
                </a:solidFill>
                <a:effectLst/>
                <a:latin typeface="Century" panose="02040604050505020304" pitchFamily="18" charset="0"/>
                <a:ea typeface="Batang" panose="02030600000101010101" pitchFamily="18" charset="-127"/>
                <a:cs typeface="Malgun Gothic" panose="020B0503020000020004" pitchFamily="34" charset="-127"/>
              </a:rPr>
              <a:t>바다장어</a:t>
            </a:r>
            <a:r>
              <a:rPr lang="en-US" altLang="ja-JP" sz="2400" kern="100" dirty="0">
                <a:solidFill>
                  <a:srgbClr val="0070C0"/>
                </a:solidFill>
                <a:effectLst/>
                <a:latin typeface="HG丸ｺﾞｼｯｸM-PRO" panose="020F0600000000000000" pitchFamily="50" charset="-128"/>
                <a:ea typeface="ＭＳ 明朝" panose="02020609040205080304" pitchFamily="17" charset="-128"/>
                <a:cs typeface="Batang" panose="02030600000101010101" pitchFamily="18" charset="-127"/>
              </a:rPr>
              <a:t>(</a:t>
            </a:r>
            <a:r>
              <a:rPr lang="ja-JP" altLang="ja-JP" sz="2400" kern="100" dirty="0">
                <a:solidFill>
                  <a:srgbClr val="0070C0"/>
                </a:solidFill>
                <a:effectLst/>
                <a:latin typeface="Century" panose="02040604050505020304" pitchFamily="18" charset="0"/>
                <a:ea typeface="HG丸ｺﾞｼｯｸM-PRO" panose="020F0600000000000000" pitchFamily="50" charset="-128"/>
                <a:cs typeface="Batang" panose="02030600000101010101" pitchFamily="18" charset="-127"/>
              </a:rPr>
              <a:t>あなご</a:t>
            </a:r>
            <a:r>
              <a:rPr lang="en-US" altLang="ja-JP" sz="2400" kern="100" dirty="0">
                <a:solidFill>
                  <a:srgbClr val="0070C0"/>
                </a:solidFill>
                <a:effectLst/>
                <a:latin typeface="Century" panose="02040604050505020304" pitchFamily="18" charset="0"/>
                <a:ea typeface="HG丸ｺﾞｼｯｸM-PRO" panose="020F0600000000000000" pitchFamily="50" charset="-128"/>
                <a:cs typeface="Batang" panose="02030600000101010101" pitchFamily="18" charset="-127"/>
              </a:rPr>
              <a:t>)</a:t>
            </a:r>
            <a:r>
              <a:rPr lang="ja-JP" altLang="ja-JP" sz="2400" kern="100" dirty="0">
                <a:solidFill>
                  <a:srgbClr val="0070C0"/>
                </a:solidFill>
                <a:effectLst/>
                <a:latin typeface="Century" panose="02040604050505020304" pitchFamily="18" charset="0"/>
                <a:ea typeface="HG丸ｺﾞｼｯｸM-PRO" panose="020F0600000000000000" pitchFamily="50" charset="-128"/>
                <a:cs typeface="Batang" panose="02030600000101010101" pitchFamily="18" charset="-127"/>
              </a:rPr>
              <a:t>の焼き料理。</a:t>
            </a:r>
            <a:endParaRPr lang="ja-JP" altLang="ja-JP" sz="24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nSpc>
                <a:spcPts val="3600"/>
              </a:lnSpc>
            </a:pPr>
            <a:r>
              <a:rPr lang="ja-JP" altLang="ja-JP" sz="28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南江のほとりに並ぶ専門店の中で、創業</a:t>
            </a:r>
            <a:r>
              <a:rPr lang="en-US" altLang="ja-JP" sz="28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30</a:t>
            </a:r>
            <a:r>
              <a:rPr lang="ja-JP" altLang="ja-JP" sz="28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年、市の郷土料理店にも指定されている。 ウナギは韓国産の養殖を、アナゴは天然産を使用。秘伝の韓方ソース、甘辛いヤンニョム、シンプルな塩味から選べる。低温でじっくり焼き上げ、独特の匂いを抑えた味わい。 店内は</a:t>
            </a:r>
            <a:r>
              <a:rPr lang="en-US" altLang="ja-JP" sz="28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200</a:t>
            </a:r>
            <a:r>
              <a:rPr lang="ja-JP" altLang="ja-JP" sz="28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人程を収容。民具が飾られた素朴なインテリア。</a:t>
            </a:r>
            <a:endParaRPr lang="ja-JP" altLang="en-US" sz="2800" dirty="0">
              <a:latin typeface="HG丸ｺﾞｼｯｸM-PRO" panose="020F0600000000000000" pitchFamily="50" charset="-128"/>
              <a:ea typeface="HG丸ｺﾞｼｯｸM-PRO" panose="020F0600000000000000" pitchFamily="50" charset="-128"/>
            </a:endParaRPr>
          </a:p>
        </p:txBody>
      </p:sp>
      <p:pic>
        <p:nvPicPr>
          <p:cNvPr id="32" name="図 31">
            <a:extLst>
              <a:ext uri="{FF2B5EF4-FFF2-40B4-BE49-F238E27FC236}">
                <a16:creationId xmlns:a16="http://schemas.microsoft.com/office/drawing/2014/main" id="{C20D2D9C-89A0-4336-BE3E-4615CB0841A3}"/>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830310" y="4588697"/>
            <a:ext cx="2694940" cy="2218579"/>
          </a:xfrm>
          <a:prstGeom prst="rect">
            <a:avLst/>
          </a:prstGeom>
          <a:noFill/>
          <a:ln>
            <a:noFill/>
          </a:ln>
        </p:spPr>
      </p:pic>
    </p:spTree>
    <p:extLst>
      <p:ext uri="{BB962C8B-B14F-4D97-AF65-F5344CB8AC3E}">
        <p14:creationId xmlns:p14="http://schemas.microsoft.com/office/powerpoint/2010/main" val="32095771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グループ化 6">
            <a:extLst>
              <a:ext uri="{FF2B5EF4-FFF2-40B4-BE49-F238E27FC236}">
                <a16:creationId xmlns:a16="http://schemas.microsoft.com/office/drawing/2014/main" id="{EF464842-D75A-4C9F-A4B3-1A626180C6FB}"/>
              </a:ext>
            </a:extLst>
          </p:cNvPr>
          <p:cNvGrpSpPr/>
          <p:nvPr/>
        </p:nvGrpSpPr>
        <p:grpSpPr>
          <a:xfrm>
            <a:off x="1374918" y="130042"/>
            <a:ext cx="5019541" cy="1012958"/>
            <a:chOff x="1371602" y="100975"/>
            <a:chExt cx="3459383" cy="1019626"/>
          </a:xfrm>
        </p:grpSpPr>
        <p:pic>
          <p:nvPicPr>
            <p:cNvPr id="8" name="グラフィックス 7">
              <a:extLst>
                <a:ext uri="{FF2B5EF4-FFF2-40B4-BE49-F238E27FC236}">
                  <a16:creationId xmlns:a16="http://schemas.microsoft.com/office/drawing/2014/main" id="{62E31E0C-9120-4B5F-9888-BD70DB35B7A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71602" y="100975"/>
              <a:ext cx="3047998" cy="1019626"/>
            </a:xfrm>
            <a:prstGeom prst="rect">
              <a:avLst/>
            </a:prstGeom>
          </p:spPr>
        </p:pic>
        <p:sp>
          <p:nvSpPr>
            <p:cNvPr id="9" name="テキスト ボックス 8">
              <a:extLst>
                <a:ext uri="{FF2B5EF4-FFF2-40B4-BE49-F238E27FC236}">
                  <a16:creationId xmlns:a16="http://schemas.microsoft.com/office/drawing/2014/main" id="{F65C44C5-B458-4BD6-A619-4A1CD9E7A6D8}"/>
                </a:ext>
              </a:extLst>
            </p:cNvPr>
            <p:cNvSpPr txBox="1"/>
            <p:nvPr/>
          </p:nvSpPr>
          <p:spPr>
            <a:xfrm>
              <a:off x="1383368" y="179804"/>
              <a:ext cx="3447617" cy="769441"/>
            </a:xfrm>
            <a:prstGeom prst="rect">
              <a:avLst/>
            </a:prstGeom>
            <a:noFill/>
          </p:spPr>
          <p:txBody>
            <a:bodyPr wrap="square" rtlCol="0">
              <a:spAutoFit/>
            </a:bodyPr>
            <a:lstStyle/>
            <a:p>
              <a:r>
                <a:rPr lang="ko-KR" altLang="en-US" sz="4400" b="1" dirty="0">
                  <a:solidFill>
                    <a:schemeClr val="accent1">
                      <a:lumMod val="75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굴 수하식양식장</a:t>
              </a:r>
              <a:endParaRPr kumimoji="1" lang="ja-JP" altLang="en-US" sz="4400" b="1" dirty="0">
                <a:solidFill>
                  <a:schemeClr val="accent1">
                    <a:lumMod val="75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endParaRPr>
            </a:p>
          </p:txBody>
        </p:sp>
      </p:grpSp>
      <p:grpSp>
        <p:nvGrpSpPr>
          <p:cNvPr id="4" name="グループ化 3">
            <a:extLst>
              <a:ext uri="{FF2B5EF4-FFF2-40B4-BE49-F238E27FC236}">
                <a16:creationId xmlns:a16="http://schemas.microsoft.com/office/drawing/2014/main" id="{0518A6FB-0CD0-419A-A96B-05FADBBFFF4B}"/>
              </a:ext>
            </a:extLst>
          </p:cNvPr>
          <p:cNvGrpSpPr/>
          <p:nvPr/>
        </p:nvGrpSpPr>
        <p:grpSpPr>
          <a:xfrm>
            <a:off x="1308243" y="63353"/>
            <a:ext cx="9167671" cy="1093016"/>
            <a:chOff x="1990644" y="-84732"/>
            <a:chExt cx="4902077" cy="698092"/>
          </a:xfrm>
        </p:grpSpPr>
        <p:pic>
          <p:nvPicPr>
            <p:cNvPr id="5" name="グラフィックス 4">
              <a:extLst>
                <a:ext uri="{FF2B5EF4-FFF2-40B4-BE49-F238E27FC236}">
                  <a16:creationId xmlns:a16="http://schemas.microsoft.com/office/drawing/2014/main" id="{6027A61B-5C52-4D88-8577-78757307041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90644" y="-84732"/>
              <a:ext cx="4547771" cy="698092"/>
            </a:xfrm>
            <a:prstGeom prst="rect">
              <a:avLst/>
            </a:prstGeom>
          </p:spPr>
        </p:pic>
        <p:sp>
          <p:nvSpPr>
            <p:cNvPr id="6" name="コンテンツ プレースホルダー 2">
              <a:extLst>
                <a:ext uri="{FF2B5EF4-FFF2-40B4-BE49-F238E27FC236}">
                  <a16:creationId xmlns:a16="http://schemas.microsoft.com/office/drawing/2014/main" id="{0344A220-33B0-4120-9517-B33686AAC93E}"/>
                </a:ext>
              </a:extLst>
            </p:cNvPr>
            <p:cNvSpPr txBox="1">
              <a:spLocks/>
            </p:cNvSpPr>
            <p:nvPr/>
          </p:nvSpPr>
          <p:spPr>
            <a:xfrm>
              <a:off x="2122140" y="30798"/>
              <a:ext cx="4770581" cy="4079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ts val="5000"/>
                </a:lnSpc>
                <a:buFont typeface="Arial" panose="020B0604020202020204" pitchFamily="34" charset="0"/>
                <a:buNone/>
              </a:pPr>
              <a:r>
                <a:rPr lang="ko-KR" altLang="en-US" sz="4400" b="1" dirty="0">
                  <a:solidFill>
                    <a:srgbClr val="FF0000"/>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굴수하식양식장</a:t>
              </a:r>
              <a:r>
                <a:rPr lang="ja-JP" altLang="en-US" sz="3200" b="1" dirty="0">
                  <a:solidFill>
                    <a:srgbClr val="FF0000"/>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かきの垂下式 養殖場</a:t>
              </a:r>
              <a:endParaRPr lang="ko-KR" altLang="en-US" sz="3200" b="1" dirty="0">
                <a:solidFill>
                  <a:srgbClr val="FF0000"/>
                </a:solidFill>
                <a:effectLst>
                  <a:outerShdw blurRad="38100" dist="38100" dir="2700000" algn="tl">
                    <a:srgbClr val="000000">
                      <a:alpha val="43137"/>
                    </a:srgbClr>
                  </a:outerShdw>
                </a:effectLst>
                <a:latin typeface="ＭＳ 明朝" panose="02020609040205080304" pitchFamily="17" charset="-128"/>
                <a:ea typeface="Batang" panose="02030600000101010101" pitchFamily="18" charset="-127"/>
              </a:endParaRPr>
            </a:p>
          </p:txBody>
        </p:sp>
      </p:grpSp>
      <p:pic>
        <p:nvPicPr>
          <p:cNvPr id="12" name="図 11">
            <a:extLst>
              <a:ext uri="{FF2B5EF4-FFF2-40B4-BE49-F238E27FC236}">
                <a16:creationId xmlns:a16="http://schemas.microsoft.com/office/drawing/2014/main" id="{406A24B4-C5D4-421A-BC61-60A313C1A4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1694" y="1417818"/>
            <a:ext cx="7286289" cy="4861942"/>
          </a:xfrm>
          <a:prstGeom prst="rect">
            <a:avLst/>
          </a:prstGeom>
        </p:spPr>
      </p:pic>
      <p:sp>
        <p:nvSpPr>
          <p:cNvPr id="14" name="テキスト ボックス 13">
            <a:extLst>
              <a:ext uri="{FF2B5EF4-FFF2-40B4-BE49-F238E27FC236}">
                <a16:creationId xmlns:a16="http://schemas.microsoft.com/office/drawing/2014/main" id="{9473E88D-1100-4266-9543-5C006CD236E3}"/>
              </a:ext>
            </a:extLst>
          </p:cNvPr>
          <p:cNvSpPr txBox="1"/>
          <p:nvPr/>
        </p:nvSpPr>
        <p:spPr>
          <a:xfrm>
            <a:off x="7369661" y="2051774"/>
            <a:ext cx="4902018" cy="1754326"/>
          </a:xfrm>
          <a:prstGeom prst="rect">
            <a:avLst/>
          </a:prstGeom>
          <a:noFill/>
        </p:spPr>
        <p:txBody>
          <a:bodyPr wrap="square">
            <a:spAutoFit/>
          </a:bodyPr>
          <a:lstStyle/>
          <a:p>
            <a:r>
              <a:rPr lang="ko-KR" altLang="en-US" sz="3600" b="0" i="0" dirty="0">
                <a:solidFill>
                  <a:srgbClr val="333333"/>
                </a:solidFill>
                <a:effectLst/>
                <a:latin typeface="Batang" panose="02030600000101010101" pitchFamily="18" charset="-127"/>
                <a:ea typeface="Batang" panose="02030600000101010101" pitchFamily="18" charset="-127"/>
              </a:rPr>
              <a:t>생장이 좋고</a:t>
            </a:r>
            <a:r>
              <a:rPr lang="en-US" altLang="ko-KR" sz="3600" b="0" i="0" dirty="0">
                <a:solidFill>
                  <a:srgbClr val="333333"/>
                </a:solidFill>
                <a:effectLst/>
                <a:latin typeface="Batang" panose="02030600000101010101" pitchFamily="18" charset="-127"/>
                <a:ea typeface="Batang" panose="02030600000101010101" pitchFamily="18" charset="-127"/>
              </a:rPr>
              <a:t>, </a:t>
            </a:r>
            <a:r>
              <a:rPr lang="ko-KR" altLang="en-US" sz="3600" b="0" i="0" dirty="0">
                <a:solidFill>
                  <a:srgbClr val="333333"/>
                </a:solidFill>
                <a:effectLst/>
                <a:latin typeface="Batang" panose="02030600000101010101" pitchFamily="18" charset="-127"/>
                <a:ea typeface="Batang" panose="02030600000101010101" pitchFamily="18" charset="-127"/>
              </a:rPr>
              <a:t>바다를 입체적으로 이용하기 때문에 생산성이 높음</a:t>
            </a:r>
            <a:endParaRPr lang="ja-JP" altLang="en-US" sz="3600" dirty="0">
              <a:latin typeface="Batang" panose="02030600000101010101" pitchFamily="18" charset="-127"/>
              <a:ea typeface="Batang" panose="02030600000101010101" pitchFamily="18" charset="-127"/>
            </a:endParaRPr>
          </a:p>
        </p:txBody>
      </p:sp>
      <p:grpSp>
        <p:nvGrpSpPr>
          <p:cNvPr id="17" name="グループ化 16">
            <a:extLst>
              <a:ext uri="{FF2B5EF4-FFF2-40B4-BE49-F238E27FC236}">
                <a16:creationId xmlns:a16="http://schemas.microsoft.com/office/drawing/2014/main" id="{46F9EB36-496C-487B-8213-C850EEE267AE}"/>
              </a:ext>
            </a:extLst>
          </p:cNvPr>
          <p:cNvGrpSpPr/>
          <p:nvPr/>
        </p:nvGrpSpPr>
        <p:grpSpPr>
          <a:xfrm>
            <a:off x="7822325" y="3836479"/>
            <a:ext cx="3762191" cy="1462231"/>
            <a:chOff x="8205786" y="5202706"/>
            <a:chExt cx="4278732" cy="1805313"/>
          </a:xfrm>
        </p:grpSpPr>
        <p:pic>
          <p:nvPicPr>
            <p:cNvPr id="18" name="グラフィックス 17">
              <a:extLst>
                <a:ext uri="{FF2B5EF4-FFF2-40B4-BE49-F238E27FC236}">
                  <a16:creationId xmlns:a16="http://schemas.microsoft.com/office/drawing/2014/main" id="{FB90B036-C971-4F3C-A73C-C07F8B124CB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05786" y="5202706"/>
              <a:ext cx="4278732" cy="1805313"/>
            </a:xfrm>
            <a:prstGeom prst="rect">
              <a:avLst/>
            </a:prstGeom>
          </p:spPr>
        </p:pic>
        <p:sp>
          <p:nvSpPr>
            <p:cNvPr id="19" name="テキスト ボックス 18">
              <a:extLst>
                <a:ext uri="{FF2B5EF4-FFF2-40B4-BE49-F238E27FC236}">
                  <a16:creationId xmlns:a16="http://schemas.microsoft.com/office/drawing/2014/main" id="{FE68224D-9F98-49E2-BCA6-277CDBE6F421}"/>
                </a:ext>
              </a:extLst>
            </p:cNvPr>
            <p:cNvSpPr txBox="1"/>
            <p:nvPr/>
          </p:nvSpPr>
          <p:spPr>
            <a:xfrm>
              <a:off x="8750080" y="5460164"/>
              <a:ext cx="3057690" cy="1025973"/>
            </a:xfrm>
            <a:prstGeom prst="rect">
              <a:avLst/>
            </a:prstGeom>
            <a:noFill/>
          </p:spPr>
          <p:txBody>
            <a:bodyPr wrap="none" rtlCol="0">
              <a:spAutoFit/>
            </a:bodyPr>
            <a:lstStyle/>
            <a:p>
              <a:r>
                <a:rPr lang="en-US" altLang="ja-JP" sz="2400" b="1" dirty="0">
                  <a:solidFill>
                    <a:schemeClr val="accent1">
                      <a:lumMod val="75000"/>
                    </a:schemeClr>
                  </a:solidFill>
                  <a:effectLst/>
                  <a:latin typeface="Batang" panose="02030600000101010101" pitchFamily="18" charset="-127"/>
                  <a:ea typeface="HG丸ｺﾞｼｯｸM-PRO" panose="020F0600000000000000" pitchFamily="50" charset="-128"/>
                  <a:cs typeface="Batang" panose="02030600000101010101" pitchFamily="18" charset="-127"/>
                </a:rPr>
                <a:t>onlinereading.pdf</a:t>
              </a:r>
            </a:p>
            <a:p>
              <a:r>
                <a:rPr lang="en-US" altLang="ja-JP" sz="2400" b="1" dirty="0">
                  <a:solidFill>
                    <a:schemeClr val="accent1">
                      <a:lumMod val="75000"/>
                    </a:schemeClr>
                  </a:solidFill>
                  <a:latin typeface="HG丸ｺﾞｼｯｸM-PRO" panose="020F0600000000000000" pitchFamily="50" charset="-128"/>
                  <a:ea typeface="HG丸ｺﾞｼｯｸM-PRO" panose="020F0600000000000000" pitchFamily="50" charset="-128"/>
                </a:rPr>
                <a:t>23</a:t>
              </a:r>
              <a:r>
                <a:rPr kumimoji="1" lang="ja-JP" altLang="en-US" sz="2400" b="1" dirty="0">
                  <a:solidFill>
                    <a:schemeClr val="accent1">
                      <a:lumMod val="75000"/>
                    </a:schemeClr>
                  </a:solidFill>
                  <a:latin typeface="HG丸ｺﾞｼｯｸM-PRO" panose="020F0600000000000000" pitchFamily="50" charset="-128"/>
                  <a:ea typeface="HG丸ｺﾞｼｯｸM-PRO" panose="020F0600000000000000" pitchFamily="50" charset="-128"/>
                </a:rPr>
                <a:t>ページ</a:t>
              </a:r>
            </a:p>
          </p:txBody>
        </p:sp>
      </p:grpSp>
      <p:grpSp>
        <p:nvGrpSpPr>
          <p:cNvPr id="20" name="グループ化 19">
            <a:extLst>
              <a:ext uri="{FF2B5EF4-FFF2-40B4-BE49-F238E27FC236}">
                <a16:creationId xmlns:a16="http://schemas.microsoft.com/office/drawing/2014/main" id="{73BA28DB-DDC1-4681-9798-1C0C52D91B03}"/>
              </a:ext>
            </a:extLst>
          </p:cNvPr>
          <p:cNvGrpSpPr/>
          <p:nvPr/>
        </p:nvGrpSpPr>
        <p:grpSpPr>
          <a:xfrm>
            <a:off x="8280924" y="5236408"/>
            <a:ext cx="3769382" cy="1462230"/>
            <a:chOff x="4987291" y="1619405"/>
            <a:chExt cx="4481842" cy="1738610"/>
          </a:xfrm>
        </p:grpSpPr>
        <p:pic>
          <p:nvPicPr>
            <p:cNvPr id="21" name="グラフィックス 20">
              <a:extLst>
                <a:ext uri="{FF2B5EF4-FFF2-40B4-BE49-F238E27FC236}">
                  <a16:creationId xmlns:a16="http://schemas.microsoft.com/office/drawing/2014/main" id="{63EA4E4C-9AFD-4D9B-A618-8B8041474FE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87291" y="1619405"/>
              <a:ext cx="4481842" cy="1738610"/>
            </a:xfrm>
            <a:prstGeom prst="rect">
              <a:avLst/>
            </a:prstGeom>
          </p:spPr>
        </p:pic>
        <p:sp>
          <p:nvSpPr>
            <p:cNvPr id="22" name="テキスト ボックス 21">
              <a:extLst>
                <a:ext uri="{FF2B5EF4-FFF2-40B4-BE49-F238E27FC236}">
                  <a16:creationId xmlns:a16="http://schemas.microsoft.com/office/drawing/2014/main" id="{6984AFAA-EAEB-4AC6-837F-C454D1DEE857}"/>
                </a:ext>
              </a:extLst>
            </p:cNvPr>
            <p:cNvSpPr txBox="1"/>
            <p:nvPr/>
          </p:nvSpPr>
          <p:spPr>
            <a:xfrm>
              <a:off x="5564884" y="2102114"/>
              <a:ext cx="3053779" cy="548926"/>
            </a:xfrm>
            <a:prstGeom prst="rect">
              <a:avLst/>
            </a:prstGeom>
            <a:noFill/>
          </p:spPr>
          <p:txBody>
            <a:bodyPr wrap="none" rtlCol="0">
              <a:spAutoFit/>
            </a:bodyPr>
            <a:lstStyle/>
            <a:p>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絵本　</a:t>
              </a:r>
              <a:r>
                <a:rPr lang="en-US" altLang="ja-JP" sz="2400" dirty="0">
                  <a:solidFill>
                    <a:srgbClr val="002060"/>
                  </a:solidFill>
                  <a:latin typeface="HG丸ｺﾞｼｯｸM-PRO" panose="020F0600000000000000" pitchFamily="50" charset="-128"/>
                  <a:ea typeface="HG丸ｺﾞｼｯｸM-PRO" panose="020F0600000000000000" pitchFamily="50" charset="-128"/>
                </a:rPr>
                <a:t>2</a:t>
              </a:r>
              <a:r>
                <a:rPr lang="ja-JP" altLang="en-US" sz="2400" dirty="0">
                  <a:solidFill>
                    <a:srgbClr val="002060"/>
                  </a:solidFill>
                  <a:latin typeface="HG丸ｺﾞｼｯｸM-PRO" panose="020F0600000000000000" pitchFamily="50" charset="-128"/>
                  <a:ea typeface="HG丸ｺﾞｼｯｸM-PRO" panose="020F0600000000000000" pitchFamily="50" charset="-128"/>
                </a:rPr>
                <a:t>７</a:t>
              </a:r>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ページ</a:t>
              </a:r>
            </a:p>
          </p:txBody>
        </p:sp>
      </p:grpSp>
      <p:sp>
        <p:nvSpPr>
          <p:cNvPr id="24" name="タイトル 3">
            <a:extLst>
              <a:ext uri="{FF2B5EF4-FFF2-40B4-BE49-F238E27FC236}">
                <a16:creationId xmlns:a16="http://schemas.microsoft.com/office/drawing/2014/main" id="{D6F995DB-E175-4140-B61A-A86D58AFCD9B}"/>
              </a:ext>
            </a:extLst>
          </p:cNvPr>
          <p:cNvSpPr txBox="1">
            <a:spLocks/>
          </p:cNvSpPr>
          <p:nvPr/>
        </p:nvSpPr>
        <p:spPr>
          <a:xfrm>
            <a:off x="146194" y="-88633"/>
            <a:ext cx="12287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⑦</a:t>
            </a:r>
          </a:p>
        </p:txBody>
      </p:sp>
      <p:sp>
        <p:nvSpPr>
          <p:cNvPr id="25" name="テキスト ボックス 24">
            <a:extLst>
              <a:ext uri="{FF2B5EF4-FFF2-40B4-BE49-F238E27FC236}">
                <a16:creationId xmlns:a16="http://schemas.microsoft.com/office/drawing/2014/main" id="{8F08CB3D-62BA-4508-97BB-D0CED05AD1CE}"/>
              </a:ext>
            </a:extLst>
          </p:cNvPr>
          <p:cNvSpPr txBox="1"/>
          <p:nvPr/>
        </p:nvSpPr>
        <p:spPr>
          <a:xfrm>
            <a:off x="5729287" y="2928937"/>
            <a:ext cx="914400" cy="914400"/>
          </a:xfrm>
          <a:prstGeom prst="rect">
            <a:avLst/>
          </a:prstGeom>
          <a:noFill/>
        </p:spPr>
        <p:txBody>
          <a:bodyPr wrap="square" rtlCol="0">
            <a:spAutoFit/>
          </a:bodyPr>
          <a:lstStyle/>
          <a:p>
            <a:endParaRPr kumimoji="1" lang="ja-JP" altLang="en-US" dirty="0"/>
          </a:p>
        </p:txBody>
      </p:sp>
      <p:grpSp>
        <p:nvGrpSpPr>
          <p:cNvPr id="27" name="グループ化 26">
            <a:extLst>
              <a:ext uri="{FF2B5EF4-FFF2-40B4-BE49-F238E27FC236}">
                <a16:creationId xmlns:a16="http://schemas.microsoft.com/office/drawing/2014/main" id="{ACB4122F-6344-46FB-BF25-1BC614613D84}"/>
              </a:ext>
            </a:extLst>
          </p:cNvPr>
          <p:cNvGrpSpPr/>
          <p:nvPr/>
        </p:nvGrpSpPr>
        <p:grpSpPr>
          <a:xfrm>
            <a:off x="7580839" y="1061869"/>
            <a:ext cx="4001294" cy="1048615"/>
            <a:chOff x="1374918" y="5055432"/>
            <a:chExt cx="4001294" cy="1048615"/>
          </a:xfrm>
        </p:grpSpPr>
        <p:pic>
          <p:nvPicPr>
            <p:cNvPr id="23" name="グラフィックス 22">
              <a:extLst>
                <a:ext uri="{FF2B5EF4-FFF2-40B4-BE49-F238E27FC236}">
                  <a16:creationId xmlns:a16="http://schemas.microsoft.com/office/drawing/2014/main" id="{E2FD81A1-1722-451C-A974-5D13344B16F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374918" y="5055432"/>
              <a:ext cx="4001294" cy="1048615"/>
            </a:xfrm>
            <a:prstGeom prst="rect">
              <a:avLst/>
            </a:prstGeom>
          </p:spPr>
        </p:pic>
        <p:sp>
          <p:nvSpPr>
            <p:cNvPr id="26" name="テキスト ボックス 25">
              <a:extLst>
                <a:ext uri="{FF2B5EF4-FFF2-40B4-BE49-F238E27FC236}">
                  <a16:creationId xmlns:a16="http://schemas.microsoft.com/office/drawing/2014/main" id="{D7BFD07E-9076-4C34-B2B4-7AF05A963BF9}"/>
                </a:ext>
              </a:extLst>
            </p:cNvPr>
            <p:cNvSpPr txBox="1"/>
            <p:nvPr/>
          </p:nvSpPr>
          <p:spPr>
            <a:xfrm>
              <a:off x="2352872" y="5211141"/>
              <a:ext cx="2783134" cy="584775"/>
            </a:xfrm>
            <a:prstGeom prst="rect">
              <a:avLst/>
            </a:prstGeom>
            <a:noFill/>
          </p:spPr>
          <p:txBody>
            <a:bodyPr wrap="none" rtlCol="0">
              <a:spAutoFit/>
            </a:bodyPr>
            <a:lstStyle/>
            <a:p>
              <a:r>
                <a:rPr lang="ko-KR" altLang="ja-JP" sz="3200" b="1" dirty="0">
                  <a:solidFill>
                    <a:srgbClr val="FFFF00"/>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cs typeface="Batang" panose="02030600000101010101" pitchFamily="18" charset="-127"/>
                </a:rPr>
                <a:t>자란만 </a:t>
              </a:r>
              <a:r>
                <a:rPr lang="ko-KR" altLang="ja-JP" sz="3200" b="1" dirty="0">
                  <a:solidFill>
                    <a:srgbClr val="FFFF00"/>
                  </a:solidFill>
                  <a:effectLst>
                    <a:outerShdw blurRad="38100" dist="38100" dir="2700000" algn="tl">
                      <a:srgbClr val="000000">
                        <a:alpha val="43137"/>
                      </a:srgbClr>
                    </a:outerShdw>
                  </a:effectLst>
                  <a:latin typeface="ＭＳ 明朝" panose="02020609040205080304" pitchFamily="17" charset="-128"/>
                  <a:ea typeface="Batang" panose="02030600000101010101" pitchFamily="18" charset="-127"/>
                  <a:cs typeface="Batang" panose="02030600000101010101" pitchFamily="18" charset="-127"/>
                </a:rPr>
                <a:t>紫蘭灣</a:t>
              </a:r>
              <a:endParaRPr kumimoji="1" lang="ja-JP" altLang="en-US" sz="3200" b="1" dirty="0">
                <a:solidFill>
                  <a:srgbClr val="FFFF00"/>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endParaRPr>
            </a:p>
          </p:txBody>
        </p:sp>
      </p:grpSp>
    </p:spTree>
    <p:extLst>
      <p:ext uri="{BB962C8B-B14F-4D97-AF65-F5344CB8AC3E}">
        <p14:creationId xmlns:p14="http://schemas.microsoft.com/office/powerpoint/2010/main" val="3155249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DB7280B3-4645-48D9-82B8-CF95FA653B81}"/>
              </a:ext>
            </a:extLst>
          </p:cNvPr>
          <p:cNvSpPr txBox="1"/>
          <p:nvPr/>
        </p:nvSpPr>
        <p:spPr>
          <a:xfrm>
            <a:off x="800100" y="356949"/>
            <a:ext cx="4368504" cy="584775"/>
          </a:xfrm>
          <a:prstGeom prst="rect">
            <a:avLst/>
          </a:prstGeom>
          <a:noFill/>
        </p:spPr>
        <p:txBody>
          <a:bodyPr wrap="none" rtlCol="0">
            <a:spAutoFit/>
          </a:bodyPr>
          <a:lstStyle/>
          <a:p>
            <a:r>
              <a:rPr lang="en-US" altLang="ja-JP" sz="3200" b="1" i="0" dirty="0">
                <a:solidFill>
                  <a:srgbClr val="FF000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BST</a:t>
            </a:r>
            <a:r>
              <a:rPr lang="ja-JP" altLang="en-US" sz="3200" b="1" i="0" dirty="0">
                <a:solidFill>
                  <a:srgbClr val="FF000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カキ養殖システム</a:t>
            </a:r>
            <a:endParaRPr kumimoji="1" lang="ja-JP" altLang="en-US" sz="3200" b="1" dirty="0">
              <a:solidFill>
                <a:srgbClr val="FF000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endParaRPr>
          </a:p>
        </p:txBody>
      </p:sp>
      <p:pic>
        <p:nvPicPr>
          <p:cNvPr id="6" name="図 5">
            <a:extLst>
              <a:ext uri="{FF2B5EF4-FFF2-40B4-BE49-F238E27FC236}">
                <a16:creationId xmlns:a16="http://schemas.microsoft.com/office/drawing/2014/main" id="{28313A79-7563-4D2B-BFA3-7FBBC649F5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2590" y="1159907"/>
            <a:ext cx="7337425" cy="5503069"/>
          </a:xfrm>
          <a:prstGeom prst="rect">
            <a:avLst/>
          </a:prstGeom>
        </p:spPr>
      </p:pic>
      <p:pic>
        <p:nvPicPr>
          <p:cNvPr id="7" name="グラフィックス 6">
            <a:extLst>
              <a:ext uri="{FF2B5EF4-FFF2-40B4-BE49-F238E27FC236}">
                <a16:creationId xmlns:a16="http://schemas.microsoft.com/office/drawing/2014/main" id="{64478274-1AF6-4024-B845-ED2E2EE1E13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26950" y="195024"/>
            <a:ext cx="3859690" cy="3550914"/>
          </a:xfrm>
          <a:prstGeom prst="rect">
            <a:avLst/>
          </a:prstGeom>
        </p:spPr>
      </p:pic>
      <p:sp>
        <p:nvSpPr>
          <p:cNvPr id="8" name="テキスト ボックス 7">
            <a:extLst>
              <a:ext uri="{FF2B5EF4-FFF2-40B4-BE49-F238E27FC236}">
                <a16:creationId xmlns:a16="http://schemas.microsoft.com/office/drawing/2014/main" id="{A7B50450-2163-44FE-B72A-FC8B078280EB}"/>
              </a:ext>
            </a:extLst>
          </p:cNvPr>
          <p:cNvSpPr txBox="1"/>
          <p:nvPr/>
        </p:nvSpPr>
        <p:spPr>
          <a:xfrm>
            <a:off x="8328171" y="1678093"/>
            <a:ext cx="3057247" cy="584775"/>
          </a:xfrm>
          <a:prstGeom prst="rect">
            <a:avLst/>
          </a:prstGeom>
          <a:noFill/>
        </p:spPr>
        <p:txBody>
          <a:bodyPr wrap="none" rtlCol="0">
            <a:spAutoFit/>
          </a:bodyPr>
          <a:lstStyle/>
          <a:p>
            <a:r>
              <a:rPr kumimoji="1" lang="ja-JP" altLang="en-US" sz="3200" dirty="0">
                <a:solidFill>
                  <a:srgbClr val="FF00FF"/>
                </a:solidFill>
                <a:latin typeface="HG丸ｺﾞｼｯｸM-PRO" panose="020F0600000000000000" pitchFamily="50" charset="-128"/>
                <a:ea typeface="HG丸ｺﾞｼｯｸM-PRO" panose="020F0600000000000000" pitchFamily="50" charset="-128"/>
              </a:rPr>
              <a:t>日本の養殖方法</a:t>
            </a:r>
          </a:p>
        </p:txBody>
      </p:sp>
    </p:spTree>
    <p:extLst>
      <p:ext uri="{BB962C8B-B14F-4D97-AF65-F5344CB8AC3E}">
        <p14:creationId xmlns:p14="http://schemas.microsoft.com/office/powerpoint/2010/main" val="32919760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16F7E0D-CE01-4C7F-BAFB-65D15E5725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8323" y="84249"/>
            <a:ext cx="4686605" cy="6689502"/>
          </a:xfrm>
          <a:prstGeom prst="rect">
            <a:avLst/>
          </a:prstGeom>
          <a:ln>
            <a:noFill/>
          </a:ln>
          <a:effectLst>
            <a:outerShdw blurRad="292100" dist="139700" dir="2700000" algn="tl" rotWithShape="0">
              <a:srgbClr val="333333">
                <a:alpha val="65000"/>
              </a:srgbClr>
            </a:outerShdw>
          </a:effectLst>
        </p:spPr>
      </p:pic>
      <p:grpSp>
        <p:nvGrpSpPr>
          <p:cNvPr id="4" name="グループ化 3">
            <a:extLst>
              <a:ext uri="{FF2B5EF4-FFF2-40B4-BE49-F238E27FC236}">
                <a16:creationId xmlns:a16="http://schemas.microsoft.com/office/drawing/2014/main" id="{0518A6FB-0CD0-419A-A96B-05FADBBFFF4B}"/>
              </a:ext>
            </a:extLst>
          </p:cNvPr>
          <p:cNvGrpSpPr/>
          <p:nvPr/>
        </p:nvGrpSpPr>
        <p:grpSpPr>
          <a:xfrm>
            <a:off x="984394" y="66060"/>
            <a:ext cx="6374807" cy="1093016"/>
            <a:chOff x="1982437" y="-63666"/>
            <a:chExt cx="3408695" cy="698092"/>
          </a:xfrm>
        </p:grpSpPr>
        <p:pic>
          <p:nvPicPr>
            <p:cNvPr id="5" name="グラフィックス 4">
              <a:extLst>
                <a:ext uri="{FF2B5EF4-FFF2-40B4-BE49-F238E27FC236}">
                  <a16:creationId xmlns:a16="http://schemas.microsoft.com/office/drawing/2014/main" id="{6027A61B-5C52-4D88-8577-7875730704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82437" y="-63666"/>
              <a:ext cx="3408695" cy="698092"/>
            </a:xfrm>
            <a:prstGeom prst="rect">
              <a:avLst/>
            </a:prstGeom>
          </p:spPr>
        </p:pic>
        <p:sp>
          <p:nvSpPr>
            <p:cNvPr id="6" name="コンテンツ プレースホルダー 2">
              <a:extLst>
                <a:ext uri="{FF2B5EF4-FFF2-40B4-BE49-F238E27FC236}">
                  <a16:creationId xmlns:a16="http://schemas.microsoft.com/office/drawing/2014/main" id="{0344A220-33B0-4120-9517-B33686AAC93E}"/>
                </a:ext>
              </a:extLst>
            </p:cNvPr>
            <p:cNvSpPr txBox="1">
              <a:spLocks/>
            </p:cNvSpPr>
            <p:nvPr/>
          </p:nvSpPr>
          <p:spPr>
            <a:xfrm>
              <a:off x="2122140" y="30798"/>
              <a:ext cx="3208442" cy="4079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ts val="5000"/>
                </a:lnSpc>
                <a:buFont typeface="Arial" panose="020B0604020202020204" pitchFamily="34" charset="0"/>
                <a:buNone/>
              </a:pPr>
              <a:r>
                <a:rPr lang="ko-KR" altLang="en-US" sz="4400" b="1" dirty="0">
                  <a:solidFill>
                    <a:srgbClr val="FF0000"/>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백련리도요지</a:t>
              </a:r>
              <a:r>
                <a:rPr lang="zh-TW" altLang="en-US" sz="3200" b="1" dirty="0">
                  <a:solidFill>
                    <a:srgbClr val="FF0000"/>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白蓮里陶窯跡</a:t>
              </a:r>
              <a:endParaRPr lang="ko-KR" altLang="en-US" sz="3200" b="1" dirty="0">
                <a:solidFill>
                  <a:srgbClr val="FF0000"/>
                </a:solidFill>
                <a:effectLst>
                  <a:outerShdw blurRad="38100" dist="38100" dir="2700000" algn="tl">
                    <a:srgbClr val="000000">
                      <a:alpha val="43137"/>
                    </a:srgbClr>
                  </a:outerShdw>
                </a:effectLst>
                <a:latin typeface="ＭＳ 明朝" panose="02020609040205080304" pitchFamily="17" charset="-128"/>
                <a:ea typeface="Batang" panose="02030600000101010101" pitchFamily="18" charset="-127"/>
              </a:endParaRPr>
            </a:p>
          </p:txBody>
        </p:sp>
      </p:grpSp>
      <p:sp>
        <p:nvSpPr>
          <p:cNvPr id="14" name="テキスト ボックス 13">
            <a:extLst>
              <a:ext uri="{FF2B5EF4-FFF2-40B4-BE49-F238E27FC236}">
                <a16:creationId xmlns:a16="http://schemas.microsoft.com/office/drawing/2014/main" id="{9473E88D-1100-4266-9543-5C006CD236E3}"/>
              </a:ext>
            </a:extLst>
          </p:cNvPr>
          <p:cNvSpPr txBox="1"/>
          <p:nvPr/>
        </p:nvSpPr>
        <p:spPr>
          <a:xfrm>
            <a:off x="510471" y="1236930"/>
            <a:ext cx="6857852" cy="5078313"/>
          </a:xfrm>
          <a:prstGeom prst="rect">
            <a:avLst/>
          </a:prstGeom>
          <a:noFill/>
        </p:spPr>
        <p:txBody>
          <a:bodyPr wrap="square">
            <a:spAutoFit/>
          </a:bodyPr>
          <a:lstStyle/>
          <a:p>
            <a:r>
              <a:rPr lang="ja-JP" altLang="en-US" sz="3600" b="0" i="0" dirty="0">
                <a:solidFill>
                  <a:srgbClr val="333333"/>
                </a:solidFill>
                <a:effectLst/>
                <a:latin typeface="ＭＳ 明朝" panose="02020609040205080304" pitchFamily="17" charset="-128"/>
                <a:ea typeface="ＭＳ 明朝" panose="02020609040205080304" pitchFamily="17" charset="-128"/>
              </a:rPr>
              <a:t>土が良いことで早くから窯場が</a:t>
            </a:r>
            <a:endParaRPr lang="en-US" altLang="ja-JP" sz="3600" b="0" i="0" dirty="0">
              <a:solidFill>
                <a:srgbClr val="333333"/>
              </a:solidFill>
              <a:effectLst/>
              <a:latin typeface="ＭＳ 明朝" panose="02020609040205080304" pitchFamily="17" charset="-128"/>
              <a:ea typeface="ＭＳ 明朝" panose="02020609040205080304" pitchFamily="17" charset="-128"/>
            </a:endParaRPr>
          </a:p>
          <a:p>
            <a:r>
              <a:rPr lang="ja-JP" altLang="en-US" sz="3600" b="0" i="0" dirty="0">
                <a:solidFill>
                  <a:srgbClr val="333333"/>
                </a:solidFill>
                <a:effectLst/>
                <a:latin typeface="ＭＳ 明朝" panose="02020609040205080304" pitchFamily="17" charset="-128"/>
                <a:ea typeface="ＭＳ 明朝" panose="02020609040205080304" pitchFamily="17" charset="-128"/>
              </a:rPr>
              <a:t>あった。</a:t>
            </a:r>
            <a:endParaRPr lang="en-US" altLang="ja-JP" sz="3600" b="0" i="0" dirty="0">
              <a:solidFill>
                <a:srgbClr val="333333"/>
              </a:solidFill>
              <a:effectLst/>
              <a:latin typeface="ＭＳ 明朝" panose="02020609040205080304" pitchFamily="17" charset="-128"/>
              <a:ea typeface="ＭＳ 明朝" panose="02020609040205080304" pitchFamily="17" charset="-128"/>
            </a:endParaRPr>
          </a:p>
          <a:p>
            <a:r>
              <a:rPr lang="ja-JP" altLang="en-US" sz="3600" b="0" i="0" dirty="0">
                <a:solidFill>
                  <a:srgbClr val="333333"/>
                </a:solidFill>
                <a:effectLst/>
                <a:latin typeface="ＭＳ 明朝" panose="02020609040205080304" pitchFamily="17" charset="-128"/>
                <a:ea typeface="ＭＳ 明朝" panose="02020609040205080304" pitchFamily="17" charset="-128"/>
              </a:rPr>
              <a:t>映画</a:t>
            </a:r>
            <a:r>
              <a:rPr lang="en-US" altLang="ja-JP" sz="3600" b="0" i="0" dirty="0">
                <a:solidFill>
                  <a:srgbClr val="333333"/>
                </a:solidFill>
                <a:effectLst/>
                <a:latin typeface="ＭＳ 明朝" panose="02020609040205080304" pitchFamily="17" charset="-128"/>
                <a:ea typeface="ＭＳ 明朝" panose="02020609040205080304" pitchFamily="17" charset="-128"/>
              </a:rPr>
              <a:t>『</a:t>
            </a:r>
            <a:r>
              <a:rPr lang="ja-JP" altLang="en-US" sz="3600" b="0" i="0" dirty="0">
                <a:solidFill>
                  <a:srgbClr val="333333"/>
                </a:solidFill>
                <a:effectLst/>
                <a:latin typeface="ＭＳ 明朝" panose="02020609040205080304" pitchFamily="17" charset="-128"/>
                <a:ea typeface="ＭＳ 明朝" panose="02020609040205080304" pitchFamily="17" charset="-128"/>
              </a:rPr>
              <a:t>취화선</a:t>
            </a:r>
            <a:r>
              <a:rPr lang="en-US" altLang="ja-JP" sz="3600" b="0" i="0" dirty="0">
                <a:solidFill>
                  <a:srgbClr val="333333"/>
                </a:solidFill>
                <a:effectLst/>
                <a:latin typeface="ＭＳ 明朝" panose="02020609040205080304" pitchFamily="17" charset="-128"/>
                <a:ea typeface="ＭＳ 明朝" panose="02020609040205080304" pitchFamily="17" charset="-128"/>
              </a:rPr>
              <a:t>[</a:t>
            </a:r>
            <a:r>
              <a:rPr lang="ja-JP" altLang="en-US" sz="3600" b="0" i="0" dirty="0">
                <a:solidFill>
                  <a:srgbClr val="333333"/>
                </a:solidFill>
                <a:effectLst/>
                <a:latin typeface="ＭＳ 明朝" panose="02020609040205080304" pitchFamily="17" charset="-128"/>
                <a:ea typeface="ＭＳ 明朝" panose="02020609040205080304" pitchFamily="17" charset="-128"/>
              </a:rPr>
              <a:t>酔画仙</a:t>
            </a:r>
            <a:r>
              <a:rPr lang="en-US" altLang="ja-JP" sz="3600" b="0" i="0" dirty="0">
                <a:solidFill>
                  <a:srgbClr val="333333"/>
                </a:solidFill>
                <a:effectLst/>
                <a:latin typeface="ＭＳ 明朝" panose="02020609040205080304" pitchFamily="17" charset="-128"/>
                <a:ea typeface="ＭＳ 明朝" panose="02020609040205080304" pitchFamily="17" charset="-128"/>
              </a:rPr>
              <a:t>]』</a:t>
            </a:r>
            <a:r>
              <a:rPr lang="ja-JP" altLang="en-US" sz="3600" b="0" i="0" dirty="0">
                <a:solidFill>
                  <a:srgbClr val="333333"/>
                </a:solidFill>
                <a:effectLst/>
                <a:latin typeface="ＭＳ 明朝" panose="02020609040205080304" pitchFamily="17" charset="-128"/>
                <a:ea typeface="ＭＳ 明朝" panose="02020609040205080304" pitchFamily="17" charset="-128"/>
              </a:rPr>
              <a:t>の撮影</a:t>
            </a:r>
            <a:endParaRPr lang="en-US" altLang="ja-JP" sz="3600" b="0" i="0" dirty="0">
              <a:solidFill>
                <a:srgbClr val="333333"/>
              </a:solidFill>
              <a:effectLst/>
              <a:latin typeface="ＭＳ 明朝" panose="02020609040205080304" pitchFamily="17" charset="-128"/>
              <a:ea typeface="ＭＳ 明朝" panose="02020609040205080304" pitchFamily="17" charset="-128"/>
            </a:endParaRPr>
          </a:p>
          <a:p>
            <a:r>
              <a:rPr lang="ja-JP" altLang="en-US" sz="3600" b="0" i="0" dirty="0">
                <a:solidFill>
                  <a:srgbClr val="333333"/>
                </a:solidFill>
                <a:effectLst/>
                <a:latin typeface="ＭＳ 明朝" panose="02020609040205080304" pitchFamily="17" charset="-128"/>
                <a:ea typeface="ＭＳ 明朝" panose="02020609040205080304" pitchFamily="17" charset="-128"/>
              </a:rPr>
              <a:t>場所としても有名。</a:t>
            </a:r>
            <a:endParaRPr lang="en-US" altLang="ja-JP" sz="3600" b="0" i="0" dirty="0">
              <a:solidFill>
                <a:srgbClr val="333333"/>
              </a:solidFill>
              <a:effectLst/>
              <a:latin typeface="ＭＳ 明朝" panose="02020609040205080304" pitchFamily="17" charset="-128"/>
              <a:ea typeface="ＭＳ 明朝" panose="02020609040205080304" pitchFamily="17" charset="-128"/>
            </a:endParaRPr>
          </a:p>
          <a:p>
            <a:r>
              <a:rPr lang="ko-KR" altLang="en-US" sz="3600" kern="100" dirty="0">
                <a:solidFill>
                  <a:srgbClr val="000000"/>
                </a:solidFill>
                <a:latin typeface="ＭＳ 明朝" panose="02020609040205080304" pitchFamily="17" charset="-128"/>
                <a:ea typeface="Batang" panose="02030600000101010101" pitchFamily="18" charset="-127"/>
                <a:cs typeface="Batang" panose="02030600000101010101" pitchFamily="18" charset="-127"/>
              </a:rPr>
              <a:t>임진왜란</a:t>
            </a:r>
            <a:r>
              <a:rPr lang="en-US" altLang="ko-KR" sz="3600" kern="100" dirty="0">
                <a:solidFill>
                  <a:srgbClr val="000000"/>
                </a:solidFill>
                <a:latin typeface="ＭＳ 明朝" panose="02020609040205080304" pitchFamily="17" charset="-128"/>
                <a:ea typeface="ＭＳ 明朝" panose="02020609040205080304" pitchFamily="17" charset="-128"/>
                <a:cs typeface="Batang" panose="02030600000101010101" pitchFamily="18" charset="-127"/>
              </a:rPr>
              <a:t>[</a:t>
            </a:r>
            <a:r>
              <a:rPr lang="ko-KR" altLang="en-US" sz="3600" kern="100" dirty="0">
                <a:solidFill>
                  <a:srgbClr val="000000"/>
                </a:solidFill>
                <a:latin typeface="ＭＳ 明朝" panose="02020609040205080304" pitchFamily="17" charset="-128"/>
                <a:ea typeface="Batang" panose="02030600000101010101" pitchFamily="18" charset="-127"/>
                <a:cs typeface="Batang" panose="02030600000101010101" pitchFamily="18" charset="-127"/>
              </a:rPr>
              <a:t>壬辰倭亂</a:t>
            </a:r>
            <a:r>
              <a:rPr lang="en-US" altLang="ko-KR" sz="3600" kern="100" dirty="0">
                <a:solidFill>
                  <a:srgbClr val="000000"/>
                </a:solidFill>
                <a:latin typeface="ＭＳ 明朝" panose="02020609040205080304" pitchFamily="17" charset="-128"/>
                <a:ea typeface="ＭＳ 明朝" panose="02020609040205080304" pitchFamily="17" charset="-128"/>
                <a:cs typeface="Batang" panose="02030600000101010101" pitchFamily="18" charset="-127"/>
              </a:rPr>
              <a:t>]</a:t>
            </a:r>
            <a:r>
              <a:rPr lang="ja-JP" altLang="en-US" sz="3600" kern="100" dirty="0">
                <a:solidFill>
                  <a:srgbClr val="000000"/>
                </a:solidFill>
                <a:latin typeface="ＭＳ 明朝" panose="02020609040205080304" pitchFamily="17" charset="-128"/>
                <a:ea typeface="ＭＳ 明朝" panose="02020609040205080304" pitchFamily="17" charset="-128"/>
                <a:cs typeface="Batang" panose="02030600000101010101" pitchFamily="18" charset="-127"/>
              </a:rPr>
              <a:t>の時日本へ</a:t>
            </a:r>
            <a:endParaRPr lang="en-US" altLang="ja-JP" sz="3600" kern="100" dirty="0">
              <a:solidFill>
                <a:srgbClr val="000000"/>
              </a:solidFill>
              <a:latin typeface="ＭＳ 明朝" panose="02020609040205080304" pitchFamily="17" charset="-128"/>
              <a:ea typeface="ＭＳ 明朝" panose="02020609040205080304" pitchFamily="17" charset="-128"/>
              <a:cs typeface="Batang" panose="02030600000101010101" pitchFamily="18" charset="-127"/>
            </a:endParaRPr>
          </a:p>
          <a:p>
            <a:r>
              <a:rPr lang="ja-JP" altLang="en-US" sz="3600" kern="100" dirty="0">
                <a:solidFill>
                  <a:srgbClr val="000000"/>
                </a:solidFill>
                <a:latin typeface="ＭＳ 明朝" panose="02020609040205080304" pitchFamily="17" charset="-128"/>
                <a:ea typeface="ＭＳ 明朝" panose="02020609040205080304" pitchFamily="17" charset="-128"/>
                <a:cs typeface="Batang" panose="02030600000101010101" pitchFamily="18" charset="-127"/>
              </a:rPr>
              <a:t>連れて来られた</a:t>
            </a:r>
            <a:r>
              <a:rPr lang="ja-JP" altLang="en-US" sz="3600" b="0" i="0" dirty="0">
                <a:solidFill>
                  <a:srgbClr val="202124"/>
                </a:solidFill>
                <a:effectLst/>
                <a:latin typeface="ＭＳ 明朝" panose="02020609040205080304" pitchFamily="17" charset="-128"/>
                <a:ea typeface="ＭＳ 明朝" panose="02020609040205080304" pitchFamily="17" charset="-128"/>
              </a:rPr>
              <a:t>百婆仙</a:t>
            </a:r>
            <a:r>
              <a:rPr lang="ja-JP" altLang="en-US" sz="3600" dirty="0">
                <a:solidFill>
                  <a:srgbClr val="333333"/>
                </a:solidFill>
                <a:latin typeface="ＭＳ 明朝" panose="02020609040205080304" pitchFamily="17" charset="-128"/>
                <a:ea typeface="ＭＳ 明朝" panose="02020609040205080304" pitchFamily="17" charset="-128"/>
              </a:rPr>
              <a:t>もこの地</a:t>
            </a:r>
            <a:endParaRPr lang="en-US" altLang="ja-JP" sz="3600" dirty="0">
              <a:solidFill>
                <a:srgbClr val="333333"/>
              </a:solidFill>
              <a:latin typeface="ＭＳ 明朝" panose="02020609040205080304" pitchFamily="17" charset="-128"/>
              <a:ea typeface="ＭＳ 明朝" panose="02020609040205080304" pitchFamily="17" charset="-128"/>
            </a:endParaRPr>
          </a:p>
          <a:p>
            <a:r>
              <a:rPr lang="ja-JP" altLang="en-US" sz="3600" dirty="0">
                <a:solidFill>
                  <a:srgbClr val="333333"/>
                </a:solidFill>
                <a:latin typeface="ＭＳ 明朝" panose="02020609040205080304" pitchFamily="17" charset="-128"/>
                <a:ea typeface="ＭＳ 明朝" panose="02020609040205080304" pitchFamily="17" charset="-128"/>
              </a:rPr>
              <a:t>の出身だが、以後朝鮮の陶芸は</a:t>
            </a:r>
            <a:endParaRPr lang="en-US" altLang="ja-JP" sz="3600" dirty="0">
              <a:solidFill>
                <a:srgbClr val="333333"/>
              </a:solidFill>
              <a:latin typeface="ＭＳ 明朝" panose="02020609040205080304" pitchFamily="17" charset="-128"/>
              <a:ea typeface="ＭＳ 明朝" panose="02020609040205080304" pitchFamily="17" charset="-128"/>
            </a:endParaRPr>
          </a:p>
          <a:p>
            <a:r>
              <a:rPr lang="ja-JP" altLang="en-US" sz="3600" dirty="0">
                <a:solidFill>
                  <a:srgbClr val="333333"/>
                </a:solidFill>
                <a:latin typeface="ＭＳ 明朝" panose="02020609040205080304" pitchFamily="17" charset="-128"/>
                <a:ea typeface="ＭＳ 明朝" panose="02020609040205080304" pitchFamily="17" charset="-128"/>
              </a:rPr>
              <a:t>衰退していく。</a:t>
            </a:r>
            <a:endParaRPr lang="en-US" altLang="ja-JP" sz="3600" dirty="0">
              <a:solidFill>
                <a:srgbClr val="333333"/>
              </a:solidFill>
              <a:latin typeface="ＭＳ 明朝" panose="02020609040205080304" pitchFamily="17" charset="-128"/>
              <a:ea typeface="ＭＳ 明朝" panose="02020609040205080304" pitchFamily="17" charset="-128"/>
            </a:endParaRPr>
          </a:p>
          <a:p>
            <a:r>
              <a:rPr lang="ja-JP" altLang="en-US" sz="3600" b="0" i="0" dirty="0">
                <a:solidFill>
                  <a:srgbClr val="333333"/>
                </a:solidFill>
                <a:effectLst/>
                <a:latin typeface="ＭＳ 明朝" panose="02020609040205080304" pitchFamily="17" charset="-128"/>
                <a:ea typeface="ＭＳ 明朝" panose="02020609040205080304" pitchFamily="17" charset="-128"/>
              </a:rPr>
              <a:t>有田に百婆仙の墓がある。</a:t>
            </a:r>
          </a:p>
        </p:txBody>
      </p:sp>
      <p:sp>
        <p:nvSpPr>
          <p:cNvPr id="24" name="タイトル 3">
            <a:extLst>
              <a:ext uri="{FF2B5EF4-FFF2-40B4-BE49-F238E27FC236}">
                <a16:creationId xmlns:a16="http://schemas.microsoft.com/office/drawing/2014/main" id="{D6F995DB-E175-4140-B61A-A86D58AFCD9B}"/>
              </a:ext>
            </a:extLst>
          </p:cNvPr>
          <p:cNvSpPr txBox="1">
            <a:spLocks/>
          </p:cNvSpPr>
          <p:nvPr/>
        </p:nvSpPr>
        <p:spPr>
          <a:xfrm>
            <a:off x="146194" y="-88633"/>
            <a:ext cx="12287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⑧</a:t>
            </a:r>
          </a:p>
        </p:txBody>
      </p:sp>
      <p:sp>
        <p:nvSpPr>
          <p:cNvPr id="25" name="テキスト ボックス 24">
            <a:extLst>
              <a:ext uri="{FF2B5EF4-FFF2-40B4-BE49-F238E27FC236}">
                <a16:creationId xmlns:a16="http://schemas.microsoft.com/office/drawing/2014/main" id="{8F08CB3D-62BA-4508-97BB-D0CED05AD1CE}"/>
              </a:ext>
            </a:extLst>
          </p:cNvPr>
          <p:cNvSpPr txBox="1"/>
          <p:nvPr/>
        </p:nvSpPr>
        <p:spPr>
          <a:xfrm>
            <a:off x="5729287" y="2928937"/>
            <a:ext cx="914400" cy="914400"/>
          </a:xfrm>
          <a:prstGeom prst="rect">
            <a:avLst/>
          </a:prstGeom>
          <a:noFill/>
        </p:spPr>
        <p:txBody>
          <a:bodyPr wrap="square" rtlCol="0">
            <a:spAutoFit/>
          </a:bodyPr>
          <a:lstStyle/>
          <a:p>
            <a:endParaRPr kumimoji="1" lang="ja-JP" altLang="en-US" dirty="0"/>
          </a:p>
        </p:txBody>
      </p:sp>
      <p:grpSp>
        <p:nvGrpSpPr>
          <p:cNvPr id="29" name="グループ化 28">
            <a:extLst>
              <a:ext uri="{FF2B5EF4-FFF2-40B4-BE49-F238E27FC236}">
                <a16:creationId xmlns:a16="http://schemas.microsoft.com/office/drawing/2014/main" id="{3110011C-1734-4764-AED7-581C9F6AECC3}"/>
              </a:ext>
            </a:extLst>
          </p:cNvPr>
          <p:cNvGrpSpPr/>
          <p:nvPr/>
        </p:nvGrpSpPr>
        <p:grpSpPr>
          <a:xfrm>
            <a:off x="5851504" y="4831537"/>
            <a:ext cx="3762191" cy="1462231"/>
            <a:chOff x="2979178" y="1323081"/>
            <a:chExt cx="3762191" cy="1462231"/>
          </a:xfrm>
        </p:grpSpPr>
        <p:pic>
          <p:nvPicPr>
            <p:cNvPr id="30" name="グラフィックス 29">
              <a:extLst>
                <a:ext uri="{FF2B5EF4-FFF2-40B4-BE49-F238E27FC236}">
                  <a16:creationId xmlns:a16="http://schemas.microsoft.com/office/drawing/2014/main" id="{5D97E5DC-E0AC-498A-801B-517C36BBE1B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79178" y="1323081"/>
              <a:ext cx="3762191" cy="1462231"/>
            </a:xfrm>
            <a:prstGeom prst="rect">
              <a:avLst/>
            </a:prstGeom>
          </p:spPr>
        </p:pic>
        <p:sp>
          <p:nvSpPr>
            <p:cNvPr id="31" name="テキスト ボックス 30">
              <a:extLst>
                <a:ext uri="{FF2B5EF4-FFF2-40B4-BE49-F238E27FC236}">
                  <a16:creationId xmlns:a16="http://schemas.microsoft.com/office/drawing/2014/main" id="{AD401242-C0A5-485C-B75C-7B03F8AB0D05}"/>
                </a:ext>
              </a:extLst>
            </p:cNvPr>
            <p:cNvSpPr txBox="1"/>
            <p:nvPr/>
          </p:nvSpPr>
          <p:spPr>
            <a:xfrm>
              <a:off x="3457763" y="1531612"/>
              <a:ext cx="2688557" cy="830997"/>
            </a:xfrm>
            <a:prstGeom prst="rect">
              <a:avLst/>
            </a:prstGeom>
            <a:noFill/>
          </p:spPr>
          <p:txBody>
            <a:bodyPr wrap="none" rtlCol="0">
              <a:spAutoFit/>
            </a:bodyPr>
            <a:lstStyle/>
            <a:p>
              <a:r>
                <a:rPr lang="en-US" altLang="ja-JP" sz="2400" b="1" dirty="0">
                  <a:solidFill>
                    <a:schemeClr val="accent1">
                      <a:lumMod val="75000"/>
                    </a:schemeClr>
                  </a:solidFill>
                  <a:effectLst/>
                  <a:latin typeface="Batang" panose="02030600000101010101" pitchFamily="18" charset="-127"/>
                  <a:ea typeface="HG丸ｺﾞｼｯｸM-PRO" panose="020F0600000000000000" pitchFamily="50" charset="-128"/>
                  <a:cs typeface="Batang" panose="02030600000101010101" pitchFamily="18" charset="-127"/>
                </a:rPr>
                <a:t>onlinereading.pdf</a:t>
              </a:r>
            </a:p>
            <a:p>
              <a:r>
                <a:rPr lang="en-US" altLang="ja-JP" sz="2400" b="1" dirty="0">
                  <a:solidFill>
                    <a:schemeClr val="accent1">
                      <a:lumMod val="75000"/>
                    </a:schemeClr>
                  </a:solidFill>
                  <a:latin typeface="HG丸ｺﾞｼｯｸM-PRO" panose="020F0600000000000000" pitchFamily="50" charset="-128"/>
                  <a:ea typeface="HG丸ｺﾞｼｯｸM-PRO" panose="020F0600000000000000" pitchFamily="50" charset="-128"/>
                </a:rPr>
                <a:t>2</a:t>
              </a:r>
              <a:r>
                <a:rPr lang="ja-JP" altLang="en-US" sz="2400" b="1" dirty="0">
                  <a:solidFill>
                    <a:schemeClr val="accent1">
                      <a:lumMod val="75000"/>
                    </a:schemeClr>
                  </a:solidFill>
                  <a:latin typeface="HG丸ｺﾞｼｯｸM-PRO" panose="020F0600000000000000" pitchFamily="50" charset="-128"/>
                  <a:ea typeface="HG丸ｺﾞｼｯｸM-PRO" panose="020F0600000000000000" pitchFamily="50" charset="-128"/>
                </a:rPr>
                <a:t>４</a:t>
              </a:r>
              <a:r>
                <a:rPr kumimoji="1" lang="ja-JP" altLang="en-US" sz="2400" b="1" dirty="0">
                  <a:solidFill>
                    <a:schemeClr val="accent1">
                      <a:lumMod val="75000"/>
                    </a:schemeClr>
                  </a:solidFill>
                  <a:latin typeface="HG丸ｺﾞｼｯｸM-PRO" panose="020F0600000000000000" pitchFamily="50" charset="-128"/>
                  <a:ea typeface="HG丸ｺﾞｼｯｸM-PRO" panose="020F0600000000000000" pitchFamily="50" charset="-128"/>
                </a:rPr>
                <a:t>ページ</a:t>
              </a:r>
            </a:p>
          </p:txBody>
        </p:sp>
      </p:grpSp>
      <p:grpSp>
        <p:nvGrpSpPr>
          <p:cNvPr id="32" name="グループ化 31">
            <a:extLst>
              <a:ext uri="{FF2B5EF4-FFF2-40B4-BE49-F238E27FC236}">
                <a16:creationId xmlns:a16="http://schemas.microsoft.com/office/drawing/2014/main" id="{44BF0689-C3A0-4DFA-96D2-84192CBA9B2A}"/>
              </a:ext>
            </a:extLst>
          </p:cNvPr>
          <p:cNvGrpSpPr/>
          <p:nvPr/>
        </p:nvGrpSpPr>
        <p:grpSpPr>
          <a:xfrm>
            <a:off x="5911500" y="5551513"/>
            <a:ext cx="3769382" cy="1462230"/>
            <a:chOff x="5021092" y="1660191"/>
            <a:chExt cx="4481842" cy="1738610"/>
          </a:xfrm>
        </p:grpSpPr>
        <p:pic>
          <p:nvPicPr>
            <p:cNvPr id="33" name="グラフィックス 32">
              <a:extLst>
                <a:ext uri="{FF2B5EF4-FFF2-40B4-BE49-F238E27FC236}">
                  <a16:creationId xmlns:a16="http://schemas.microsoft.com/office/drawing/2014/main" id="{F68F9828-D7E0-4DF2-9FCA-63A70894192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21092" y="1660191"/>
              <a:ext cx="4481842" cy="1738610"/>
            </a:xfrm>
            <a:prstGeom prst="rect">
              <a:avLst/>
            </a:prstGeom>
          </p:spPr>
        </p:pic>
        <p:sp>
          <p:nvSpPr>
            <p:cNvPr id="34" name="テキスト ボックス 33">
              <a:extLst>
                <a:ext uri="{FF2B5EF4-FFF2-40B4-BE49-F238E27FC236}">
                  <a16:creationId xmlns:a16="http://schemas.microsoft.com/office/drawing/2014/main" id="{2D5F6E92-6467-4CF8-A030-56ECF6111033}"/>
                </a:ext>
              </a:extLst>
            </p:cNvPr>
            <p:cNvSpPr txBox="1"/>
            <p:nvPr/>
          </p:nvSpPr>
          <p:spPr>
            <a:xfrm>
              <a:off x="5564884" y="2102114"/>
              <a:ext cx="3053779" cy="548926"/>
            </a:xfrm>
            <a:prstGeom prst="rect">
              <a:avLst/>
            </a:prstGeom>
            <a:noFill/>
          </p:spPr>
          <p:txBody>
            <a:bodyPr wrap="none" rtlCol="0">
              <a:spAutoFit/>
            </a:bodyPr>
            <a:lstStyle/>
            <a:p>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絵本　</a:t>
              </a:r>
              <a:r>
                <a:rPr lang="en-US" altLang="ja-JP" sz="2400" dirty="0">
                  <a:solidFill>
                    <a:srgbClr val="002060"/>
                  </a:solidFill>
                  <a:latin typeface="HG丸ｺﾞｼｯｸM-PRO" panose="020F0600000000000000" pitchFamily="50" charset="-128"/>
                  <a:ea typeface="HG丸ｺﾞｼｯｸM-PRO" panose="020F0600000000000000" pitchFamily="50" charset="-128"/>
                </a:rPr>
                <a:t>2</a:t>
              </a:r>
              <a:r>
                <a:rPr lang="ja-JP" altLang="en-US" sz="2400" dirty="0">
                  <a:solidFill>
                    <a:srgbClr val="002060"/>
                  </a:solidFill>
                  <a:latin typeface="HG丸ｺﾞｼｯｸM-PRO" panose="020F0600000000000000" pitchFamily="50" charset="-128"/>
                  <a:ea typeface="HG丸ｺﾞｼｯｸM-PRO" panose="020F0600000000000000" pitchFamily="50" charset="-128"/>
                </a:rPr>
                <a:t>７</a:t>
              </a:r>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ページ</a:t>
              </a:r>
            </a:p>
          </p:txBody>
        </p:sp>
      </p:grpSp>
      <p:sp>
        <p:nvSpPr>
          <p:cNvPr id="35" name="楕円 34">
            <a:extLst>
              <a:ext uri="{FF2B5EF4-FFF2-40B4-BE49-F238E27FC236}">
                <a16:creationId xmlns:a16="http://schemas.microsoft.com/office/drawing/2014/main" id="{7BA6881D-8068-4379-8B89-D534781767D4}"/>
              </a:ext>
            </a:extLst>
          </p:cNvPr>
          <p:cNvSpPr/>
          <p:nvPr/>
        </p:nvSpPr>
        <p:spPr>
          <a:xfrm>
            <a:off x="9497231" y="4378180"/>
            <a:ext cx="785952" cy="7245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楕円 35">
            <a:extLst>
              <a:ext uri="{FF2B5EF4-FFF2-40B4-BE49-F238E27FC236}">
                <a16:creationId xmlns:a16="http://schemas.microsoft.com/office/drawing/2014/main" id="{1A44A9DB-7EA8-4B89-BDFB-1B35B603BD03}"/>
              </a:ext>
            </a:extLst>
          </p:cNvPr>
          <p:cNvSpPr/>
          <p:nvPr/>
        </p:nvSpPr>
        <p:spPr>
          <a:xfrm>
            <a:off x="9833057" y="2928936"/>
            <a:ext cx="1015918" cy="61763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956018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E1B98803-1BC0-4C49-B872-2FF71BD9B9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9840" y="2202475"/>
            <a:ext cx="4910964" cy="2762417"/>
          </a:xfrm>
          <a:prstGeom prst="rect">
            <a:avLst/>
          </a:prstGeom>
        </p:spPr>
      </p:pic>
      <p:pic>
        <p:nvPicPr>
          <p:cNvPr id="7" name="図 6">
            <a:extLst>
              <a:ext uri="{FF2B5EF4-FFF2-40B4-BE49-F238E27FC236}">
                <a16:creationId xmlns:a16="http://schemas.microsoft.com/office/drawing/2014/main" id="{1476C1BF-06A4-404C-B9C7-1DA8357FBD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9095" y="1078487"/>
            <a:ext cx="5126129" cy="2883448"/>
          </a:xfrm>
          <a:prstGeom prst="rect">
            <a:avLst/>
          </a:prstGeom>
          <a:ln>
            <a:noFill/>
          </a:ln>
          <a:effectLst>
            <a:outerShdw blurRad="292100" dist="139700" dir="2700000" algn="tl" rotWithShape="0">
              <a:srgbClr val="333333">
                <a:alpha val="65000"/>
              </a:srgbClr>
            </a:outerShdw>
          </a:effectLst>
        </p:spPr>
      </p:pic>
      <p:grpSp>
        <p:nvGrpSpPr>
          <p:cNvPr id="4" name="グループ化 3">
            <a:extLst>
              <a:ext uri="{FF2B5EF4-FFF2-40B4-BE49-F238E27FC236}">
                <a16:creationId xmlns:a16="http://schemas.microsoft.com/office/drawing/2014/main" id="{0518A6FB-0CD0-419A-A96B-05FADBBFFF4B}"/>
              </a:ext>
            </a:extLst>
          </p:cNvPr>
          <p:cNvGrpSpPr/>
          <p:nvPr/>
        </p:nvGrpSpPr>
        <p:grpSpPr>
          <a:xfrm>
            <a:off x="1374919" y="143914"/>
            <a:ext cx="6374807" cy="1093016"/>
            <a:chOff x="1982437" y="-63666"/>
            <a:chExt cx="3408695" cy="698092"/>
          </a:xfrm>
        </p:grpSpPr>
        <p:pic>
          <p:nvPicPr>
            <p:cNvPr id="5" name="グラフィックス 4">
              <a:extLst>
                <a:ext uri="{FF2B5EF4-FFF2-40B4-BE49-F238E27FC236}">
                  <a16:creationId xmlns:a16="http://schemas.microsoft.com/office/drawing/2014/main" id="{6027A61B-5C52-4D88-8577-78757307041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82437" y="-63666"/>
              <a:ext cx="3408695" cy="698092"/>
            </a:xfrm>
            <a:prstGeom prst="rect">
              <a:avLst/>
            </a:prstGeom>
          </p:spPr>
        </p:pic>
        <p:sp>
          <p:nvSpPr>
            <p:cNvPr id="6" name="コンテンツ プレースホルダー 2">
              <a:extLst>
                <a:ext uri="{FF2B5EF4-FFF2-40B4-BE49-F238E27FC236}">
                  <a16:creationId xmlns:a16="http://schemas.microsoft.com/office/drawing/2014/main" id="{0344A220-33B0-4120-9517-B33686AAC93E}"/>
                </a:ext>
              </a:extLst>
            </p:cNvPr>
            <p:cNvSpPr txBox="1">
              <a:spLocks/>
            </p:cNvSpPr>
            <p:nvPr/>
          </p:nvSpPr>
          <p:spPr>
            <a:xfrm>
              <a:off x="2122140" y="30798"/>
              <a:ext cx="3208442" cy="4079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ts val="5000"/>
                </a:lnSpc>
                <a:buFont typeface="Arial" panose="020B0604020202020204" pitchFamily="34" charset="0"/>
                <a:buNone/>
              </a:pPr>
              <a:r>
                <a:rPr lang="ko-KR" altLang="en-US" sz="4400" b="1" dirty="0">
                  <a:solidFill>
                    <a:srgbClr val="FF0000"/>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백련리도요지</a:t>
              </a:r>
              <a:r>
                <a:rPr lang="zh-TW" altLang="en-US" sz="3200" b="1" dirty="0">
                  <a:solidFill>
                    <a:srgbClr val="FF0000"/>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白蓮里陶窯跡</a:t>
              </a:r>
              <a:endParaRPr lang="ko-KR" altLang="en-US" sz="3200" b="1" dirty="0">
                <a:solidFill>
                  <a:srgbClr val="FF0000"/>
                </a:solidFill>
                <a:effectLst>
                  <a:outerShdw blurRad="38100" dist="38100" dir="2700000" algn="tl">
                    <a:srgbClr val="000000">
                      <a:alpha val="43137"/>
                    </a:srgbClr>
                  </a:outerShdw>
                </a:effectLst>
                <a:latin typeface="ＭＳ 明朝" panose="02020609040205080304" pitchFamily="17" charset="-128"/>
                <a:ea typeface="Batang" panose="02030600000101010101" pitchFamily="18" charset="-127"/>
              </a:endParaRPr>
            </a:p>
          </p:txBody>
        </p:sp>
      </p:grpSp>
      <p:sp>
        <p:nvSpPr>
          <p:cNvPr id="24" name="タイトル 3">
            <a:extLst>
              <a:ext uri="{FF2B5EF4-FFF2-40B4-BE49-F238E27FC236}">
                <a16:creationId xmlns:a16="http://schemas.microsoft.com/office/drawing/2014/main" id="{D6F995DB-E175-4140-B61A-A86D58AFCD9B}"/>
              </a:ext>
            </a:extLst>
          </p:cNvPr>
          <p:cNvSpPr txBox="1">
            <a:spLocks/>
          </p:cNvSpPr>
          <p:nvPr/>
        </p:nvSpPr>
        <p:spPr>
          <a:xfrm>
            <a:off x="146194" y="-88633"/>
            <a:ext cx="12287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⑧</a:t>
            </a:r>
          </a:p>
        </p:txBody>
      </p:sp>
      <p:sp>
        <p:nvSpPr>
          <p:cNvPr id="16" name="テキスト ボックス 15">
            <a:extLst>
              <a:ext uri="{FF2B5EF4-FFF2-40B4-BE49-F238E27FC236}">
                <a16:creationId xmlns:a16="http://schemas.microsoft.com/office/drawing/2014/main" id="{EA0CD2C2-1D76-4A34-B85B-3B00EF4111CF}"/>
              </a:ext>
            </a:extLst>
          </p:cNvPr>
          <p:cNvSpPr txBox="1"/>
          <p:nvPr/>
        </p:nvSpPr>
        <p:spPr>
          <a:xfrm>
            <a:off x="241480" y="1289405"/>
            <a:ext cx="5487807" cy="913070"/>
          </a:xfrm>
          <a:prstGeom prst="rect">
            <a:avLst/>
          </a:prstGeom>
          <a:noFill/>
        </p:spPr>
        <p:txBody>
          <a:bodyPr wrap="square">
            <a:spAutoFit/>
          </a:bodyPr>
          <a:lstStyle/>
          <a:p>
            <a:pPr algn="ctr">
              <a:lnSpc>
                <a:spcPts val="3200"/>
              </a:lnSpc>
            </a:pPr>
            <a:r>
              <a:rPr lang="ja-JP" altLang="ja-JP" sz="2800" kern="100" dirty="0">
                <a:solidFill>
                  <a:srgbClr val="333333"/>
                </a:solidFill>
                <a:effectLst/>
                <a:latin typeface="HG丸ｺﾞｼｯｸM-PRO" panose="020F0600000000000000" pitchFamily="50" charset="-128"/>
                <a:ea typeface="HG丸ｺﾞｼｯｸM-PRO" panose="020F0600000000000000" pitchFamily="50" charset="-128"/>
                <a:cs typeface="Batang" panose="02030600000101010101" pitchFamily="18" charset="-127"/>
              </a:rPr>
              <a:t>진교</a:t>
            </a:r>
            <a:r>
              <a:rPr lang="en-US" altLang="ja-JP" sz="2800" kern="100" dirty="0">
                <a:solidFill>
                  <a:srgbClr val="333333"/>
                </a:solidFill>
                <a:effectLst/>
                <a:latin typeface="HG丸ｺﾞｼｯｸM-PRO" panose="020F0600000000000000" pitchFamily="50" charset="-128"/>
                <a:ea typeface="HG丸ｺﾞｼｯｸM-PRO" panose="020F0600000000000000" pitchFamily="50" charset="-128"/>
                <a:cs typeface="Batang" panose="02030600000101010101" pitchFamily="18" charset="-127"/>
              </a:rPr>
              <a:t>[</a:t>
            </a:r>
            <a:r>
              <a:rPr lang="ja-JP" altLang="ja-JP" sz="2800" kern="100" dirty="0">
                <a:solidFill>
                  <a:srgbClr val="333333"/>
                </a:solidFill>
                <a:effectLst/>
                <a:latin typeface="HG丸ｺﾞｼｯｸM-PRO" panose="020F0600000000000000" pitchFamily="50" charset="-128"/>
                <a:ea typeface="HG丸ｺﾞｼｯｸM-PRO" panose="020F0600000000000000" pitchFamily="50" charset="-128"/>
                <a:cs typeface="Helvetica" panose="020B0604020202020204" pitchFamily="34" charset="0"/>
              </a:rPr>
              <a:t>辰橋</a:t>
            </a:r>
            <a:r>
              <a:rPr lang="en-US" altLang="ja-JP" sz="2800" kern="100" dirty="0">
                <a:solidFill>
                  <a:srgbClr val="333333"/>
                </a:solidFill>
                <a:effectLst/>
                <a:latin typeface="HG丸ｺﾞｼｯｸM-PRO" panose="020F0600000000000000" pitchFamily="50" charset="-128"/>
                <a:ea typeface="HG丸ｺﾞｼｯｸM-PRO" panose="020F0600000000000000" pitchFamily="50" charset="-128"/>
                <a:cs typeface="Helvetica" panose="020B0604020202020204" pitchFamily="34" charset="0"/>
              </a:rPr>
              <a:t>]</a:t>
            </a:r>
            <a:r>
              <a:rPr lang="ja-JP" altLang="en-US" sz="2800" kern="100" dirty="0">
                <a:solidFill>
                  <a:srgbClr val="333333"/>
                </a:solidFill>
                <a:effectLst/>
                <a:latin typeface="HG丸ｺﾞｼｯｸM-PRO" panose="020F0600000000000000" pitchFamily="50" charset="-128"/>
                <a:ea typeface="HG丸ｺﾞｼｯｸM-PRO" panose="020F0600000000000000" pitchFamily="50" charset="-128"/>
                <a:cs typeface="Helvetica" panose="020B0604020202020204" pitchFamily="34" charset="0"/>
              </a:rPr>
              <a:t>バスターミナルから</a:t>
            </a:r>
            <a:endParaRPr lang="en-US" altLang="ja-JP" sz="2800" kern="100" dirty="0">
              <a:solidFill>
                <a:srgbClr val="333333"/>
              </a:solidFill>
              <a:effectLst/>
              <a:latin typeface="HG丸ｺﾞｼｯｸM-PRO" panose="020F0600000000000000" pitchFamily="50" charset="-128"/>
              <a:ea typeface="HG丸ｺﾞｼｯｸM-PRO" panose="020F0600000000000000" pitchFamily="50" charset="-128"/>
              <a:cs typeface="Helvetica" panose="020B0604020202020204" pitchFamily="34" charset="0"/>
            </a:endParaRPr>
          </a:p>
          <a:p>
            <a:pPr algn="ctr">
              <a:lnSpc>
                <a:spcPts val="3200"/>
              </a:lnSpc>
            </a:pPr>
            <a:r>
              <a:rPr lang="ja-JP" altLang="ja-JP" sz="2800" kern="100" dirty="0">
                <a:solidFill>
                  <a:srgbClr val="333333"/>
                </a:solidFill>
                <a:effectLst/>
                <a:latin typeface="HG丸ｺﾞｼｯｸM-PRO" panose="020F0600000000000000" pitchFamily="50" charset="-128"/>
                <a:ea typeface="HG丸ｺﾞｼｯｸM-PRO" panose="020F0600000000000000" pitchFamily="50" charset="-128"/>
                <a:cs typeface="Helvetica" panose="020B0604020202020204" pitchFamily="34" charset="0"/>
              </a:rPr>
              <a:t>タクシーで</a:t>
            </a:r>
            <a:r>
              <a:rPr lang="en-US" altLang="ja-JP" sz="2800" kern="100" dirty="0">
                <a:solidFill>
                  <a:srgbClr val="333333"/>
                </a:solidFill>
                <a:effectLst/>
                <a:latin typeface="HG丸ｺﾞｼｯｸM-PRO" panose="020F0600000000000000" pitchFamily="50" charset="-128"/>
                <a:ea typeface="HG丸ｺﾞｼｯｸM-PRO" panose="020F0600000000000000" pitchFamily="50" charset="-128"/>
                <a:cs typeface="Helvetica" panose="020B0604020202020204" pitchFamily="34" charset="0"/>
              </a:rPr>
              <a:t>10</a:t>
            </a:r>
            <a:r>
              <a:rPr lang="ja-JP" altLang="ja-JP" sz="2800" kern="100" dirty="0">
                <a:solidFill>
                  <a:srgbClr val="333333"/>
                </a:solidFill>
                <a:effectLst/>
                <a:latin typeface="HG丸ｺﾞｼｯｸM-PRO" panose="020F0600000000000000" pitchFamily="50" charset="-128"/>
                <a:ea typeface="HG丸ｺﾞｼｯｸM-PRO" panose="020F0600000000000000" pitchFamily="50" charset="-128"/>
                <a:cs typeface="Helvetica" panose="020B0604020202020204" pitchFamily="34" charset="0"/>
              </a:rPr>
              <a:t>分程。</a:t>
            </a:r>
            <a:endParaRPr lang="ja-JP" altLang="ja-JP" sz="28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pic>
        <p:nvPicPr>
          <p:cNvPr id="9" name="図 8">
            <a:extLst>
              <a:ext uri="{FF2B5EF4-FFF2-40B4-BE49-F238E27FC236}">
                <a16:creationId xmlns:a16="http://schemas.microsoft.com/office/drawing/2014/main" id="{BE482FCB-5720-4D7E-83F2-A97146A2D202}"/>
              </a:ext>
            </a:extLst>
          </p:cNvPr>
          <p:cNvPicPr>
            <a:picLocks noChangeAspect="1"/>
          </p:cNvPicPr>
          <p:nvPr/>
        </p:nvPicPr>
        <p:blipFill rotWithShape="1">
          <a:blip r:embed="rId6">
            <a:extLst>
              <a:ext uri="{28A0092B-C50C-407E-A947-70E740481C1C}">
                <a14:useLocalDpi xmlns:a14="http://schemas.microsoft.com/office/drawing/2010/main" val="0"/>
              </a:ext>
            </a:extLst>
          </a:blip>
          <a:srcRect l="27501" t="7312" r="13419"/>
          <a:stretch/>
        </p:blipFill>
        <p:spPr>
          <a:xfrm>
            <a:off x="10184313" y="109212"/>
            <a:ext cx="1861493" cy="1642741"/>
          </a:xfrm>
          <a:prstGeom prst="rect">
            <a:avLst/>
          </a:prstGeom>
          <a:ln>
            <a:noFill/>
          </a:ln>
          <a:effectLst>
            <a:softEdge rad="112500"/>
          </a:effectLst>
        </p:spPr>
      </p:pic>
      <p:pic>
        <p:nvPicPr>
          <p:cNvPr id="11" name="図 10">
            <a:extLst>
              <a:ext uri="{FF2B5EF4-FFF2-40B4-BE49-F238E27FC236}">
                <a16:creationId xmlns:a16="http://schemas.microsoft.com/office/drawing/2014/main" id="{0CC11687-330C-417F-9BD9-5E49B8B70DAB}"/>
              </a:ext>
            </a:extLst>
          </p:cNvPr>
          <p:cNvPicPr>
            <a:picLocks noChangeAspect="1"/>
          </p:cNvPicPr>
          <p:nvPr/>
        </p:nvPicPr>
        <p:blipFill rotWithShape="1">
          <a:blip r:embed="rId7">
            <a:extLst>
              <a:ext uri="{28A0092B-C50C-407E-A947-70E740481C1C}">
                <a14:useLocalDpi xmlns:a14="http://schemas.microsoft.com/office/drawing/2010/main" val="0"/>
              </a:ext>
            </a:extLst>
          </a:blip>
          <a:srcRect l="14194" t="7169" r="5080" b="4254"/>
          <a:stretch/>
        </p:blipFill>
        <p:spPr>
          <a:xfrm>
            <a:off x="134074" y="4244474"/>
            <a:ext cx="4001294" cy="2469612"/>
          </a:xfrm>
          <a:prstGeom prst="rect">
            <a:avLst/>
          </a:prstGeom>
        </p:spPr>
      </p:pic>
      <p:pic>
        <p:nvPicPr>
          <p:cNvPr id="17" name="図 16">
            <a:extLst>
              <a:ext uri="{FF2B5EF4-FFF2-40B4-BE49-F238E27FC236}">
                <a16:creationId xmlns:a16="http://schemas.microsoft.com/office/drawing/2014/main" id="{B02F790F-EDCB-45A9-9B50-8C1B9BE7A4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81036" y="4121642"/>
            <a:ext cx="4910964" cy="2762418"/>
          </a:xfrm>
          <a:prstGeom prst="rect">
            <a:avLst/>
          </a:prstGeom>
        </p:spPr>
      </p:pic>
    </p:spTree>
    <p:extLst>
      <p:ext uri="{BB962C8B-B14F-4D97-AF65-F5344CB8AC3E}">
        <p14:creationId xmlns:p14="http://schemas.microsoft.com/office/powerpoint/2010/main" val="1251692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0518A6FB-0CD0-419A-A96B-05FADBBFFF4B}"/>
              </a:ext>
            </a:extLst>
          </p:cNvPr>
          <p:cNvGrpSpPr/>
          <p:nvPr/>
        </p:nvGrpSpPr>
        <p:grpSpPr>
          <a:xfrm>
            <a:off x="1374919" y="143914"/>
            <a:ext cx="5242191" cy="1093016"/>
            <a:chOff x="1982437" y="-63666"/>
            <a:chExt cx="3408695" cy="698092"/>
          </a:xfrm>
        </p:grpSpPr>
        <p:pic>
          <p:nvPicPr>
            <p:cNvPr id="5" name="グラフィックス 4">
              <a:extLst>
                <a:ext uri="{FF2B5EF4-FFF2-40B4-BE49-F238E27FC236}">
                  <a16:creationId xmlns:a16="http://schemas.microsoft.com/office/drawing/2014/main" id="{6027A61B-5C52-4D88-8577-78757307041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82437" y="-63666"/>
              <a:ext cx="3408695" cy="698092"/>
            </a:xfrm>
            <a:prstGeom prst="rect">
              <a:avLst/>
            </a:prstGeom>
          </p:spPr>
        </p:pic>
        <p:sp>
          <p:nvSpPr>
            <p:cNvPr id="6" name="コンテンツ プレースホルダー 2">
              <a:extLst>
                <a:ext uri="{FF2B5EF4-FFF2-40B4-BE49-F238E27FC236}">
                  <a16:creationId xmlns:a16="http://schemas.microsoft.com/office/drawing/2014/main" id="{0344A220-33B0-4120-9517-B33686AAC93E}"/>
                </a:ext>
              </a:extLst>
            </p:cNvPr>
            <p:cNvSpPr txBox="1">
              <a:spLocks/>
            </p:cNvSpPr>
            <p:nvPr/>
          </p:nvSpPr>
          <p:spPr>
            <a:xfrm>
              <a:off x="2122140" y="30798"/>
              <a:ext cx="3208442" cy="4079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ts val="5000"/>
                </a:lnSpc>
                <a:buFont typeface="Arial" panose="020B0604020202020204" pitchFamily="34" charset="0"/>
                <a:buNone/>
              </a:pPr>
              <a:r>
                <a:rPr lang="ja-JP" altLang="en-US" sz="4400" b="1" dirty="0">
                  <a:solidFill>
                    <a:srgbClr val="FF0000"/>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井戸茶碗について</a:t>
              </a:r>
              <a:endParaRPr lang="ko-KR" altLang="en-US" sz="3200" b="1" dirty="0">
                <a:solidFill>
                  <a:srgbClr val="FF0000"/>
                </a:solidFill>
                <a:effectLst>
                  <a:outerShdw blurRad="38100" dist="38100" dir="2700000" algn="tl">
                    <a:srgbClr val="000000">
                      <a:alpha val="43137"/>
                    </a:srgbClr>
                  </a:outerShdw>
                </a:effectLst>
                <a:latin typeface="ＭＳ 明朝" panose="02020609040205080304" pitchFamily="17" charset="-128"/>
                <a:ea typeface="Batang" panose="02030600000101010101" pitchFamily="18" charset="-127"/>
              </a:endParaRPr>
            </a:p>
          </p:txBody>
        </p:sp>
      </p:grpSp>
      <p:sp>
        <p:nvSpPr>
          <p:cNvPr id="24" name="タイトル 3">
            <a:extLst>
              <a:ext uri="{FF2B5EF4-FFF2-40B4-BE49-F238E27FC236}">
                <a16:creationId xmlns:a16="http://schemas.microsoft.com/office/drawing/2014/main" id="{D6F995DB-E175-4140-B61A-A86D58AFCD9B}"/>
              </a:ext>
            </a:extLst>
          </p:cNvPr>
          <p:cNvSpPr txBox="1">
            <a:spLocks/>
          </p:cNvSpPr>
          <p:nvPr/>
        </p:nvSpPr>
        <p:spPr>
          <a:xfrm>
            <a:off x="146194" y="-88633"/>
            <a:ext cx="12287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⑧</a:t>
            </a:r>
          </a:p>
        </p:txBody>
      </p:sp>
      <p:sp>
        <p:nvSpPr>
          <p:cNvPr id="16" name="テキスト ボックス 15">
            <a:extLst>
              <a:ext uri="{FF2B5EF4-FFF2-40B4-BE49-F238E27FC236}">
                <a16:creationId xmlns:a16="http://schemas.microsoft.com/office/drawing/2014/main" id="{EA0CD2C2-1D76-4A34-B85B-3B00EF4111CF}"/>
              </a:ext>
            </a:extLst>
          </p:cNvPr>
          <p:cNvSpPr txBox="1"/>
          <p:nvPr/>
        </p:nvSpPr>
        <p:spPr>
          <a:xfrm>
            <a:off x="241479" y="1289405"/>
            <a:ext cx="11616223" cy="5478423"/>
          </a:xfrm>
          <a:prstGeom prst="rect">
            <a:avLst/>
          </a:prstGeom>
          <a:noFill/>
        </p:spPr>
        <p:txBody>
          <a:bodyPr wrap="square">
            <a:spAutoFit/>
          </a:bodyPr>
          <a:lstStyle/>
          <a:p>
            <a:pPr algn="just">
              <a:lnSpc>
                <a:spcPts val="3000"/>
              </a:lnSpc>
            </a:pPr>
            <a:r>
              <a:rPr lang="en-US" altLang="ja-JP" sz="2800" kern="100" dirty="0">
                <a:effectLst/>
                <a:latin typeface="Century" panose="02040604050505020304" pitchFamily="18" charset="0"/>
                <a:ea typeface="Malgun Gothic" panose="020B0503020000020004" pitchFamily="34" charset="-127"/>
                <a:cs typeface="Times New Roman" panose="02020603050405020304" pitchFamily="18" charset="0"/>
              </a:rPr>
              <a:t> </a:t>
            </a:r>
            <a:r>
              <a:rPr lang="ja-JP" altLang="ja-JP" sz="2800" kern="100" dirty="0">
                <a:effectLst/>
                <a:latin typeface="ＭＳ 明朝" panose="02020609040205080304" pitchFamily="17" charset="-128"/>
                <a:ea typeface="HG丸ｺﾞｼｯｸM-PRO" panose="020F0600000000000000" pitchFamily="50" charset="-128"/>
                <a:cs typeface="Times New Roman" panose="02020603050405020304" pitchFamily="18" charset="0"/>
              </a:rPr>
              <a:t>今から</a:t>
            </a:r>
            <a:r>
              <a:rPr lang="ja-JP" altLang="ja-JP" sz="2800" kern="100" dirty="0">
                <a:effectLst/>
                <a:latin typeface="ＭＳ 明朝" panose="02020609040205080304" pitchFamily="17" charset="-128"/>
                <a:ea typeface="ＭＳ 明朝" panose="02020609040205080304" pitchFamily="17" charset="-128"/>
                <a:cs typeface="Times New Roman" panose="02020603050405020304" pitchFamily="18" charset="0"/>
              </a:rPr>
              <a:t>４００</a:t>
            </a:r>
            <a:r>
              <a:rPr lang="ja-JP" altLang="ja-JP" sz="2800" kern="100" dirty="0">
                <a:effectLst/>
                <a:latin typeface="ＭＳ 明朝" panose="02020609040205080304" pitchFamily="17" charset="-128"/>
                <a:ea typeface="HG丸ｺﾞｼｯｸM-PRO" panose="020F0600000000000000" pitchFamily="50" charset="-128"/>
                <a:cs typeface="Times New Roman" panose="02020603050405020304" pitchFamily="18" charset="0"/>
              </a:rPr>
              <a:t>年前秀吉の朝鮮出兵の時に山口県・萩に連れてこられた朝鮮人捕虜の李芍光、李敬兄弟が焼いたという「朝鮮のマックサバル（茶碗・どんぶり）」がその始まりだ。</a:t>
            </a:r>
            <a:endParaRPr lang="ja-JP" altLang="ja-JP" sz="28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p>
            <a:pPr indent="139700" algn="just">
              <a:lnSpc>
                <a:spcPts val="3000"/>
              </a:lnSpc>
            </a:pPr>
            <a:r>
              <a:rPr lang="ja-JP" altLang="ja-JP" sz="2800" kern="100" dirty="0">
                <a:effectLst/>
                <a:latin typeface="ＭＳ 明朝" panose="02020609040205080304" pitchFamily="17" charset="-128"/>
                <a:ea typeface="HG丸ｺﾞｼｯｸM-PRO" panose="020F0600000000000000" pitchFamily="50" charset="-128"/>
                <a:cs typeface="Times New Roman" panose="02020603050405020304" pitchFamily="18" charset="0"/>
              </a:rPr>
              <a:t>慶尚南道・河東地域の瀬戸物の町として有名なセミゴルだが、この「セミゴル」を日本語で表すと井戸となり「井戸茶碗」は韓国語の「セミゴルマックサバル」となる。</a:t>
            </a:r>
            <a:endParaRPr lang="ja-JP" altLang="ja-JP" sz="28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p>
            <a:pPr indent="139700" algn="just">
              <a:lnSpc>
                <a:spcPts val="3000"/>
              </a:lnSpc>
            </a:pPr>
            <a:r>
              <a:rPr lang="ja-JP" altLang="ja-JP" sz="2800" kern="100" dirty="0">
                <a:effectLst/>
                <a:latin typeface="ＭＳ 明朝" panose="02020609040205080304" pitchFamily="17" charset="-128"/>
                <a:ea typeface="HG丸ｺﾞｼｯｸM-PRO" panose="020F0600000000000000" pitchFamily="50" charset="-128"/>
                <a:cs typeface="Times New Roman" panose="02020603050405020304" pitchFamily="18" charset="0"/>
              </a:rPr>
              <a:t>約</a:t>
            </a:r>
            <a:r>
              <a:rPr lang="en-US" altLang="ja-JP" sz="2800" kern="100" dirty="0">
                <a:effectLst/>
                <a:latin typeface="ＭＳ 明朝" panose="02020609040205080304" pitchFamily="17" charset="-128"/>
                <a:ea typeface="ＭＳ 明朝" panose="02020609040205080304" pitchFamily="17" charset="-128"/>
                <a:cs typeface="Times New Roman" panose="02020603050405020304" pitchFamily="18" charset="0"/>
              </a:rPr>
              <a:t>400</a:t>
            </a:r>
            <a:r>
              <a:rPr lang="ja-JP" altLang="ja-JP" sz="2800" kern="100" dirty="0">
                <a:effectLst/>
                <a:latin typeface="ＭＳ 明朝" panose="02020609040205080304" pitchFamily="17" charset="-128"/>
                <a:ea typeface="HG丸ｺﾞｼｯｸM-PRO" panose="020F0600000000000000" pitchFamily="50" charset="-128"/>
                <a:cs typeface="Times New Roman" panose="02020603050405020304" pitchFamily="18" charset="0"/>
              </a:rPr>
              <a:t>年前、朝鮮人陶工によって初めて作られた朝鮮茶碗（初期の井戸茶碗）が、現在</a:t>
            </a:r>
            <a:r>
              <a:rPr lang="en-US" altLang="ja-JP" sz="2800" kern="100" dirty="0">
                <a:effectLst/>
                <a:latin typeface="ＭＳ 明朝" panose="02020609040205080304" pitchFamily="17" charset="-128"/>
                <a:ea typeface="ＭＳ 明朝" panose="02020609040205080304" pitchFamily="17" charset="-128"/>
                <a:cs typeface="Times New Roman" panose="02020603050405020304" pitchFamily="18" charset="0"/>
              </a:rPr>
              <a:t>42</a:t>
            </a:r>
            <a:r>
              <a:rPr lang="ja-JP" altLang="ja-JP" sz="2800" kern="100" dirty="0">
                <a:effectLst/>
                <a:latin typeface="ＭＳ 明朝" panose="02020609040205080304" pitchFamily="17" charset="-128"/>
                <a:ea typeface="HG丸ｺﾞｼｯｸM-PRO" panose="020F0600000000000000" pitchFamily="50" charset="-128"/>
                <a:cs typeface="Times New Roman" panose="02020603050405020304" pitchFamily="18" charset="0"/>
              </a:rPr>
              <a:t>個残っているが、その中の一つが日本で国宝に指定され、京都の大徳寺に保管されている。</a:t>
            </a:r>
            <a:endParaRPr lang="ja-JP" altLang="ja-JP" sz="28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p>
            <a:pPr algn="just">
              <a:lnSpc>
                <a:spcPts val="3000"/>
              </a:lnSpc>
            </a:pPr>
            <a:r>
              <a:rPr lang="ja-JP" altLang="ja-JP" sz="2800" kern="100" dirty="0">
                <a:effectLst/>
                <a:latin typeface="ＭＳ 明朝" panose="02020609040205080304" pitchFamily="17" charset="-128"/>
                <a:ea typeface="HG丸ｺﾞｼｯｸM-PRO" panose="020F0600000000000000" pitchFamily="50" charset="-128"/>
                <a:cs typeface="Times New Roman" panose="02020603050405020304" pitchFamily="18" charset="0"/>
              </a:rPr>
              <a:t>　張今貞氏は約</a:t>
            </a:r>
            <a:r>
              <a:rPr lang="ja-JP" altLang="ja-JP" sz="2800" kern="100" dirty="0">
                <a:effectLst/>
                <a:latin typeface="ＭＳ 明朝" panose="02020609040205080304" pitchFamily="17" charset="-128"/>
                <a:ea typeface="ＭＳ 明朝" panose="02020609040205080304" pitchFamily="17" charset="-128"/>
                <a:cs typeface="Times New Roman" panose="02020603050405020304" pitchFamily="18" charset="0"/>
              </a:rPr>
              <a:t>２</a:t>
            </a:r>
            <a:r>
              <a:rPr lang="ja-JP" altLang="ja-JP" sz="2800" kern="100" dirty="0">
                <a:effectLst/>
                <a:latin typeface="ＭＳ 明朝" panose="02020609040205080304" pitchFamily="17" charset="-128"/>
                <a:ea typeface="HG丸ｺﾞｼｯｸM-PRO" panose="020F0600000000000000" pitchFamily="50" charset="-128"/>
                <a:cs typeface="Times New Roman" panose="02020603050405020304" pitchFamily="18" charset="0"/>
              </a:rPr>
              <a:t>年間、萩地方で生活しながら「井戸茶碗」の生成過程と効用に研究を重ね、私は実際にその現場を見てきた。</a:t>
            </a:r>
            <a:endParaRPr lang="ja-JP" altLang="ja-JP" sz="28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p>
            <a:pPr algn="just">
              <a:lnSpc>
                <a:spcPts val="3000"/>
              </a:lnSpc>
            </a:pPr>
            <a:r>
              <a:rPr lang="ja-JP" altLang="ja-JP" sz="2800" kern="100" dirty="0">
                <a:effectLst/>
                <a:latin typeface="ＭＳ 明朝" panose="02020609040205080304" pitchFamily="17" charset="-128"/>
                <a:ea typeface="HG丸ｺﾞｼｯｸM-PRO" panose="020F0600000000000000" pitchFamily="50" charset="-128"/>
                <a:cs typeface="Times New Roman" panose="02020603050405020304" pitchFamily="18" charset="0"/>
              </a:rPr>
              <a:t>　張氏が</a:t>
            </a:r>
            <a:r>
              <a:rPr lang="en-US" altLang="ja-JP" sz="2800" kern="100" dirty="0">
                <a:effectLst/>
                <a:latin typeface="ＭＳ 明朝" panose="02020609040205080304" pitchFamily="17" charset="-128"/>
                <a:ea typeface="ＭＳ 明朝" panose="02020609040205080304" pitchFamily="17" charset="-128"/>
                <a:cs typeface="Times New Roman" panose="02020603050405020304" pitchFamily="18" charset="0"/>
              </a:rPr>
              <a:t>30</a:t>
            </a:r>
            <a:r>
              <a:rPr lang="ja-JP" altLang="ja-JP" sz="2800" kern="100" dirty="0">
                <a:effectLst/>
                <a:latin typeface="ＭＳ 明朝" panose="02020609040205080304" pitchFamily="17" charset="-128"/>
                <a:ea typeface="HG丸ｺﾞｼｯｸM-PRO" panose="020F0600000000000000" pitchFamily="50" charset="-128"/>
                <a:cs typeface="Times New Roman" panose="02020603050405020304" pitchFamily="18" charset="0"/>
              </a:rPr>
              <a:t>年間絶えず追い求めた「セミゴル朝鮮マックサバル」の美しさは、余計なものがなく素朴で、外見でなく中から成熟する。張氏のこれまでの苦労と忍耐の歳月に熱い拍手を送りたい。</a:t>
            </a:r>
            <a:endParaRPr lang="ja-JP" altLang="ja-JP" sz="28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2245939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グループ化 22">
            <a:extLst>
              <a:ext uri="{FF2B5EF4-FFF2-40B4-BE49-F238E27FC236}">
                <a16:creationId xmlns:a16="http://schemas.microsoft.com/office/drawing/2014/main" id="{0EB05855-6DFF-4518-9D6E-B5ABAB787B4C}"/>
              </a:ext>
            </a:extLst>
          </p:cNvPr>
          <p:cNvGrpSpPr/>
          <p:nvPr/>
        </p:nvGrpSpPr>
        <p:grpSpPr>
          <a:xfrm>
            <a:off x="38003" y="1840578"/>
            <a:ext cx="7047887" cy="4753897"/>
            <a:chOff x="128685" y="1698938"/>
            <a:chExt cx="6606412" cy="4456116"/>
          </a:xfrm>
        </p:grpSpPr>
        <p:pic>
          <p:nvPicPr>
            <p:cNvPr id="11" name="図 10">
              <a:extLst>
                <a:ext uri="{FF2B5EF4-FFF2-40B4-BE49-F238E27FC236}">
                  <a16:creationId xmlns:a16="http://schemas.microsoft.com/office/drawing/2014/main" id="{8DD945AD-507E-43C5-A807-D6CE92FAD5DA}"/>
                </a:ext>
              </a:extLst>
            </p:cNvPr>
            <p:cNvPicPr>
              <a:picLocks noChangeAspect="1"/>
            </p:cNvPicPr>
            <p:nvPr/>
          </p:nvPicPr>
          <p:blipFill>
            <a:blip r:embed="rId2"/>
            <a:stretch>
              <a:fillRect/>
            </a:stretch>
          </p:blipFill>
          <p:spPr>
            <a:xfrm>
              <a:off x="128685" y="1698938"/>
              <a:ext cx="6606412" cy="4456116"/>
            </a:xfrm>
            <a:prstGeom prst="rect">
              <a:avLst/>
            </a:prstGeom>
          </p:spPr>
        </p:pic>
        <p:sp>
          <p:nvSpPr>
            <p:cNvPr id="15" name="テキスト ボックス 14">
              <a:extLst>
                <a:ext uri="{FF2B5EF4-FFF2-40B4-BE49-F238E27FC236}">
                  <a16:creationId xmlns:a16="http://schemas.microsoft.com/office/drawing/2014/main" id="{042D277A-3D1F-4EBC-84ED-671668FF0073}"/>
                </a:ext>
              </a:extLst>
            </p:cNvPr>
            <p:cNvSpPr txBox="1"/>
            <p:nvPr/>
          </p:nvSpPr>
          <p:spPr>
            <a:xfrm rot="1080082">
              <a:off x="4876838" y="2674374"/>
              <a:ext cx="1415772" cy="461665"/>
            </a:xfrm>
            <a:prstGeom prst="rect">
              <a:avLst/>
            </a:prstGeom>
            <a:noFill/>
          </p:spPr>
          <p:txBody>
            <a:bodyPr wrap="none" rtlCol="0">
              <a:spAutoFit/>
            </a:bodyPr>
            <a:lstStyle/>
            <a:p>
              <a:r>
                <a:rPr kumimoji="1" lang="ko-KR" altLang="en-US" sz="2400" b="1" dirty="0">
                  <a:solidFill>
                    <a:srgbClr val="FF0000"/>
                  </a:solidFill>
                  <a:latin typeface="Batang" panose="02030600000101010101" pitchFamily="18" charset="-127"/>
                  <a:ea typeface="Batang" panose="02030600000101010101" pitchFamily="18" charset="-127"/>
                </a:rPr>
                <a:t>사천대교</a:t>
              </a:r>
              <a:endParaRPr kumimoji="1" lang="ja-JP" altLang="en-US" sz="2400" b="1" dirty="0">
                <a:solidFill>
                  <a:srgbClr val="FF0000"/>
                </a:solidFill>
                <a:latin typeface="Batang" panose="02030600000101010101" pitchFamily="18" charset="-127"/>
                <a:ea typeface="Batang" panose="02030600000101010101" pitchFamily="18" charset="-127"/>
              </a:endParaRPr>
            </a:p>
          </p:txBody>
        </p:sp>
        <p:sp>
          <p:nvSpPr>
            <p:cNvPr id="20" name="楕円 19">
              <a:extLst>
                <a:ext uri="{FF2B5EF4-FFF2-40B4-BE49-F238E27FC236}">
                  <a16:creationId xmlns:a16="http://schemas.microsoft.com/office/drawing/2014/main" id="{F647BFD9-72CA-49D2-B342-21711B66D4CF}"/>
                </a:ext>
              </a:extLst>
            </p:cNvPr>
            <p:cNvSpPr/>
            <p:nvPr/>
          </p:nvSpPr>
          <p:spPr>
            <a:xfrm>
              <a:off x="1463887" y="4899696"/>
              <a:ext cx="785952" cy="7245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2" name="グループ化 21">
            <a:extLst>
              <a:ext uri="{FF2B5EF4-FFF2-40B4-BE49-F238E27FC236}">
                <a16:creationId xmlns:a16="http://schemas.microsoft.com/office/drawing/2014/main" id="{AFDB839A-A9E4-4630-94B5-0532E2F7023F}"/>
              </a:ext>
            </a:extLst>
          </p:cNvPr>
          <p:cNvGrpSpPr/>
          <p:nvPr/>
        </p:nvGrpSpPr>
        <p:grpSpPr>
          <a:xfrm>
            <a:off x="6479458" y="0"/>
            <a:ext cx="5712542" cy="4175836"/>
            <a:chOff x="6479458" y="1698938"/>
            <a:chExt cx="5712542" cy="4175836"/>
          </a:xfrm>
        </p:grpSpPr>
        <p:grpSp>
          <p:nvGrpSpPr>
            <p:cNvPr id="19" name="グループ化 18">
              <a:extLst>
                <a:ext uri="{FF2B5EF4-FFF2-40B4-BE49-F238E27FC236}">
                  <a16:creationId xmlns:a16="http://schemas.microsoft.com/office/drawing/2014/main" id="{735311C8-9A25-4C6B-AA25-4AED7AFFE81B}"/>
                </a:ext>
              </a:extLst>
            </p:cNvPr>
            <p:cNvGrpSpPr/>
            <p:nvPr/>
          </p:nvGrpSpPr>
          <p:grpSpPr>
            <a:xfrm>
              <a:off x="6479458" y="1698938"/>
              <a:ext cx="5712542" cy="4175836"/>
              <a:chOff x="2123767" y="167148"/>
              <a:chExt cx="6913571" cy="5053781"/>
            </a:xfrm>
          </p:grpSpPr>
          <p:pic>
            <p:nvPicPr>
              <p:cNvPr id="17" name="図 16">
                <a:extLst>
                  <a:ext uri="{FF2B5EF4-FFF2-40B4-BE49-F238E27FC236}">
                    <a16:creationId xmlns:a16="http://schemas.microsoft.com/office/drawing/2014/main" id="{2C9C3680-A5CF-4249-A346-0033B18D6CE7}"/>
                  </a:ext>
                </a:extLst>
              </p:cNvPr>
              <p:cNvPicPr>
                <a:picLocks noChangeAspect="1"/>
              </p:cNvPicPr>
              <p:nvPr/>
            </p:nvPicPr>
            <p:blipFill rotWithShape="1">
              <a:blip r:embed="rId3">
                <a:extLst>
                  <a:ext uri="{28A0092B-C50C-407E-A947-70E740481C1C}">
                    <a14:useLocalDpi xmlns:a14="http://schemas.microsoft.com/office/drawing/2010/main" val="0"/>
                  </a:ext>
                </a:extLst>
              </a:blip>
              <a:srcRect l="5925" t="2437" r="38108" b="43799"/>
              <a:stretch/>
            </p:blipFill>
            <p:spPr>
              <a:xfrm>
                <a:off x="2123767" y="167148"/>
                <a:ext cx="6913571" cy="5053781"/>
              </a:xfrm>
              <a:prstGeom prst="rect">
                <a:avLst/>
              </a:prstGeom>
            </p:spPr>
          </p:pic>
          <p:sp>
            <p:nvSpPr>
              <p:cNvPr id="18" name="楕円 17">
                <a:extLst>
                  <a:ext uri="{FF2B5EF4-FFF2-40B4-BE49-F238E27FC236}">
                    <a16:creationId xmlns:a16="http://schemas.microsoft.com/office/drawing/2014/main" id="{A12CE5B2-A2F0-468D-B890-7577F2EEC964}"/>
                  </a:ext>
                </a:extLst>
              </p:cNvPr>
              <p:cNvSpPr/>
              <p:nvPr/>
            </p:nvSpPr>
            <p:spPr>
              <a:xfrm>
                <a:off x="6004128" y="3316296"/>
                <a:ext cx="785952" cy="724550"/>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2060"/>
                  </a:solidFill>
                </a:endParaRPr>
              </a:p>
            </p:txBody>
          </p:sp>
        </p:grpSp>
        <p:sp>
          <p:nvSpPr>
            <p:cNvPr id="21" name="楕円 20">
              <a:extLst>
                <a:ext uri="{FF2B5EF4-FFF2-40B4-BE49-F238E27FC236}">
                  <a16:creationId xmlns:a16="http://schemas.microsoft.com/office/drawing/2014/main" id="{1D8E4C6A-6CF9-4FAF-ADE1-5D5CC570287B}"/>
                </a:ext>
              </a:extLst>
            </p:cNvPr>
            <p:cNvSpPr/>
            <p:nvPr/>
          </p:nvSpPr>
          <p:spPr>
            <a:xfrm>
              <a:off x="8942753" y="4590717"/>
              <a:ext cx="785952" cy="7245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6" name="タイトル 3">
            <a:extLst>
              <a:ext uri="{FF2B5EF4-FFF2-40B4-BE49-F238E27FC236}">
                <a16:creationId xmlns:a16="http://schemas.microsoft.com/office/drawing/2014/main" id="{3426B3EC-2460-4FB7-A219-AB3B97113888}"/>
              </a:ext>
            </a:extLst>
          </p:cNvPr>
          <p:cNvSpPr txBox="1">
            <a:spLocks/>
          </p:cNvSpPr>
          <p:nvPr/>
        </p:nvSpPr>
        <p:spPr>
          <a:xfrm>
            <a:off x="146194" y="0"/>
            <a:ext cx="12287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⑨</a:t>
            </a:r>
          </a:p>
        </p:txBody>
      </p:sp>
      <p:grpSp>
        <p:nvGrpSpPr>
          <p:cNvPr id="27" name="グループ化 26">
            <a:extLst>
              <a:ext uri="{FF2B5EF4-FFF2-40B4-BE49-F238E27FC236}">
                <a16:creationId xmlns:a16="http://schemas.microsoft.com/office/drawing/2014/main" id="{F1CA3C22-DAC4-4846-B600-AFA154F1BA68}"/>
              </a:ext>
            </a:extLst>
          </p:cNvPr>
          <p:cNvGrpSpPr/>
          <p:nvPr/>
        </p:nvGrpSpPr>
        <p:grpSpPr>
          <a:xfrm>
            <a:off x="1374920" y="143914"/>
            <a:ext cx="5149070" cy="1093016"/>
            <a:chOff x="1982438" y="-63666"/>
            <a:chExt cx="3348144" cy="698092"/>
          </a:xfrm>
        </p:grpSpPr>
        <p:pic>
          <p:nvPicPr>
            <p:cNvPr id="28" name="グラフィックス 27">
              <a:extLst>
                <a:ext uri="{FF2B5EF4-FFF2-40B4-BE49-F238E27FC236}">
                  <a16:creationId xmlns:a16="http://schemas.microsoft.com/office/drawing/2014/main" id="{54DC5E9F-9549-4610-A33E-1D4B092EDBF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82438" y="-63666"/>
              <a:ext cx="2820507" cy="698092"/>
            </a:xfrm>
            <a:prstGeom prst="rect">
              <a:avLst/>
            </a:prstGeom>
          </p:spPr>
        </p:pic>
        <p:sp>
          <p:nvSpPr>
            <p:cNvPr id="29" name="コンテンツ プレースホルダー 2">
              <a:extLst>
                <a:ext uri="{FF2B5EF4-FFF2-40B4-BE49-F238E27FC236}">
                  <a16:creationId xmlns:a16="http://schemas.microsoft.com/office/drawing/2014/main" id="{B3C8D012-1B26-4CA3-ACCA-8E2DC9A6DC25}"/>
                </a:ext>
              </a:extLst>
            </p:cNvPr>
            <p:cNvSpPr txBox="1">
              <a:spLocks/>
            </p:cNvSpPr>
            <p:nvPr/>
          </p:nvSpPr>
          <p:spPr>
            <a:xfrm>
              <a:off x="2122140" y="30798"/>
              <a:ext cx="3208442" cy="4079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ts val="5000"/>
                </a:lnSpc>
                <a:buFont typeface="Arial" panose="020B0604020202020204" pitchFamily="34" charset="0"/>
                <a:buNone/>
              </a:pPr>
              <a:r>
                <a:rPr lang="ko-KR" altLang="en-US" sz="4400" b="1" dirty="0">
                  <a:solidFill>
                    <a:srgbClr val="FF0000"/>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비토섬 飛兎島</a:t>
              </a:r>
              <a:endParaRPr lang="ko-KR" altLang="en-US" sz="3200" b="1" dirty="0">
                <a:solidFill>
                  <a:srgbClr val="FF0000"/>
                </a:solidFill>
                <a:effectLst>
                  <a:outerShdw blurRad="38100" dist="38100" dir="2700000" algn="tl">
                    <a:srgbClr val="000000">
                      <a:alpha val="43137"/>
                    </a:srgbClr>
                  </a:outerShdw>
                </a:effectLst>
                <a:latin typeface="ＭＳ 明朝" panose="02020609040205080304" pitchFamily="17" charset="-128"/>
                <a:ea typeface="Batang" panose="02030600000101010101" pitchFamily="18" charset="-127"/>
              </a:endParaRPr>
            </a:p>
          </p:txBody>
        </p:sp>
      </p:grpSp>
      <p:grpSp>
        <p:nvGrpSpPr>
          <p:cNvPr id="30" name="グループ化 29">
            <a:extLst>
              <a:ext uri="{FF2B5EF4-FFF2-40B4-BE49-F238E27FC236}">
                <a16:creationId xmlns:a16="http://schemas.microsoft.com/office/drawing/2014/main" id="{86C2A17A-2068-4095-B230-9AD86CC97707}"/>
              </a:ext>
            </a:extLst>
          </p:cNvPr>
          <p:cNvGrpSpPr/>
          <p:nvPr/>
        </p:nvGrpSpPr>
        <p:grpSpPr>
          <a:xfrm>
            <a:off x="8717990" y="3724475"/>
            <a:ext cx="3769382" cy="1462230"/>
            <a:chOff x="4987291" y="1619405"/>
            <a:chExt cx="4481842" cy="1738610"/>
          </a:xfrm>
        </p:grpSpPr>
        <p:pic>
          <p:nvPicPr>
            <p:cNvPr id="31" name="グラフィックス 30">
              <a:extLst>
                <a:ext uri="{FF2B5EF4-FFF2-40B4-BE49-F238E27FC236}">
                  <a16:creationId xmlns:a16="http://schemas.microsoft.com/office/drawing/2014/main" id="{B21E6A0C-5C28-4ADF-9AEA-060CE7356B6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987291" y="1619405"/>
              <a:ext cx="4481842" cy="1738610"/>
            </a:xfrm>
            <a:prstGeom prst="rect">
              <a:avLst/>
            </a:prstGeom>
          </p:spPr>
        </p:pic>
        <p:sp>
          <p:nvSpPr>
            <p:cNvPr id="32" name="テキスト ボックス 31">
              <a:extLst>
                <a:ext uri="{FF2B5EF4-FFF2-40B4-BE49-F238E27FC236}">
                  <a16:creationId xmlns:a16="http://schemas.microsoft.com/office/drawing/2014/main" id="{84C16C7D-7BE7-4806-A54D-B2047CBA0C34}"/>
                </a:ext>
              </a:extLst>
            </p:cNvPr>
            <p:cNvSpPr txBox="1"/>
            <p:nvPr/>
          </p:nvSpPr>
          <p:spPr>
            <a:xfrm>
              <a:off x="5564884" y="2102114"/>
              <a:ext cx="2960384" cy="548926"/>
            </a:xfrm>
            <a:prstGeom prst="rect">
              <a:avLst/>
            </a:prstGeom>
            <a:noFill/>
          </p:spPr>
          <p:txBody>
            <a:bodyPr wrap="none" rtlCol="0">
              <a:spAutoFit/>
            </a:bodyPr>
            <a:lstStyle/>
            <a:p>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絵本　</a:t>
              </a:r>
              <a:r>
                <a:rPr lang="en-US" altLang="ja-JP" sz="2400" dirty="0">
                  <a:solidFill>
                    <a:srgbClr val="002060"/>
                  </a:solidFill>
                  <a:latin typeface="HG丸ｺﾞｼｯｸM-PRO" panose="020F0600000000000000" pitchFamily="50" charset="-128"/>
                  <a:ea typeface="HG丸ｺﾞｼｯｸM-PRO" panose="020F0600000000000000" pitchFamily="50" charset="-128"/>
                </a:rPr>
                <a:t>26</a:t>
              </a:r>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ページ</a:t>
              </a:r>
            </a:p>
          </p:txBody>
        </p:sp>
      </p:grpSp>
      <p:pic>
        <p:nvPicPr>
          <p:cNvPr id="33" name="図 32">
            <a:extLst>
              <a:ext uri="{FF2B5EF4-FFF2-40B4-BE49-F238E27FC236}">
                <a16:creationId xmlns:a16="http://schemas.microsoft.com/office/drawing/2014/main" id="{4A98DF60-60F6-4E64-9CF4-EE060C3054C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42753" y="4921772"/>
            <a:ext cx="2600325" cy="1762125"/>
          </a:xfrm>
          <a:prstGeom prst="rect">
            <a:avLst/>
          </a:prstGeom>
        </p:spPr>
      </p:pic>
    </p:spTree>
    <p:extLst>
      <p:ext uri="{BB962C8B-B14F-4D97-AF65-F5344CB8AC3E}">
        <p14:creationId xmlns:p14="http://schemas.microsoft.com/office/powerpoint/2010/main" val="2839496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344FB082-E56C-43ED-9EE8-0E507E1F18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7913" y="0"/>
            <a:ext cx="7156174" cy="6858000"/>
          </a:xfrm>
          <a:prstGeom prst="rect">
            <a:avLst/>
          </a:prstGeom>
        </p:spPr>
      </p:pic>
      <p:sp>
        <p:nvSpPr>
          <p:cNvPr id="2" name="楕円 1">
            <a:extLst>
              <a:ext uri="{FF2B5EF4-FFF2-40B4-BE49-F238E27FC236}">
                <a16:creationId xmlns:a16="http://schemas.microsoft.com/office/drawing/2014/main" id="{24679FBA-140E-4E32-9672-0D48069F8B44}"/>
              </a:ext>
            </a:extLst>
          </p:cNvPr>
          <p:cNvSpPr/>
          <p:nvPr/>
        </p:nvSpPr>
        <p:spPr>
          <a:xfrm>
            <a:off x="3009266" y="3529171"/>
            <a:ext cx="1219200" cy="11239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楕円 3">
            <a:extLst>
              <a:ext uri="{FF2B5EF4-FFF2-40B4-BE49-F238E27FC236}">
                <a16:creationId xmlns:a16="http://schemas.microsoft.com/office/drawing/2014/main" id="{14E9EB3E-B156-49B7-99AF-D0C3056BB1C4}"/>
              </a:ext>
            </a:extLst>
          </p:cNvPr>
          <p:cNvSpPr/>
          <p:nvPr/>
        </p:nvSpPr>
        <p:spPr>
          <a:xfrm>
            <a:off x="4333241" y="3153092"/>
            <a:ext cx="1219200" cy="11239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楕円 4">
            <a:extLst>
              <a:ext uri="{FF2B5EF4-FFF2-40B4-BE49-F238E27FC236}">
                <a16:creationId xmlns:a16="http://schemas.microsoft.com/office/drawing/2014/main" id="{6EF317D4-6D49-4350-AF40-2334C2BED071}"/>
              </a:ext>
            </a:extLst>
          </p:cNvPr>
          <p:cNvSpPr/>
          <p:nvPr/>
        </p:nvSpPr>
        <p:spPr>
          <a:xfrm>
            <a:off x="3980816" y="4176871"/>
            <a:ext cx="1219200" cy="11239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楕円 5">
            <a:extLst>
              <a:ext uri="{FF2B5EF4-FFF2-40B4-BE49-F238E27FC236}">
                <a16:creationId xmlns:a16="http://schemas.microsoft.com/office/drawing/2014/main" id="{FBD9A6A2-7037-4B7F-AB85-46C98EE9D832}"/>
              </a:ext>
            </a:extLst>
          </p:cNvPr>
          <p:cNvSpPr/>
          <p:nvPr/>
        </p:nvSpPr>
        <p:spPr>
          <a:xfrm>
            <a:off x="4514216" y="1376521"/>
            <a:ext cx="1219200" cy="11239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 name="グループ化 6">
            <a:extLst>
              <a:ext uri="{FF2B5EF4-FFF2-40B4-BE49-F238E27FC236}">
                <a16:creationId xmlns:a16="http://schemas.microsoft.com/office/drawing/2014/main" id="{C506416E-2DEE-4ACE-A414-58B8EA06493A}"/>
              </a:ext>
            </a:extLst>
          </p:cNvPr>
          <p:cNvGrpSpPr/>
          <p:nvPr/>
        </p:nvGrpSpPr>
        <p:grpSpPr>
          <a:xfrm>
            <a:off x="245427" y="775675"/>
            <a:ext cx="2519045" cy="775629"/>
            <a:chOff x="0" y="0"/>
            <a:chExt cx="2519045" cy="775717"/>
          </a:xfrm>
        </p:grpSpPr>
        <p:pic>
          <p:nvPicPr>
            <p:cNvPr id="8" name="グラフィックス 10">
              <a:extLst>
                <a:ext uri="{FF2B5EF4-FFF2-40B4-BE49-F238E27FC236}">
                  <a16:creationId xmlns:a16="http://schemas.microsoft.com/office/drawing/2014/main" id="{B731CAE1-F4D9-4232-BE08-09FCB1141C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2519045" cy="723959"/>
            </a:xfrm>
            <a:prstGeom prst="rect">
              <a:avLst/>
            </a:prstGeom>
          </p:spPr>
        </p:pic>
        <p:sp>
          <p:nvSpPr>
            <p:cNvPr id="10" name="テキスト ボックス 2">
              <a:extLst>
                <a:ext uri="{FF2B5EF4-FFF2-40B4-BE49-F238E27FC236}">
                  <a16:creationId xmlns:a16="http://schemas.microsoft.com/office/drawing/2014/main" id="{FEF2DA21-49A7-4F19-9995-3418AFDA4ECE}"/>
                </a:ext>
              </a:extLst>
            </p:cNvPr>
            <p:cNvSpPr txBox="1"/>
            <p:nvPr/>
          </p:nvSpPr>
          <p:spPr>
            <a:xfrm>
              <a:off x="455929" y="63247"/>
              <a:ext cx="1607185" cy="712470"/>
            </a:xfrm>
            <a:prstGeom prst="rect">
              <a:avLst/>
            </a:prstGeom>
            <a:noFill/>
          </p:spPr>
          <p:txBody>
            <a:bodyPr wrap="none" rtlCol="0">
              <a:spAutoFit/>
            </a:bodyPr>
            <a:lstStyle/>
            <a:p>
              <a:pPr algn="just"/>
              <a:r>
                <a:rPr lang="ko-KR" sz="2800" b="1" kern="1200" dirty="0">
                  <a:solidFill>
                    <a:srgbClr val="BE0260"/>
                  </a:solidFill>
                  <a:effectLst>
                    <a:outerShdw blurRad="38100" dist="38100" dir="2700000" algn="tl">
                      <a:srgbClr val="000000">
                        <a:alpha val="43000"/>
                      </a:srgbClr>
                    </a:outerShdw>
                  </a:effectLst>
                  <a:latin typeface="游明朝" panose="02020400000000000000" pitchFamily="18" charset="-128"/>
                  <a:ea typeface="Batang" panose="02030600000101010101" pitchFamily="18" charset="-127"/>
                  <a:cs typeface="Times New Roman" panose="02020603050405020304" pitchFamily="18" charset="0"/>
                </a:rPr>
                <a:t>경상</a:t>
              </a:r>
              <a:r>
                <a:rPr kumimoji="1" lang="ko-KR" sz="2800" b="1" kern="1200" dirty="0">
                  <a:solidFill>
                    <a:srgbClr val="BE0260"/>
                  </a:solidFill>
                  <a:effectLst>
                    <a:outerShdw blurRad="38100" dist="38100" dir="2700000" algn="tl">
                      <a:srgbClr val="000000">
                        <a:alpha val="43000"/>
                      </a:srgbClr>
                    </a:outerShdw>
                  </a:effectLst>
                  <a:latin typeface="游明朝" panose="02020400000000000000" pitchFamily="18" charset="-128"/>
                  <a:ea typeface="Batang" panose="02030600000101010101" pitchFamily="18" charset="-127"/>
                  <a:cs typeface="Times New Roman" panose="02020603050405020304" pitchFamily="18" charset="0"/>
                </a:rPr>
                <a:t>남도</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grpSp>
      <p:sp>
        <p:nvSpPr>
          <p:cNvPr id="11" name="楕円 10">
            <a:extLst>
              <a:ext uri="{FF2B5EF4-FFF2-40B4-BE49-F238E27FC236}">
                <a16:creationId xmlns:a16="http://schemas.microsoft.com/office/drawing/2014/main" id="{0E1D58EF-676F-417C-942C-A2755F55F834}"/>
              </a:ext>
            </a:extLst>
          </p:cNvPr>
          <p:cNvSpPr/>
          <p:nvPr/>
        </p:nvSpPr>
        <p:spPr>
          <a:xfrm>
            <a:off x="3628391" y="5255339"/>
            <a:ext cx="1219200" cy="11239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楕円 11">
            <a:extLst>
              <a:ext uri="{FF2B5EF4-FFF2-40B4-BE49-F238E27FC236}">
                <a16:creationId xmlns:a16="http://schemas.microsoft.com/office/drawing/2014/main" id="{FDD3B0E8-2F0B-40CE-B104-E8B23BBE4F43}"/>
              </a:ext>
            </a:extLst>
          </p:cNvPr>
          <p:cNvSpPr/>
          <p:nvPr/>
        </p:nvSpPr>
        <p:spPr>
          <a:xfrm>
            <a:off x="5161104" y="5255339"/>
            <a:ext cx="1219200" cy="11239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楕円 12">
            <a:extLst>
              <a:ext uri="{FF2B5EF4-FFF2-40B4-BE49-F238E27FC236}">
                <a16:creationId xmlns:a16="http://schemas.microsoft.com/office/drawing/2014/main" id="{0DA66A26-2593-4C97-B319-AE0ED5C1829B}"/>
              </a:ext>
            </a:extLst>
          </p:cNvPr>
          <p:cNvSpPr/>
          <p:nvPr/>
        </p:nvSpPr>
        <p:spPr>
          <a:xfrm>
            <a:off x="5552441" y="2700495"/>
            <a:ext cx="1219200" cy="11239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楕円 13">
            <a:extLst>
              <a:ext uri="{FF2B5EF4-FFF2-40B4-BE49-F238E27FC236}">
                <a16:creationId xmlns:a16="http://schemas.microsoft.com/office/drawing/2014/main" id="{1E65EA3A-97AC-454A-AC5A-EBBBBEB34F60}"/>
              </a:ext>
            </a:extLst>
          </p:cNvPr>
          <p:cNvSpPr/>
          <p:nvPr/>
        </p:nvSpPr>
        <p:spPr>
          <a:xfrm>
            <a:off x="5152213" y="4047051"/>
            <a:ext cx="1219200" cy="11239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楕円 14">
            <a:extLst>
              <a:ext uri="{FF2B5EF4-FFF2-40B4-BE49-F238E27FC236}">
                <a16:creationId xmlns:a16="http://schemas.microsoft.com/office/drawing/2014/main" id="{D69C1F07-A8D1-4FB1-A2D6-8F3B8F6F3A03}"/>
              </a:ext>
            </a:extLst>
          </p:cNvPr>
          <p:cNvSpPr/>
          <p:nvPr/>
        </p:nvSpPr>
        <p:spPr>
          <a:xfrm>
            <a:off x="5874951" y="1376521"/>
            <a:ext cx="1219200" cy="11239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楕円 15">
            <a:extLst>
              <a:ext uri="{FF2B5EF4-FFF2-40B4-BE49-F238E27FC236}">
                <a16:creationId xmlns:a16="http://schemas.microsoft.com/office/drawing/2014/main" id="{72DD7ACC-7076-416C-8B2F-A01B046D0FCF}"/>
              </a:ext>
            </a:extLst>
          </p:cNvPr>
          <p:cNvSpPr/>
          <p:nvPr/>
        </p:nvSpPr>
        <p:spPr>
          <a:xfrm>
            <a:off x="6500952" y="3153092"/>
            <a:ext cx="1219200" cy="11239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9746448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タイトル 3">
            <a:extLst>
              <a:ext uri="{FF2B5EF4-FFF2-40B4-BE49-F238E27FC236}">
                <a16:creationId xmlns:a16="http://schemas.microsoft.com/office/drawing/2014/main" id="{3426B3EC-2460-4FB7-A219-AB3B97113888}"/>
              </a:ext>
            </a:extLst>
          </p:cNvPr>
          <p:cNvSpPr txBox="1">
            <a:spLocks/>
          </p:cNvSpPr>
          <p:nvPr/>
        </p:nvSpPr>
        <p:spPr>
          <a:xfrm>
            <a:off x="146194" y="0"/>
            <a:ext cx="12287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⑨</a:t>
            </a:r>
          </a:p>
        </p:txBody>
      </p:sp>
      <p:grpSp>
        <p:nvGrpSpPr>
          <p:cNvPr id="27" name="グループ化 26">
            <a:extLst>
              <a:ext uri="{FF2B5EF4-FFF2-40B4-BE49-F238E27FC236}">
                <a16:creationId xmlns:a16="http://schemas.microsoft.com/office/drawing/2014/main" id="{F1CA3C22-DAC4-4846-B600-AFA154F1BA68}"/>
              </a:ext>
            </a:extLst>
          </p:cNvPr>
          <p:cNvGrpSpPr/>
          <p:nvPr/>
        </p:nvGrpSpPr>
        <p:grpSpPr>
          <a:xfrm>
            <a:off x="1374920" y="143914"/>
            <a:ext cx="5149070" cy="1093016"/>
            <a:chOff x="1982438" y="-63666"/>
            <a:chExt cx="3348144" cy="698092"/>
          </a:xfrm>
        </p:grpSpPr>
        <p:pic>
          <p:nvPicPr>
            <p:cNvPr id="28" name="グラフィックス 27">
              <a:extLst>
                <a:ext uri="{FF2B5EF4-FFF2-40B4-BE49-F238E27FC236}">
                  <a16:creationId xmlns:a16="http://schemas.microsoft.com/office/drawing/2014/main" id="{54DC5E9F-9549-4610-A33E-1D4B092EDBF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82438" y="-63666"/>
              <a:ext cx="2820507" cy="698092"/>
            </a:xfrm>
            <a:prstGeom prst="rect">
              <a:avLst/>
            </a:prstGeom>
          </p:spPr>
        </p:pic>
        <p:sp>
          <p:nvSpPr>
            <p:cNvPr id="29" name="コンテンツ プレースホルダー 2">
              <a:extLst>
                <a:ext uri="{FF2B5EF4-FFF2-40B4-BE49-F238E27FC236}">
                  <a16:creationId xmlns:a16="http://schemas.microsoft.com/office/drawing/2014/main" id="{B3C8D012-1B26-4CA3-ACCA-8E2DC9A6DC25}"/>
                </a:ext>
              </a:extLst>
            </p:cNvPr>
            <p:cNvSpPr txBox="1">
              <a:spLocks/>
            </p:cNvSpPr>
            <p:nvPr/>
          </p:nvSpPr>
          <p:spPr>
            <a:xfrm>
              <a:off x="2122140" y="30798"/>
              <a:ext cx="3208442" cy="4079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ts val="5000"/>
                </a:lnSpc>
                <a:buFont typeface="Arial" panose="020B0604020202020204" pitchFamily="34" charset="0"/>
                <a:buNone/>
              </a:pPr>
              <a:r>
                <a:rPr lang="ko-KR" altLang="en-US" sz="4400" b="1" dirty="0">
                  <a:solidFill>
                    <a:srgbClr val="FF0000"/>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비토섬 飛兎島</a:t>
              </a:r>
              <a:endParaRPr lang="ko-KR" altLang="en-US" sz="3200" b="1" dirty="0">
                <a:solidFill>
                  <a:srgbClr val="FF0000"/>
                </a:solidFill>
                <a:effectLst>
                  <a:outerShdw blurRad="38100" dist="38100" dir="2700000" algn="tl">
                    <a:srgbClr val="000000">
                      <a:alpha val="43137"/>
                    </a:srgbClr>
                  </a:outerShdw>
                </a:effectLst>
                <a:latin typeface="ＭＳ 明朝" panose="02020609040205080304" pitchFamily="17" charset="-128"/>
                <a:ea typeface="Batang" panose="02030600000101010101" pitchFamily="18" charset="-127"/>
              </a:endParaRPr>
            </a:p>
          </p:txBody>
        </p:sp>
      </p:grpSp>
      <p:sp>
        <p:nvSpPr>
          <p:cNvPr id="2" name="テキスト ボックス 1">
            <a:extLst>
              <a:ext uri="{FF2B5EF4-FFF2-40B4-BE49-F238E27FC236}">
                <a16:creationId xmlns:a16="http://schemas.microsoft.com/office/drawing/2014/main" id="{E1AFB1B5-0B01-4215-9C34-B00BE0E131CC}"/>
              </a:ext>
            </a:extLst>
          </p:cNvPr>
          <p:cNvSpPr txBox="1"/>
          <p:nvPr/>
        </p:nvSpPr>
        <p:spPr>
          <a:xfrm>
            <a:off x="280987" y="2111882"/>
            <a:ext cx="11630025" cy="4401205"/>
          </a:xfrm>
          <a:prstGeom prst="rect">
            <a:avLst/>
          </a:prstGeom>
          <a:noFill/>
        </p:spPr>
        <p:txBody>
          <a:bodyPr wrap="square" rtlCol="0">
            <a:spAutoFit/>
          </a:bodyPr>
          <a:lstStyle/>
          <a:p>
            <a:r>
              <a:rPr lang="ko-KR" altLang="ja-JP" sz="4000" dirty="0">
                <a:effectLst/>
                <a:ea typeface="Batang" panose="02030600000101010101" pitchFamily="18" charset="-127"/>
                <a:cs typeface="Batang" panose="02030600000101010101" pitchFamily="18" charset="-127"/>
              </a:rPr>
              <a:t>병을</a:t>
            </a:r>
            <a:r>
              <a:rPr lang="ko-KR" altLang="ja-JP" sz="4000" dirty="0">
                <a:effectLst/>
                <a:ea typeface="ＭＳ 明朝" panose="02020609040205080304" pitchFamily="17" charset="-128"/>
                <a:cs typeface="Batang" panose="02030600000101010101" pitchFamily="18" charset="-127"/>
              </a:rPr>
              <a:t> </a:t>
            </a:r>
            <a:r>
              <a:rPr lang="ko-KR" altLang="ja-JP" sz="4000" dirty="0">
                <a:effectLst/>
                <a:ea typeface="Batang" panose="02030600000101010101" pitchFamily="18" charset="-127"/>
                <a:cs typeface="Batang" panose="02030600000101010101" pitchFamily="18" charset="-127"/>
              </a:rPr>
              <a:t>고치기</a:t>
            </a:r>
            <a:r>
              <a:rPr lang="ko-KR" altLang="ja-JP" sz="4000" dirty="0">
                <a:effectLst/>
                <a:ea typeface="ＭＳ 明朝" panose="02020609040205080304" pitchFamily="17" charset="-128"/>
                <a:cs typeface="Batang" panose="02030600000101010101" pitchFamily="18" charset="-127"/>
              </a:rPr>
              <a:t> </a:t>
            </a:r>
            <a:r>
              <a:rPr lang="ko-KR" altLang="ja-JP" sz="4000" dirty="0">
                <a:effectLst/>
                <a:ea typeface="Batang" panose="02030600000101010101" pitchFamily="18" charset="-127"/>
                <a:cs typeface="Batang" panose="02030600000101010101" pitchFamily="18" charset="-127"/>
              </a:rPr>
              <a:t>위해서</a:t>
            </a:r>
            <a:r>
              <a:rPr lang="ko-KR" altLang="ja-JP" sz="4000" dirty="0">
                <a:effectLst/>
                <a:ea typeface="ＭＳ 明朝" panose="02020609040205080304" pitchFamily="17" charset="-128"/>
                <a:cs typeface="Batang" panose="02030600000101010101" pitchFamily="18" charset="-127"/>
              </a:rPr>
              <a:t> </a:t>
            </a:r>
            <a:r>
              <a:rPr lang="ko-KR" altLang="ja-JP" sz="4000" dirty="0">
                <a:effectLst/>
                <a:ea typeface="Batang" panose="02030600000101010101" pitchFamily="18" charset="-127"/>
                <a:cs typeface="Batang" panose="02030600000101010101" pitchFamily="18" charset="-127"/>
              </a:rPr>
              <a:t>토끼의</a:t>
            </a:r>
            <a:r>
              <a:rPr lang="ko-KR" altLang="ja-JP" sz="4000" dirty="0">
                <a:effectLst/>
                <a:ea typeface="ＭＳ 明朝" panose="02020609040205080304" pitchFamily="17" charset="-128"/>
                <a:cs typeface="Batang" panose="02030600000101010101" pitchFamily="18" charset="-127"/>
              </a:rPr>
              <a:t> </a:t>
            </a:r>
            <a:r>
              <a:rPr lang="ko-KR" altLang="ja-JP" sz="4000" dirty="0">
                <a:effectLst/>
                <a:ea typeface="Batang" panose="02030600000101010101" pitchFamily="18" charset="-127"/>
                <a:cs typeface="Batang" panose="02030600000101010101" pitchFamily="18" charset="-127"/>
              </a:rPr>
              <a:t>간을</a:t>
            </a:r>
            <a:r>
              <a:rPr lang="ko-KR" altLang="ja-JP" sz="4000" dirty="0">
                <a:effectLst/>
                <a:ea typeface="ＭＳ 明朝" panose="02020609040205080304" pitchFamily="17" charset="-128"/>
                <a:cs typeface="Batang" panose="02030600000101010101" pitchFamily="18" charset="-127"/>
              </a:rPr>
              <a:t> </a:t>
            </a:r>
            <a:r>
              <a:rPr lang="ko-KR" altLang="ja-JP" sz="4000" dirty="0">
                <a:effectLst/>
                <a:ea typeface="Batang" panose="02030600000101010101" pitchFamily="18" charset="-127"/>
                <a:cs typeface="Batang" panose="02030600000101010101" pitchFamily="18" charset="-127"/>
              </a:rPr>
              <a:t>원하는</a:t>
            </a:r>
            <a:r>
              <a:rPr lang="ko-KR" altLang="ja-JP" sz="4000" dirty="0">
                <a:effectLst/>
                <a:ea typeface="ＭＳ 明朝" panose="02020609040205080304" pitchFamily="17" charset="-128"/>
                <a:cs typeface="Batang" panose="02030600000101010101" pitchFamily="18" charset="-127"/>
              </a:rPr>
              <a:t> </a:t>
            </a:r>
            <a:r>
              <a:rPr lang="ko-KR" altLang="ja-JP" sz="4000" dirty="0">
                <a:effectLst/>
                <a:ea typeface="Batang" panose="02030600000101010101" pitchFamily="18" charset="-127"/>
                <a:cs typeface="Batang" panose="02030600000101010101" pitchFamily="18" charset="-127"/>
              </a:rPr>
              <a:t>용왕이</a:t>
            </a:r>
            <a:r>
              <a:rPr lang="ko-KR" altLang="ja-JP" sz="4000" dirty="0">
                <a:effectLst/>
                <a:ea typeface="ＭＳ 明朝" panose="02020609040205080304" pitchFamily="17" charset="-128"/>
                <a:cs typeface="Batang" panose="02030600000101010101" pitchFamily="18" charset="-127"/>
              </a:rPr>
              <a:t> </a:t>
            </a:r>
            <a:r>
              <a:rPr lang="ko-KR" altLang="ja-JP" sz="4000" dirty="0">
                <a:effectLst/>
                <a:ea typeface="Batang" panose="02030600000101010101" pitchFamily="18" charset="-127"/>
                <a:cs typeface="Batang" panose="02030600000101010101" pitchFamily="18" charset="-127"/>
              </a:rPr>
              <a:t>별주부</a:t>
            </a:r>
            <a:r>
              <a:rPr lang="en-US" altLang="ja-JP" sz="4000" dirty="0">
                <a:effectLst/>
                <a:latin typeface="ＭＳ 明朝" panose="02020609040205080304" pitchFamily="17" charset="-128"/>
                <a:cs typeface="Batang" panose="02030600000101010101" pitchFamily="18" charset="-127"/>
              </a:rPr>
              <a:t>(</a:t>
            </a:r>
            <a:r>
              <a:rPr lang="ko-KR" altLang="ja-JP" sz="4000" dirty="0">
                <a:effectLst/>
                <a:ea typeface="Batang" panose="02030600000101010101" pitchFamily="18" charset="-127"/>
                <a:cs typeface="Batang" panose="02030600000101010101" pitchFamily="18" charset="-127"/>
              </a:rPr>
              <a:t>자라</a:t>
            </a:r>
            <a:r>
              <a:rPr lang="en-US" altLang="ja-JP" sz="4000" dirty="0">
                <a:effectLst/>
                <a:latin typeface="ＭＳ 明朝" panose="02020609040205080304" pitchFamily="17" charset="-128"/>
                <a:cs typeface="Batang" panose="02030600000101010101" pitchFamily="18" charset="-127"/>
              </a:rPr>
              <a:t>)</a:t>
            </a:r>
            <a:r>
              <a:rPr lang="ko-KR" altLang="ja-JP" sz="4000" dirty="0">
                <a:effectLst/>
                <a:ea typeface="Batang" panose="02030600000101010101" pitchFamily="18" charset="-127"/>
                <a:cs typeface="Batang" panose="02030600000101010101" pitchFamily="18" charset="-127"/>
              </a:rPr>
              <a:t>를</a:t>
            </a:r>
            <a:r>
              <a:rPr lang="ko-KR" altLang="ja-JP" sz="4000" dirty="0">
                <a:effectLst/>
                <a:ea typeface="ＭＳ 明朝" panose="02020609040205080304" pitchFamily="17" charset="-128"/>
                <a:cs typeface="Batang" panose="02030600000101010101" pitchFamily="18" charset="-127"/>
              </a:rPr>
              <a:t> </a:t>
            </a:r>
            <a:r>
              <a:rPr lang="ko-KR" altLang="ja-JP" sz="4000" dirty="0">
                <a:effectLst/>
                <a:ea typeface="Batang" panose="02030600000101010101" pitchFamily="18" charset="-127"/>
                <a:cs typeface="Batang" panose="02030600000101010101" pitchFamily="18" charset="-127"/>
              </a:rPr>
              <a:t>지상에</a:t>
            </a:r>
            <a:r>
              <a:rPr lang="ko-KR" altLang="ja-JP" sz="4000" dirty="0">
                <a:effectLst/>
                <a:ea typeface="ＭＳ 明朝" panose="02020609040205080304" pitchFamily="17" charset="-128"/>
                <a:cs typeface="Batang" panose="02030600000101010101" pitchFamily="18" charset="-127"/>
              </a:rPr>
              <a:t> </a:t>
            </a:r>
            <a:r>
              <a:rPr lang="ko-KR" altLang="ja-JP" sz="4000" dirty="0">
                <a:effectLst/>
                <a:ea typeface="Batang" panose="02030600000101010101" pitchFamily="18" charset="-127"/>
                <a:cs typeface="Batang" panose="02030600000101010101" pitchFamily="18" charset="-127"/>
              </a:rPr>
              <a:t>파견하고</a:t>
            </a:r>
            <a:r>
              <a:rPr lang="en-US" altLang="ja-JP" sz="4000" dirty="0">
                <a:effectLst/>
                <a:latin typeface="ＭＳ 明朝" panose="02020609040205080304" pitchFamily="17" charset="-128"/>
                <a:cs typeface="Batang" panose="02030600000101010101" pitchFamily="18" charset="-127"/>
              </a:rPr>
              <a:t>, </a:t>
            </a:r>
            <a:r>
              <a:rPr lang="ko-KR" altLang="ja-JP" sz="4000" dirty="0">
                <a:effectLst/>
                <a:ea typeface="Batang" panose="02030600000101010101" pitchFamily="18" charset="-127"/>
                <a:cs typeface="Batang" panose="02030600000101010101" pitchFamily="18" charset="-127"/>
              </a:rPr>
              <a:t>별주부에게</a:t>
            </a:r>
            <a:r>
              <a:rPr lang="ko-KR" altLang="ja-JP" sz="4000" dirty="0">
                <a:effectLst/>
                <a:ea typeface="ＭＳ 明朝" panose="02020609040205080304" pitchFamily="17" charset="-128"/>
                <a:cs typeface="Batang" panose="02030600000101010101" pitchFamily="18" charset="-127"/>
              </a:rPr>
              <a:t> </a:t>
            </a:r>
            <a:r>
              <a:rPr lang="ko-KR" altLang="ja-JP" sz="4000" dirty="0">
                <a:effectLst/>
                <a:ea typeface="Batang" panose="02030600000101010101" pitchFamily="18" charset="-127"/>
                <a:cs typeface="Batang" panose="02030600000101010101" pitchFamily="18" charset="-127"/>
              </a:rPr>
              <a:t>속아</a:t>
            </a:r>
            <a:r>
              <a:rPr lang="ko-KR" altLang="ja-JP" sz="4000" dirty="0">
                <a:effectLst/>
                <a:ea typeface="ＭＳ 明朝" panose="02020609040205080304" pitchFamily="17" charset="-128"/>
                <a:cs typeface="Batang" panose="02030600000101010101" pitchFamily="18" charset="-127"/>
              </a:rPr>
              <a:t> </a:t>
            </a:r>
            <a:r>
              <a:rPr lang="ko-KR" altLang="ja-JP" sz="4000" dirty="0">
                <a:effectLst/>
                <a:ea typeface="Batang" panose="02030600000101010101" pitchFamily="18" charset="-127"/>
                <a:cs typeface="Batang" panose="02030600000101010101" pitchFamily="18" charset="-127"/>
              </a:rPr>
              <a:t>용궁에</a:t>
            </a:r>
            <a:r>
              <a:rPr lang="ko-KR" altLang="ja-JP" sz="4000" dirty="0">
                <a:effectLst/>
                <a:ea typeface="ＭＳ 明朝" panose="02020609040205080304" pitchFamily="17" charset="-128"/>
                <a:cs typeface="Batang" panose="02030600000101010101" pitchFamily="18" charset="-127"/>
              </a:rPr>
              <a:t> </a:t>
            </a:r>
            <a:r>
              <a:rPr lang="ko-KR" altLang="ja-JP" sz="4000" dirty="0">
                <a:effectLst/>
                <a:ea typeface="Batang" panose="02030600000101010101" pitchFamily="18" charset="-127"/>
                <a:cs typeface="Batang" panose="02030600000101010101" pitchFamily="18" charset="-127"/>
              </a:rPr>
              <a:t>붙들려갔다</a:t>
            </a:r>
            <a:r>
              <a:rPr lang="ko-KR" altLang="ja-JP" sz="4000" dirty="0">
                <a:effectLst/>
                <a:ea typeface="ＭＳ 明朝" panose="02020609040205080304" pitchFamily="17" charset="-128"/>
                <a:cs typeface="Batang" panose="02030600000101010101" pitchFamily="18" charset="-127"/>
              </a:rPr>
              <a:t> </a:t>
            </a:r>
            <a:r>
              <a:rPr lang="ko-KR" altLang="ja-JP" sz="4000" dirty="0">
                <a:effectLst/>
                <a:ea typeface="Batang" panose="02030600000101010101" pitchFamily="18" charset="-127"/>
                <a:cs typeface="Batang" panose="02030600000101010101" pitchFamily="18" charset="-127"/>
              </a:rPr>
              <a:t>기지를</a:t>
            </a:r>
            <a:r>
              <a:rPr lang="ko-KR" altLang="ja-JP" sz="4000" dirty="0">
                <a:effectLst/>
                <a:ea typeface="ＭＳ 明朝" panose="02020609040205080304" pitchFamily="17" charset="-128"/>
                <a:cs typeface="Batang" panose="02030600000101010101" pitchFamily="18" charset="-127"/>
              </a:rPr>
              <a:t> </a:t>
            </a:r>
            <a:r>
              <a:rPr lang="ko-KR" altLang="ja-JP" sz="4000" dirty="0">
                <a:effectLst/>
                <a:ea typeface="Batang" panose="02030600000101010101" pitchFamily="18" charset="-127"/>
                <a:cs typeface="Batang" panose="02030600000101010101" pitchFamily="18" charset="-127"/>
              </a:rPr>
              <a:t>발휘하여</a:t>
            </a:r>
            <a:r>
              <a:rPr lang="ko-KR" altLang="ja-JP" sz="4000" dirty="0">
                <a:effectLst/>
                <a:ea typeface="ＭＳ 明朝" panose="02020609040205080304" pitchFamily="17" charset="-128"/>
                <a:cs typeface="Batang" panose="02030600000101010101" pitchFamily="18" charset="-127"/>
              </a:rPr>
              <a:t> </a:t>
            </a:r>
            <a:r>
              <a:rPr lang="ko-KR" altLang="ja-JP" sz="4000" dirty="0">
                <a:effectLst/>
                <a:ea typeface="Batang" panose="02030600000101010101" pitchFamily="18" charset="-127"/>
                <a:cs typeface="Batang" panose="02030600000101010101" pitchFamily="18" charset="-127"/>
              </a:rPr>
              <a:t>목숨을</a:t>
            </a:r>
            <a:r>
              <a:rPr lang="ko-KR" altLang="ja-JP" sz="4000" dirty="0">
                <a:effectLst/>
                <a:ea typeface="ＭＳ 明朝" panose="02020609040205080304" pitchFamily="17" charset="-128"/>
                <a:cs typeface="Batang" panose="02030600000101010101" pitchFamily="18" charset="-127"/>
              </a:rPr>
              <a:t> </a:t>
            </a:r>
            <a:r>
              <a:rPr lang="ko-KR" altLang="ja-JP" sz="4000" dirty="0">
                <a:effectLst/>
                <a:ea typeface="Batang" panose="02030600000101010101" pitchFamily="18" charset="-127"/>
                <a:cs typeface="Batang" panose="02030600000101010101" pitchFamily="18" charset="-127"/>
              </a:rPr>
              <a:t>부지한</a:t>
            </a:r>
            <a:r>
              <a:rPr lang="ko-KR" altLang="ja-JP" sz="4000" dirty="0">
                <a:effectLst/>
                <a:ea typeface="ＭＳ 明朝" panose="02020609040205080304" pitchFamily="17" charset="-128"/>
                <a:cs typeface="Batang" panose="02030600000101010101" pitchFamily="18" charset="-127"/>
              </a:rPr>
              <a:t> </a:t>
            </a:r>
            <a:r>
              <a:rPr lang="ko-KR" altLang="ja-JP" sz="4000" dirty="0">
                <a:effectLst/>
                <a:ea typeface="Batang" panose="02030600000101010101" pitchFamily="18" charset="-127"/>
                <a:cs typeface="Batang" panose="02030600000101010101" pitchFamily="18" charset="-127"/>
              </a:rPr>
              <a:t>토끼의</a:t>
            </a:r>
            <a:r>
              <a:rPr lang="ko-KR" altLang="ja-JP" sz="4000" dirty="0">
                <a:effectLst/>
                <a:ea typeface="ＭＳ 明朝" panose="02020609040205080304" pitchFamily="17" charset="-128"/>
                <a:cs typeface="Batang" panose="02030600000101010101" pitchFamily="18" charset="-127"/>
              </a:rPr>
              <a:t> </a:t>
            </a:r>
            <a:r>
              <a:rPr lang="ko-KR" altLang="ja-JP" sz="4000" dirty="0">
                <a:effectLst/>
                <a:ea typeface="Batang" panose="02030600000101010101" pitchFamily="18" charset="-127"/>
                <a:cs typeface="Batang" panose="02030600000101010101" pitchFamily="18" charset="-127"/>
              </a:rPr>
              <a:t>이야기로</a:t>
            </a:r>
            <a:r>
              <a:rPr lang="en-US" altLang="ja-JP" sz="4000" dirty="0">
                <a:effectLst/>
                <a:latin typeface="ＭＳ 明朝" panose="02020609040205080304" pitchFamily="17" charset="-128"/>
                <a:cs typeface="Batang" panose="02030600000101010101" pitchFamily="18" charset="-127"/>
              </a:rPr>
              <a:t>, </a:t>
            </a:r>
            <a:r>
              <a:rPr lang="ko-KR" altLang="ja-JP" sz="4000" dirty="0">
                <a:effectLst/>
                <a:ea typeface="Batang" panose="02030600000101010101" pitchFamily="18" charset="-127"/>
                <a:cs typeface="Batang" panose="02030600000101010101" pitchFamily="18" charset="-127"/>
              </a:rPr>
              <a:t>한국의</a:t>
            </a:r>
            <a:r>
              <a:rPr lang="ko-KR" altLang="ja-JP" sz="4000" dirty="0">
                <a:effectLst/>
                <a:ea typeface="ＭＳ 明朝" panose="02020609040205080304" pitchFamily="17" charset="-128"/>
                <a:cs typeface="Batang" panose="02030600000101010101" pitchFamily="18" charset="-127"/>
              </a:rPr>
              <a:t> </a:t>
            </a:r>
            <a:r>
              <a:rPr lang="ko-KR" altLang="ja-JP" sz="4000" dirty="0">
                <a:effectLst/>
                <a:ea typeface="Batang" panose="02030600000101010101" pitchFamily="18" charset="-127"/>
                <a:cs typeface="Batang" panose="02030600000101010101" pitchFamily="18" charset="-127"/>
              </a:rPr>
              <a:t>문헌에서</a:t>
            </a:r>
            <a:r>
              <a:rPr lang="ko-KR" altLang="ja-JP" sz="4000" dirty="0">
                <a:effectLst/>
                <a:ea typeface="ＭＳ 明朝" panose="02020609040205080304" pitchFamily="17" charset="-128"/>
                <a:cs typeface="Batang" panose="02030600000101010101" pitchFamily="18" charset="-127"/>
              </a:rPr>
              <a:t> </a:t>
            </a:r>
            <a:endParaRPr lang="en-US" altLang="ko-KR" sz="4000" dirty="0">
              <a:effectLst/>
              <a:ea typeface="ＭＳ 明朝" panose="02020609040205080304" pitchFamily="17" charset="-128"/>
              <a:cs typeface="Batang" panose="02030600000101010101" pitchFamily="18" charset="-127"/>
            </a:endParaRPr>
          </a:p>
          <a:p>
            <a:r>
              <a:rPr lang="ko-KR" altLang="ja-JP" sz="4000" dirty="0">
                <a:effectLst/>
                <a:ea typeface="Batang" panose="02030600000101010101" pitchFamily="18" charset="-127"/>
                <a:cs typeface="Batang" panose="02030600000101010101" pitchFamily="18" charset="-127"/>
              </a:rPr>
              <a:t>찾아볼</a:t>
            </a:r>
            <a:r>
              <a:rPr lang="ko-KR" altLang="ja-JP" sz="4000" dirty="0">
                <a:effectLst/>
                <a:ea typeface="ＭＳ 明朝" panose="02020609040205080304" pitchFamily="17" charset="-128"/>
                <a:cs typeface="Batang" panose="02030600000101010101" pitchFamily="18" charset="-127"/>
              </a:rPr>
              <a:t> </a:t>
            </a:r>
            <a:r>
              <a:rPr lang="ko-KR" altLang="ja-JP" sz="4000" dirty="0">
                <a:effectLst/>
                <a:ea typeface="Batang" panose="02030600000101010101" pitchFamily="18" charset="-127"/>
                <a:cs typeface="Batang" panose="02030600000101010101" pitchFamily="18" charset="-127"/>
              </a:rPr>
              <a:t>수</a:t>
            </a:r>
            <a:r>
              <a:rPr lang="ko-KR" altLang="ja-JP" sz="4000" dirty="0">
                <a:effectLst/>
                <a:ea typeface="ＭＳ 明朝" panose="02020609040205080304" pitchFamily="17" charset="-128"/>
                <a:cs typeface="Batang" panose="02030600000101010101" pitchFamily="18" charset="-127"/>
              </a:rPr>
              <a:t> </a:t>
            </a:r>
            <a:r>
              <a:rPr lang="ko-KR" altLang="ja-JP" sz="4000" dirty="0">
                <a:effectLst/>
                <a:ea typeface="Batang" panose="02030600000101010101" pitchFamily="18" charset="-127"/>
                <a:cs typeface="Batang" panose="02030600000101010101" pitchFamily="18" charset="-127"/>
              </a:rPr>
              <a:t>있는</a:t>
            </a:r>
            <a:r>
              <a:rPr lang="ko-KR" altLang="ja-JP" sz="4000" dirty="0">
                <a:effectLst/>
                <a:ea typeface="ＭＳ 明朝" panose="02020609040205080304" pitchFamily="17" charset="-128"/>
                <a:cs typeface="Batang" panose="02030600000101010101" pitchFamily="18" charset="-127"/>
              </a:rPr>
              <a:t> </a:t>
            </a:r>
            <a:r>
              <a:rPr lang="ko-KR" altLang="ja-JP" sz="4000" dirty="0">
                <a:effectLst/>
                <a:ea typeface="Batang" panose="02030600000101010101" pitchFamily="18" charset="-127"/>
                <a:cs typeface="Batang" panose="02030600000101010101" pitchFamily="18" charset="-127"/>
              </a:rPr>
              <a:t>가장</a:t>
            </a:r>
            <a:r>
              <a:rPr lang="ko-KR" altLang="ja-JP" sz="4000" dirty="0">
                <a:effectLst/>
                <a:ea typeface="ＭＳ 明朝" panose="02020609040205080304" pitchFamily="17" charset="-128"/>
                <a:cs typeface="Batang" panose="02030600000101010101" pitchFamily="18" charset="-127"/>
              </a:rPr>
              <a:t> </a:t>
            </a:r>
            <a:r>
              <a:rPr lang="ko-KR" altLang="ja-JP" sz="4000" dirty="0">
                <a:effectLst/>
                <a:ea typeface="Batang" panose="02030600000101010101" pitchFamily="18" charset="-127"/>
                <a:cs typeface="Batang" panose="02030600000101010101" pitchFamily="18" charset="-127"/>
              </a:rPr>
              <a:t>오래된</a:t>
            </a:r>
            <a:r>
              <a:rPr lang="ko-KR" altLang="ja-JP" sz="4000" dirty="0">
                <a:effectLst/>
                <a:ea typeface="ＭＳ 明朝" panose="02020609040205080304" pitchFamily="17" charset="-128"/>
                <a:cs typeface="Batang" panose="02030600000101010101" pitchFamily="18" charset="-127"/>
              </a:rPr>
              <a:t> </a:t>
            </a:r>
            <a:endParaRPr lang="en-US" altLang="ko-KR" sz="4000" dirty="0">
              <a:effectLst/>
              <a:ea typeface="ＭＳ 明朝" panose="02020609040205080304" pitchFamily="17" charset="-128"/>
              <a:cs typeface="Batang" panose="02030600000101010101" pitchFamily="18" charset="-127"/>
            </a:endParaRPr>
          </a:p>
          <a:p>
            <a:r>
              <a:rPr lang="ko-KR" altLang="ja-JP" sz="4000" dirty="0">
                <a:effectLst/>
                <a:ea typeface="Batang" panose="02030600000101010101" pitchFamily="18" charset="-127"/>
                <a:cs typeface="Batang" panose="02030600000101010101" pitchFamily="18" charset="-127"/>
              </a:rPr>
              <a:t>기록은</a:t>
            </a:r>
            <a:r>
              <a:rPr lang="en-US" altLang="ko-KR" sz="4000" dirty="0">
                <a:latin typeface="ＭＳ 明朝" panose="02020609040205080304" pitchFamily="17" charset="-128"/>
                <a:ea typeface="Batang" panose="02030600000101010101" pitchFamily="18" charset="-127"/>
                <a:cs typeface="Batang" panose="02030600000101010101" pitchFamily="18" charset="-127"/>
              </a:rPr>
              <a:t> </a:t>
            </a:r>
            <a:r>
              <a:rPr lang="en-US" altLang="ja-JP" sz="4000" dirty="0">
                <a:effectLst/>
                <a:latin typeface="ＭＳ 明朝" panose="02020609040205080304" pitchFamily="17" charset="-128"/>
                <a:cs typeface="Batang" panose="02030600000101010101" pitchFamily="18" charset="-127"/>
              </a:rPr>
              <a:t>&lt;</a:t>
            </a:r>
            <a:r>
              <a:rPr lang="ko-KR" altLang="ja-JP" sz="4000" dirty="0">
                <a:effectLst/>
                <a:ea typeface="Batang" panose="02030600000101010101" pitchFamily="18" charset="-127"/>
                <a:cs typeface="Batang" panose="02030600000101010101" pitchFamily="18" charset="-127"/>
              </a:rPr>
              <a:t>삼국사기</a:t>
            </a:r>
            <a:r>
              <a:rPr lang="en-US" altLang="ja-JP" sz="4000" dirty="0">
                <a:effectLst/>
                <a:latin typeface="ＭＳ 明朝" panose="02020609040205080304" pitchFamily="17" charset="-128"/>
                <a:cs typeface="Batang" panose="02030600000101010101" pitchFamily="18" charset="-127"/>
              </a:rPr>
              <a:t>&gt;</a:t>
            </a:r>
            <a:r>
              <a:rPr lang="ko-KR" altLang="ja-JP" sz="4000" dirty="0">
                <a:effectLst/>
                <a:ea typeface="Batang" panose="02030600000101010101" pitchFamily="18" charset="-127"/>
                <a:cs typeface="Batang" panose="02030600000101010101" pitchFamily="18" charset="-127"/>
              </a:rPr>
              <a:t>에</a:t>
            </a:r>
            <a:r>
              <a:rPr lang="ko-KR" altLang="ja-JP" sz="4000" dirty="0">
                <a:effectLst/>
                <a:ea typeface="ＭＳ 明朝" panose="02020609040205080304" pitchFamily="17" charset="-128"/>
                <a:cs typeface="Batang" panose="02030600000101010101" pitchFamily="18" charset="-127"/>
              </a:rPr>
              <a:t> </a:t>
            </a:r>
            <a:endParaRPr lang="en-US" altLang="ko-KR" sz="4000" dirty="0">
              <a:effectLst/>
              <a:ea typeface="ＭＳ 明朝" panose="02020609040205080304" pitchFamily="17" charset="-128"/>
              <a:cs typeface="Batang" panose="02030600000101010101" pitchFamily="18" charset="-127"/>
            </a:endParaRPr>
          </a:p>
          <a:p>
            <a:r>
              <a:rPr lang="ko-KR" altLang="ja-JP" sz="4000" dirty="0">
                <a:effectLst/>
                <a:ea typeface="Batang" panose="02030600000101010101" pitchFamily="18" charset="-127"/>
                <a:cs typeface="Batang" panose="02030600000101010101" pitchFamily="18" charset="-127"/>
              </a:rPr>
              <a:t>실린</a:t>
            </a:r>
            <a:r>
              <a:rPr lang="ko-KR" altLang="ja-JP" sz="4000" dirty="0">
                <a:effectLst/>
                <a:ea typeface="ＭＳ 明朝" panose="02020609040205080304" pitchFamily="17" charset="-128"/>
                <a:cs typeface="Batang" panose="02030600000101010101" pitchFamily="18" charset="-127"/>
              </a:rPr>
              <a:t> </a:t>
            </a:r>
            <a:r>
              <a:rPr lang="ko-KR" altLang="ja-JP" sz="4000" dirty="0">
                <a:effectLst/>
                <a:ea typeface="Batang" panose="02030600000101010101" pitchFamily="18" charset="-127"/>
                <a:cs typeface="Batang" panose="02030600000101010101" pitchFamily="18" charset="-127"/>
              </a:rPr>
              <a:t>이야기</a:t>
            </a:r>
            <a:r>
              <a:rPr lang="en-US" altLang="ja-JP" sz="4000" dirty="0">
                <a:effectLst/>
                <a:latin typeface="ＭＳ 明朝" panose="02020609040205080304" pitchFamily="17" charset="-128"/>
                <a:cs typeface="Batang" panose="02030600000101010101" pitchFamily="18" charset="-127"/>
              </a:rPr>
              <a:t>.</a:t>
            </a:r>
            <a:endParaRPr kumimoji="1" lang="ja-JP" altLang="en-US" sz="4000" dirty="0"/>
          </a:p>
        </p:txBody>
      </p:sp>
      <p:pic>
        <p:nvPicPr>
          <p:cNvPr id="6" name="図 5">
            <a:extLst>
              <a:ext uri="{FF2B5EF4-FFF2-40B4-BE49-F238E27FC236}">
                <a16:creationId xmlns:a16="http://schemas.microsoft.com/office/drawing/2014/main" id="{4AEF04D1-0C97-45DF-93F7-F46CDE467D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34794" y="4048432"/>
            <a:ext cx="2676218" cy="2676218"/>
          </a:xfrm>
          <a:prstGeom prst="rect">
            <a:avLst/>
          </a:prstGeom>
        </p:spPr>
      </p:pic>
      <p:sp>
        <p:nvSpPr>
          <p:cNvPr id="7" name="テキスト ボックス 6">
            <a:extLst>
              <a:ext uri="{FF2B5EF4-FFF2-40B4-BE49-F238E27FC236}">
                <a16:creationId xmlns:a16="http://schemas.microsoft.com/office/drawing/2014/main" id="{BBC81790-6C0F-4CAB-8529-EB896E77527A}"/>
              </a:ext>
            </a:extLst>
          </p:cNvPr>
          <p:cNvSpPr txBox="1"/>
          <p:nvPr/>
        </p:nvSpPr>
        <p:spPr>
          <a:xfrm>
            <a:off x="612055" y="1338074"/>
            <a:ext cx="11383303" cy="707886"/>
          </a:xfrm>
          <a:prstGeom prst="rect">
            <a:avLst/>
          </a:prstGeom>
          <a:noFill/>
        </p:spPr>
        <p:txBody>
          <a:bodyPr wrap="square" rtlCol="0">
            <a:spAutoFit/>
          </a:bodyPr>
          <a:lstStyle/>
          <a:p>
            <a:r>
              <a:rPr lang="ko-KR" altLang="ja-JP" sz="4000" b="1" kern="100" dirty="0">
                <a:solidFill>
                  <a:srgbClr val="FF00FF"/>
                </a:solidFill>
                <a:effectLst>
                  <a:outerShdw blurRad="38100" dist="38100" dir="2700000" algn="tl">
                    <a:srgbClr val="000000">
                      <a:alpha val="43137"/>
                    </a:srgbClr>
                  </a:outerShdw>
                </a:effectLst>
                <a:latin typeface="游明朝" panose="02020400000000000000" pitchFamily="18" charset="-128"/>
                <a:ea typeface="Batang" panose="02030600000101010101" pitchFamily="18" charset="-127"/>
                <a:cs typeface="Batang" panose="02030600000101010101" pitchFamily="18" charset="-127"/>
              </a:rPr>
              <a:t>토끼전</a:t>
            </a:r>
            <a:r>
              <a:rPr lang="en-US" altLang="ja-JP" sz="4000" b="1" kern="100" dirty="0">
                <a:solidFill>
                  <a:srgbClr val="FF00FF"/>
                </a:solidFill>
                <a:effectLst>
                  <a:outerShdw blurRad="38100" dist="38100" dir="2700000" algn="tl">
                    <a:srgbClr val="000000">
                      <a:alpha val="43137"/>
                    </a:srgbClr>
                  </a:outerShdw>
                </a:effectLst>
                <a:latin typeface="Batang" panose="02030600000101010101" pitchFamily="18" charset="-127"/>
                <a:ea typeface="游明朝" panose="02020400000000000000" pitchFamily="18" charset="-128"/>
                <a:cs typeface="Batang" panose="02030600000101010101" pitchFamily="18" charset="-127"/>
              </a:rPr>
              <a:t>, </a:t>
            </a:r>
            <a:r>
              <a:rPr lang="ko-KR" altLang="ja-JP" sz="4000" b="1" kern="100" dirty="0">
                <a:solidFill>
                  <a:srgbClr val="FF00FF"/>
                </a:solidFill>
                <a:effectLst>
                  <a:outerShdw blurRad="38100" dist="38100" dir="2700000" algn="tl">
                    <a:srgbClr val="000000">
                      <a:alpha val="43137"/>
                    </a:srgbClr>
                  </a:outerShdw>
                </a:effectLst>
                <a:latin typeface="游明朝" panose="02020400000000000000" pitchFamily="18" charset="-128"/>
                <a:ea typeface="Batang" panose="02030600000101010101" pitchFamily="18" charset="-127"/>
                <a:cs typeface="Batang" panose="02030600000101010101" pitchFamily="18" charset="-127"/>
              </a:rPr>
              <a:t>별주부전</a:t>
            </a:r>
            <a:r>
              <a:rPr lang="en-US" altLang="ja-JP" sz="4000" b="1" kern="100" dirty="0">
                <a:solidFill>
                  <a:srgbClr val="FF00FF"/>
                </a:solidFill>
                <a:effectLst>
                  <a:outerShdw blurRad="38100" dist="38100" dir="2700000" algn="tl">
                    <a:srgbClr val="000000">
                      <a:alpha val="43137"/>
                    </a:srgbClr>
                  </a:outerShdw>
                </a:effectLst>
                <a:latin typeface="ＭＳ 明朝" panose="02020609040205080304" pitchFamily="17" charset="-128"/>
                <a:ea typeface="游明朝" panose="02020400000000000000" pitchFamily="18" charset="-128"/>
                <a:cs typeface="Batang" panose="02030600000101010101" pitchFamily="18" charset="-127"/>
              </a:rPr>
              <a:t>[</a:t>
            </a:r>
            <a:r>
              <a:rPr lang="ko-KR" altLang="ja-JP" sz="4000" b="1" kern="100" dirty="0">
                <a:solidFill>
                  <a:srgbClr val="FF00FF"/>
                </a:solidFill>
                <a:effectLst>
                  <a:outerShdw blurRad="38100" dist="38100" dir="2700000" algn="tl">
                    <a:srgbClr val="000000">
                      <a:alpha val="43137"/>
                    </a:srgbClr>
                  </a:outerShdw>
                </a:effectLst>
                <a:latin typeface="游明朝" panose="02020400000000000000" pitchFamily="18" charset="-128"/>
                <a:ea typeface="ＭＳ 明朝" panose="02020609040205080304" pitchFamily="17" charset="-128"/>
                <a:cs typeface="Times New Roman" panose="02020603050405020304" pitchFamily="18" charset="0"/>
              </a:rPr>
              <a:t>鼈主簿傳</a:t>
            </a:r>
            <a:r>
              <a:rPr lang="en-US" altLang="ja-JP" sz="4000" b="1" kern="100" dirty="0">
                <a:solidFill>
                  <a:srgbClr val="FF00FF"/>
                </a:solidFill>
                <a:effectLst>
                  <a:outerShdw blurRad="38100" dist="38100" dir="2700000" algn="tl">
                    <a:srgbClr val="000000">
                      <a:alpha val="43137"/>
                    </a:srgbClr>
                  </a:outerShdw>
                </a:effectLst>
                <a:latin typeface="ＭＳ 明朝" panose="02020609040205080304" pitchFamily="17" charset="-128"/>
                <a:ea typeface="游明朝" panose="02020400000000000000" pitchFamily="18" charset="-128"/>
                <a:cs typeface="Times New Roman" panose="02020603050405020304" pitchFamily="18" charset="0"/>
              </a:rPr>
              <a:t>], </a:t>
            </a:r>
            <a:r>
              <a:rPr lang="ko-KR" altLang="ja-JP" sz="4000" b="1" kern="100" dirty="0">
                <a:solidFill>
                  <a:srgbClr val="FF00FF"/>
                </a:solidFill>
                <a:effectLst>
                  <a:outerShdw blurRad="38100" dist="38100" dir="2700000" algn="tl">
                    <a:srgbClr val="000000">
                      <a:alpha val="43137"/>
                    </a:srgbClr>
                  </a:outerShdw>
                </a:effectLst>
                <a:latin typeface="游明朝" panose="02020400000000000000" pitchFamily="18" charset="-128"/>
                <a:ea typeface="Batang" panose="02030600000101010101" pitchFamily="18" charset="-127"/>
                <a:cs typeface="Batang" panose="02030600000101010101" pitchFamily="18" charset="-127"/>
              </a:rPr>
              <a:t>수궁가</a:t>
            </a:r>
            <a:r>
              <a:rPr lang="en-US" altLang="ja-JP" sz="4000" b="1" kern="100" dirty="0">
                <a:solidFill>
                  <a:srgbClr val="FF00FF"/>
                </a:solidFill>
                <a:effectLst>
                  <a:outerShdw blurRad="38100" dist="38100" dir="2700000" algn="tl">
                    <a:srgbClr val="000000">
                      <a:alpha val="43137"/>
                    </a:srgbClr>
                  </a:outerShdw>
                </a:effectLst>
                <a:latin typeface="ＭＳ 明朝" panose="02020609040205080304" pitchFamily="17" charset="-128"/>
                <a:ea typeface="游明朝" panose="02020400000000000000" pitchFamily="18" charset="-128"/>
                <a:cs typeface="Times New Roman" panose="02020603050405020304" pitchFamily="18" charset="0"/>
              </a:rPr>
              <a:t>[</a:t>
            </a:r>
            <a:r>
              <a:rPr lang="ko-KR" altLang="ja-JP" sz="4000" b="1" kern="100" dirty="0">
                <a:solidFill>
                  <a:srgbClr val="FF00FF"/>
                </a:solidFill>
                <a:effectLst>
                  <a:outerShdw blurRad="38100" dist="38100" dir="2700000" algn="tl">
                    <a:srgbClr val="000000">
                      <a:alpha val="43137"/>
                    </a:srgbClr>
                  </a:outerShdw>
                </a:effectLst>
                <a:latin typeface="游明朝" panose="02020400000000000000" pitchFamily="18" charset="-128"/>
                <a:ea typeface="ＭＳ 明朝" panose="02020609040205080304" pitchFamily="17" charset="-128"/>
                <a:cs typeface="Times New Roman" panose="02020603050405020304" pitchFamily="18" charset="0"/>
              </a:rPr>
              <a:t>水宮歌</a:t>
            </a:r>
            <a:r>
              <a:rPr lang="en-US" altLang="ja-JP" sz="4000" b="1" kern="100" dirty="0">
                <a:solidFill>
                  <a:srgbClr val="FF00FF"/>
                </a:solidFill>
                <a:effectLst>
                  <a:outerShdw blurRad="38100" dist="38100" dir="2700000" algn="tl">
                    <a:srgbClr val="000000">
                      <a:alpha val="43137"/>
                    </a:srgbClr>
                  </a:outerShdw>
                </a:effectLst>
                <a:latin typeface="ＭＳ 明朝" panose="02020609040205080304" pitchFamily="17" charset="-128"/>
                <a:ea typeface="游明朝" panose="02020400000000000000" pitchFamily="18" charset="-128"/>
                <a:cs typeface="Times New Roman" panose="02020603050405020304" pitchFamily="18" charset="0"/>
              </a:rPr>
              <a:t>]</a:t>
            </a:r>
            <a:endParaRPr lang="ja-JP" altLang="ja-JP" sz="4000" b="1" kern="100" dirty="0">
              <a:solidFill>
                <a:srgbClr val="FF00FF"/>
              </a:solidFill>
              <a:effectLst>
                <a:outerShdw blurRad="38100" dist="38100" dir="2700000" algn="tl">
                  <a:srgbClr val="000000">
                    <a:alpha val="43137"/>
                  </a:srgbClr>
                </a:outerShdw>
              </a:effectLst>
              <a:latin typeface="游明朝" panose="02020400000000000000" pitchFamily="18" charset="-128"/>
              <a:ea typeface="游明朝" panose="02020400000000000000" pitchFamily="18" charset="-128"/>
              <a:cs typeface="Times New Roman" panose="02020603050405020304" pitchFamily="18" charset="0"/>
            </a:endParaRPr>
          </a:p>
        </p:txBody>
      </p:sp>
      <p:pic>
        <p:nvPicPr>
          <p:cNvPr id="34" name="図 33">
            <a:extLst>
              <a:ext uri="{FF2B5EF4-FFF2-40B4-BE49-F238E27FC236}">
                <a16:creationId xmlns:a16="http://schemas.microsoft.com/office/drawing/2014/main" id="{70B6DB57-1A07-43BE-B54A-87CF22424E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23990" y="4962525"/>
            <a:ext cx="2600325" cy="1762125"/>
          </a:xfrm>
          <a:prstGeom prst="rect">
            <a:avLst/>
          </a:prstGeom>
        </p:spPr>
      </p:pic>
    </p:spTree>
    <p:extLst>
      <p:ext uri="{BB962C8B-B14F-4D97-AF65-F5344CB8AC3E}">
        <p14:creationId xmlns:p14="http://schemas.microsoft.com/office/powerpoint/2010/main" val="4287395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タイトル 3">
            <a:extLst>
              <a:ext uri="{FF2B5EF4-FFF2-40B4-BE49-F238E27FC236}">
                <a16:creationId xmlns:a16="http://schemas.microsoft.com/office/drawing/2014/main" id="{3426B3EC-2460-4FB7-A219-AB3B97113888}"/>
              </a:ext>
            </a:extLst>
          </p:cNvPr>
          <p:cNvSpPr txBox="1">
            <a:spLocks/>
          </p:cNvSpPr>
          <p:nvPr/>
        </p:nvSpPr>
        <p:spPr>
          <a:xfrm>
            <a:off x="146194" y="0"/>
            <a:ext cx="12287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⑨</a:t>
            </a:r>
          </a:p>
        </p:txBody>
      </p:sp>
      <p:grpSp>
        <p:nvGrpSpPr>
          <p:cNvPr id="27" name="グループ化 26">
            <a:extLst>
              <a:ext uri="{FF2B5EF4-FFF2-40B4-BE49-F238E27FC236}">
                <a16:creationId xmlns:a16="http://schemas.microsoft.com/office/drawing/2014/main" id="{F1CA3C22-DAC4-4846-B600-AFA154F1BA68}"/>
              </a:ext>
            </a:extLst>
          </p:cNvPr>
          <p:cNvGrpSpPr/>
          <p:nvPr/>
        </p:nvGrpSpPr>
        <p:grpSpPr>
          <a:xfrm>
            <a:off x="1374920" y="143914"/>
            <a:ext cx="5149070" cy="1093016"/>
            <a:chOff x="1982438" y="-63666"/>
            <a:chExt cx="3348144" cy="698092"/>
          </a:xfrm>
        </p:grpSpPr>
        <p:pic>
          <p:nvPicPr>
            <p:cNvPr id="28" name="グラフィックス 27">
              <a:extLst>
                <a:ext uri="{FF2B5EF4-FFF2-40B4-BE49-F238E27FC236}">
                  <a16:creationId xmlns:a16="http://schemas.microsoft.com/office/drawing/2014/main" id="{54DC5E9F-9549-4610-A33E-1D4B092EDBF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82438" y="-63666"/>
              <a:ext cx="2820507" cy="698092"/>
            </a:xfrm>
            <a:prstGeom prst="rect">
              <a:avLst/>
            </a:prstGeom>
          </p:spPr>
        </p:pic>
        <p:sp>
          <p:nvSpPr>
            <p:cNvPr id="29" name="コンテンツ プレースホルダー 2">
              <a:extLst>
                <a:ext uri="{FF2B5EF4-FFF2-40B4-BE49-F238E27FC236}">
                  <a16:creationId xmlns:a16="http://schemas.microsoft.com/office/drawing/2014/main" id="{B3C8D012-1B26-4CA3-ACCA-8E2DC9A6DC25}"/>
                </a:ext>
              </a:extLst>
            </p:cNvPr>
            <p:cNvSpPr txBox="1">
              <a:spLocks/>
            </p:cNvSpPr>
            <p:nvPr/>
          </p:nvSpPr>
          <p:spPr>
            <a:xfrm>
              <a:off x="2122140" y="30798"/>
              <a:ext cx="3208442" cy="4079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ts val="5000"/>
                </a:lnSpc>
                <a:buFont typeface="Arial" panose="020B0604020202020204" pitchFamily="34" charset="0"/>
                <a:buNone/>
              </a:pPr>
              <a:r>
                <a:rPr lang="ko-KR" altLang="en-US" sz="4400" b="1" dirty="0">
                  <a:solidFill>
                    <a:srgbClr val="FF0000"/>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비토섬 飛兎島</a:t>
              </a:r>
              <a:endParaRPr lang="ko-KR" altLang="en-US" sz="3200" b="1" dirty="0">
                <a:solidFill>
                  <a:srgbClr val="FF0000"/>
                </a:solidFill>
                <a:effectLst>
                  <a:outerShdw blurRad="38100" dist="38100" dir="2700000" algn="tl">
                    <a:srgbClr val="000000">
                      <a:alpha val="43137"/>
                    </a:srgbClr>
                  </a:outerShdw>
                </a:effectLst>
                <a:latin typeface="ＭＳ 明朝" panose="02020609040205080304" pitchFamily="17" charset="-128"/>
                <a:ea typeface="Batang" panose="02030600000101010101" pitchFamily="18" charset="-127"/>
              </a:endParaRPr>
            </a:p>
          </p:txBody>
        </p:sp>
      </p:grpSp>
      <p:sp>
        <p:nvSpPr>
          <p:cNvPr id="2" name="テキスト ボックス 1">
            <a:extLst>
              <a:ext uri="{FF2B5EF4-FFF2-40B4-BE49-F238E27FC236}">
                <a16:creationId xmlns:a16="http://schemas.microsoft.com/office/drawing/2014/main" id="{E1AFB1B5-0B01-4215-9C34-B00BE0E131CC}"/>
              </a:ext>
            </a:extLst>
          </p:cNvPr>
          <p:cNvSpPr txBox="1"/>
          <p:nvPr/>
        </p:nvSpPr>
        <p:spPr>
          <a:xfrm>
            <a:off x="280987" y="2111882"/>
            <a:ext cx="11630025" cy="4401205"/>
          </a:xfrm>
          <a:prstGeom prst="rect">
            <a:avLst/>
          </a:prstGeom>
          <a:noFill/>
        </p:spPr>
        <p:txBody>
          <a:bodyPr wrap="square" rtlCol="0">
            <a:spAutoFit/>
          </a:bodyPr>
          <a:lstStyle/>
          <a:p>
            <a:r>
              <a:rPr lang="ja-JP" altLang="en-US" sz="4000" dirty="0">
                <a:effectLst/>
                <a:latin typeface="ＭＳ 明朝" panose="02020609040205080304" pitchFamily="17" charset="-128"/>
                <a:ea typeface="ＭＳ 明朝" panose="02020609040205080304" pitchFamily="17" charset="-128"/>
                <a:cs typeface="Batang" panose="02030600000101010101" pitchFamily="18" charset="-127"/>
              </a:rPr>
              <a:t>病気を直すためにウサギの肝を望む龍王が鼈主簿</a:t>
            </a:r>
            <a:r>
              <a:rPr lang="en-US" altLang="ja-JP" sz="4000" dirty="0">
                <a:effectLst/>
                <a:latin typeface="ＭＳ 明朝" panose="02020609040205080304" pitchFamily="17" charset="-128"/>
                <a:ea typeface="ＭＳ 明朝" panose="02020609040205080304" pitchFamily="17" charset="-128"/>
                <a:cs typeface="Batang" panose="02030600000101010101" pitchFamily="18" charset="-127"/>
              </a:rPr>
              <a:t>(</a:t>
            </a:r>
            <a:r>
              <a:rPr lang="ja-JP" altLang="en-US" sz="4000" dirty="0">
                <a:effectLst/>
                <a:latin typeface="ＭＳ 明朝" panose="02020609040205080304" pitchFamily="17" charset="-128"/>
                <a:ea typeface="ＭＳ 明朝" panose="02020609040205080304" pitchFamily="17" charset="-128"/>
                <a:cs typeface="Batang" panose="02030600000101010101" pitchFamily="18" charset="-127"/>
              </a:rPr>
              <a:t>スッポン</a:t>
            </a:r>
            <a:r>
              <a:rPr lang="en-US" altLang="ja-JP" sz="4000" dirty="0">
                <a:effectLst/>
                <a:latin typeface="ＭＳ 明朝" panose="02020609040205080304" pitchFamily="17" charset="-128"/>
                <a:ea typeface="ＭＳ 明朝" panose="02020609040205080304" pitchFamily="17" charset="-128"/>
                <a:cs typeface="Batang" panose="02030600000101010101" pitchFamily="18" charset="-127"/>
              </a:rPr>
              <a:t>)</a:t>
            </a:r>
            <a:r>
              <a:rPr lang="ja-JP" altLang="en-US" sz="4000" dirty="0">
                <a:effectLst/>
                <a:latin typeface="ＭＳ 明朝" panose="02020609040205080304" pitchFamily="17" charset="-128"/>
                <a:ea typeface="ＭＳ 明朝" panose="02020609040205080304" pitchFamily="17" charset="-128"/>
                <a:cs typeface="Batang" panose="02030600000101010101" pitchFamily="18" charset="-127"/>
              </a:rPr>
              <a:t>を地上に派遣して、鼈主簿にだまされて龍宮に捕まって機知を発揮して生き延びたウサギの昔話で、韓国の文献で探してみる</a:t>
            </a:r>
            <a:endParaRPr lang="en-US" altLang="ja-JP" sz="4000" dirty="0">
              <a:effectLst/>
              <a:latin typeface="ＭＳ 明朝" panose="02020609040205080304" pitchFamily="17" charset="-128"/>
              <a:ea typeface="ＭＳ 明朝" panose="02020609040205080304" pitchFamily="17" charset="-128"/>
              <a:cs typeface="Batang" panose="02030600000101010101" pitchFamily="18" charset="-127"/>
            </a:endParaRPr>
          </a:p>
          <a:p>
            <a:r>
              <a:rPr lang="ja-JP" altLang="en-US" sz="4000" dirty="0">
                <a:effectLst/>
                <a:latin typeface="ＭＳ 明朝" panose="02020609040205080304" pitchFamily="17" charset="-128"/>
                <a:ea typeface="ＭＳ 明朝" panose="02020609040205080304" pitchFamily="17" charset="-128"/>
                <a:cs typeface="Batang" panose="02030600000101010101" pitchFamily="18" charset="-127"/>
              </a:rPr>
              <a:t>ことができる最古の記録は</a:t>
            </a:r>
            <a:endParaRPr lang="en-US" altLang="ja-JP" sz="4000" dirty="0">
              <a:effectLst/>
              <a:latin typeface="ＭＳ 明朝" panose="02020609040205080304" pitchFamily="17" charset="-128"/>
              <a:ea typeface="ＭＳ 明朝" panose="02020609040205080304" pitchFamily="17" charset="-128"/>
              <a:cs typeface="Batang" panose="02030600000101010101" pitchFamily="18" charset="-127"/>
            </a:endParaRPr>
          </a:p>
          <a:p>
            <a:r>
              <a:rPr lang="en-US" altLang="ja-JP" sz="4000" dirty="0">
                <a:effectLst/>
                <a:latin typeface="ＭＳ 明朝" panose="02020609040205080304" pitchFamily="17" charset="-128"/>
                <a:ea typeface="ＭＳ 明朝" panose="02020609040205080304" pitchFamily="17" charset="-128"/>
                <a:cs typeface="Batang" panose="02030600000101010101" pitchFamily="18" charset="-127"/>
              </a:rPr>
              <a:t>&lt;</a:t>
            </a:r>
            <a:r>
              <a:rPr lang="ja-JP" altLang="en-US" sz="4000" dirty="0">
                <a:effectLst/>
                <a:latin typeface="ＭＳ 明朝" panose="02020609040205080304" pitchFamily="17" charset="-128"/>
                <a:ea typeface="ＭＳ 明朝" panose="02020609040205080304" pitchFamily="17" charset="-128"/>
                <a:cs typeface="Batang" panose="02030600000101010101" pitchFamily="18" charset="-127"/>
              </a:rPr>
              <a:t>三国史記</a:t>
            </a:r>
            <a:r>
              <a:rPr lang="en-US" altLang="ja-JP" sz="4000" dirty="0">
                <a:effectLst/>
                <a:latin typeface="ＭＳ 明朝" panose="02020609040205080304" pitchFamily="17" charset="-128"/>
                <a:ea typeface="ＭＳ 明朝" panose="02020609040205080304" pitchFamily="17" charset="-128"/>
                <a:cs typeface="Batang" panose="02030600000101010101" pitchFamily="18" charset="-127"/>
              </a:rPr>
              <a:t>&gt;</a:t>
            </a:r>
            <a:r>
              <a:rPr lang="ja-JP" altLang="en-US" sz="4000" dirty="0">
                <a:effectLst/>
                <a:latin typeface="ＭＳ 明朝" panose="02020609040205080304" pitchFamily="17" charset="-128"/>
                <a:ea typeface="ＭＳ 明朝" panose="02020609040205080304" pitchFamily="17" charset="-128"/>
                <a:cs typeface="Batang" panose="02030600000101010101" pitchFamily="18" charset="-127"/>
              </a:rPr>
              <a:t>にのせられて</a:t>
            </a:r>
            <a:endParaRPr lang="en-US" altLang="ja-JP" sz="4000" dirty="0">
              <a:effectLst/>
              <a:latin typeface="ＭＳ 明朝" panose="02020609040205080304" pitchFamily="17" charset="-128"/>
              <a:ea typeface="ＭＳ 明朝" panose="02020609040205080304" pitchFamily="17" charset="-128"/>
              <a:cs typeface="Batang" panose="02030600000101010101" pitchFamily="18" charset="-127"/>
            </a:endParaRPr>
          </a:p>
          <a:p>
            <a:r>
              <a:rPr lang="ja-JP" altLang="en-US" sz="4000" dirty="0">
                <a:effectLst/>
                <a:latin typeface="ＭＳ 明朝" panose="02020609040205080304" pitchFamily="17" charset="-128"/>
                <a:ea typeface="ＭＳ 明朝" panose="02020609040205080304" pitchFamily="17" charset="-128"/>
                <a:cs typeface="Batang" panose="02030600000101010101" pitchFamily="18" charset="-127"/>
              </a:rPr>
              <a:t>いる。</a:t>
            </a:r>
            <a:endParaRPr kumimoji="1" lang="ja-JP" altLang="en-US" sz="4000" dirty="0">
              <a:latin typeface="ＭＳ 明朝" panose="02020609040205080304" pitchFamily="17" charset="-128"/>
              <a:ea typeface="ＭＳ 明朝" panose="02020609040205080304" pitchFamily="17" charset="-128"/>
            </a:endParaRPr>
          </a:p>
        </p:txBody>
      </p:sp>
      <p:pic>
        <p:nvPicPr>
          <p:cNvPr id="6" name="図 5">
            <a:extLst>
              <a:ext uri="{FF2B5EF4-FFF2-40B4-BE49-F238E27FC236}">
                <a16:creationId xmlns:a16="http://schemas.microsoft.com/office/drawing/2014/main" id="{4AEF04D1-0C97-45DF-93F7-F46CDE467D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34794" y="4048432"/>
            <a:ext cx="2676218" cy="2676218"/>
          </a:xfrm>
          <a:prstGeom prst="rect">
            <a:avLst/>
          </a:prstGeom>
        </p:spPr>
      </p:pic>
      <p:sp>
        <p:nvSpPr>
          <p:cNvPr id="7" name="テキスト ボックス 6">
            <a:extLst>
              <a:ext uri="{FF2B5EF4-FFF2-40B4-BE49-F238E27FC236}">
                <a16:creationId xmlns:a16="http://schemas.microsoft.com/office/drawing/2014/main" id="{BBC81790-6C0F-4CAB-8529-EB896E77527A}"/>
              </a:ext>
            </a:extLst>
          </p:cNvPr>
          <p:cNvSpPr txBox="1"/>
          <p:nvPr/>
        </p:nvSpPr>
        <p:spPr>
          <a:xfrm>
            <a:off x="612055" y="1338074"/>
            <a:ext cx="11383303" cy="707886"/>
          </a:xfrm>
          <a:prstGeom prst="rect">
            <a:avLst/>
          </a:prstGeom>
          <a:noFill/>
        </p:spPr>
        <p:txBody>
          <a:bodyPr wrap="square" rtlCol="0">
            <a:spAutoFit/>
          </a:bodyPr>
          <a:lstStyle/>
          <a:p>
            <a:r>
              <a:rPr lang="ko-KR" altLang="ja-JP" sz="4000" b="1" kern="100" dirty="0">
                <a:solidFill>
                  <a:srgbClr val="FF00FF"/>
                </a:solidFill>
                <a:effectLst>
                  <a:outerShdw blurRad="38100" dist="38100" dir="2700000" algn="tl">
                    <a:srgbClr val="000000">
                      <a:alpha val="43137"/>
                    </a:srgbClr>
                  </a:outerShdw>
                </a:effectLst>
                <a:latin typeface="游明朝" panose="02020400000000000000" pitchFamily="18" charset="-128"/>
                <a:ea typeface="Batang" panose="02030600000101010101" pitchFamily="18" charset="-127"/>
                <a:cs typeface="Batang" panose="02030600000101010101" pitchFamily="18" charset="-127"/>
              </a:rPr>
              <a:t>토끼전</a:t>
            </a:r>
            <a:r>
              <a:rPr lang="en-US" altLang="ja-JP" sz="4000" b="1" kern="100" dirty="0">
                <a:solidFill>
                  <a:srgbClr val="FF00FF"/>
                </a:solidFill>
                <a:effectLst>
                  <a:outerShdw blurRad="38100" dist="38100" dir="2700000" algn="tl">
                    <a:srgbClr val="000000">
                      <a:alpha val="43137"/>
                    </a:srgbClr>
                  </a:outerShdw>
                </a:effectLst>
                <a:latin typeface="Batang" panose="02030600000101010101" pitchFamily="18" charset="-127"/>
                <a:ea typeface="游明朝" panose="02020400000000000000" pitchFamily="18" charset="-128"/>
                <a:cs typeface="Batang" panose="02030600000101010101" pitchFamily="18" charset="-127"/>
              </a:rPr>
              <a:t>, </a:t>
            </a:r>
            <a:r>
              <a:rPr lang="ko-KR" altLang="ja-JP" sz="4000" b="1" kern="100" dirty="0">
                <a:solidFill>
                  <a:srgbClr val="FF00FF"/>
                </a:solidFill>
                <a:effectLst>
                  <a:outerShdw blurRad="38100" dist="38100" dir="2700000" algn="tl">
                    <a:srgbClr val="000000">
                      <a:alpha val="43137"/>
                    </a:srgbClr>
                  </a:outerShdw>
                </a:effectLst>
                <a:latin typeface="游明朝" panose="02020400000000000000" pitchFamily="18" charset="-128"/>
                <a:ea typeface="Batang" panose="02030600000101010101" pitchFamily="18" charset="-127"/>
                <a:cs typeface="Batang" panose="02030600000101010101" pitchFamily="18" charset="-127"/>
              </a:rPr>
              <a:t>별주부전</a:t>
            </a:r>
            <a:r>
              <a:rPr lang="en-US" altLang="ja-JP" sz="4000" b="1" kern="100" dirty="0">
                <a:solidFill>
                  <a:srgbClr val="FF00FF"/>
                </a:solidFill>
                <a:effectLst>
                  <a:outerShdw blurRad="38100" dist="38100" dir="2700000" algn="tl">
                    <a:srgbClr val="000000">
                      <a:alpha val="43137"/>
                    </a:srgbClr>
                  </a:outerShdw>
                </a:effectLst>
                <a:latin typeface="ＭＳ 明朝" panose="02020609040205080304" pitchFamily="17" charset="-128"/>
                <a:ea typeface="游明朝" panose="02020400000000000000" pitchFamily="18" charset="-128"/>
                <a:cs typeface="Batang" panose="02030600000101010101" pitchFamily="18" charset="-127"/>
              </a:rPr>
              <a:t>[</a:t>
            </a:r>
            <a:r>
              <a:rPr lang="ko-KR" altLang="ja-JP" sz="4000" b="1" kern="100" dirty="0">
                <a:solidFill>
                  <a:srgbClr val="FF00FF"/>
                </a:solidFill>
                <a:effectLst>
                  <a:outerShdw blurRad="38100" dist="38100" dir="2700000" algn="tl">
                    <a:srgbClr val="000000">
                      <a:alpha val="43137"/>
                    </a:srgbClr>
                  </a:outerShdw>
                </a:effectLst>
                <a:latin typeface="游明朝" panose="02020400000000000000" pitchFamily="18" charset="-128"/>
                <a:ea typeface="ＭＳ 明朝" panose="02020609040205080304" pitchFamily="17" charset="-128"/>
                <a:cs typeface="Times New Roman" panose="02020603050405020304" pitchFamily="18" charset="0"/>
              </a:rPr>
              <a:t>鼈主簿傳</a:t>
            </a:r>
            <a:r>
              <a:rPr lang="en-US" altLang="ja-JP" sz="4000" b="1" kern="100" dirty="0">
                <a:solidFill>
                  <a:srgbClr val="FF00FF"/>
                </a:solidFill>
                <a:effectLst>
                  <a:outerShdw blurRad="38100" dist="38100" dir="2700000" algn="tl">
                    <a:srgbClr val="000000">
                      <a:alpha val="43137"/>
                    </a:srgbClr>
                  </a:outerShdw>
                </a:effectLst>
                <a:latin typeface="ＭＳ 明朝" panose="02020609040205080304" pitchFamily="17" charset="-128"/>
                <a:ea typeface="游明朝" panose="02020400000000000000" pitchFamily="18" charset="-128"/>
                <a:cs typeface="Times New Roman" panose="02020603050405020304" pitchFamily="18" charset="0"/>
              </a:rPr>
              <a:t>], </a:t>
            </a:r>
            <a:r>
              <a:rPr lang="ko-KR" altLang="ja-JP" sz="4000" b="1" kern="100" dirty="0">
                <a:solidFill>
                  <a:srgbClr val="FF00FF"/>
                </a:solidFill>
                <a:effectLst>
                  <a:outerShdw blurRad="38100" dist="38100" dir="2700000" algn="tl">
                    <a:srgbClr val="000000">
                      <a:alpha val="43137"/>
                    </a:srgbClr>
                  </a:outerShdw>
                </a:effectLst>
                <a:latin typeface="游明朝" panose="02020400000000000000" pitchFamily="18" charset="-128"/>
                <a:ea typeface="Batang" panose="02030600000101010101" pitchFamily="18" charset="-127"/>
                <a:cs typeface="Batang" panose="02030600000101010101" pitchFamily="18" charset="-127"/>
              </a:rPr>
              <a:t>수궁가</a:t>
            </a:r>
            <a:r>
              <a:rPr lang="en-US" altLang="ja-JP" sz="4000" b="1" kern="100" dirty="0">
                <a:solidFill>
                  <a:srgbClr val="FF00FF"/>
                </a:solidFill>
                <a:effectLst>
                  <a:outerShdw blurRad="38100" dist="38100" dir="2700000" algn="tl">
                    <a:srgbClr val="000000">
                      <a:alpha val="43137"/>
                    </a:srgbClr>
                  </a:outerShdw>
                </a:effectLst>
                <a:latin typeface="ＭＳ 明朝" panose="02020609040205080304" pitchFamily="17" charset="-128"/>
                <a:ea typeface="游明朝" panose="02020400000000000000" pitchFamily="18" charset="-128"/>
                <a:cs typeface="Times New Roman" panose="02020603050405020304" pitchFamily="18" charset="0"/>
              </a:rPr>
              <a:t>[</a:t>
            </a:r>
            <a:r>
              <a:rPr lang="ko-KR" altLang="ja-JP" sz="4000" b="1" kern="100" dirty="0">
                <a:solidFill>
                  <a:srgbClr val="FF00FF"/>
                </a:solidFill>
                <a:effectLst>
                  <a:outerShdw blurRad="38100" dist="38100" dir="2700000" algn="tl">
                    <a:srgbClr val="000000">
                      <a:alpha val="43137"/>
                    </a:srgbClr>
                  </a:outerShdw>
                </a:effectLst>
                <a:latin typeface="游明朝" panose="02020400000000000000" pitchFamily="18" charset="-128"/>
                <a:ea typeface="ＭＳ 明朝" panose="02020609040205080304" pitchFamily="17" charset="-128"/>
                <a:cs typeface="Times New Roman" panose="02020603050405020304" pitchFamily="18" charset="0"/>
              </a:rPr>
              <a:t>水宮歌</a:t>
            </a:r>
            <a:r>
              <a:rPr lang="en-US" altLang="ja-JP" sz="4000" b="1" kern="100" dirty="0">
                <a:solidFill>
                  <a:srgbClr val="FF00FF"/>
                </a:solidFill>
                <a:effectLst>
                  <a:outerShdw blurRad="38100" dist="38100" dir="2700000" algn="tl">
                    <a:srgbClr val="000000">
                      <a:alpha val="43137"/>
                    </a:srgbClr>
                  </a:outerShdw>
                </a:effectLst>
                <a:latin typeface="ＭＳ 明朝" panose="02020609040205080304" pitchFamily="17" charset="-128"/>
                <a:ea typeface="游明朝" panose="02020400000000000000" pitchFamily="18" charset="-128"/>
                <a:cs typeface="Times New Roman" panose="02020603050405020304" pitchFamily="18" charset="0"/>
              </a:rPr>
              <a:t>]</a:t>
            </a:r>
            <a:endParaRPr lang="ja-JP" altLang="ja-JP" sz="4000" b="1" kern="100" dirty="0">
              <a:solidFill>
                <a:srgbClr val="FF00FF"/>
              </a:solidFill>
              <a:effectLst>
                <a:outerShdw blurRad="38100" dist="38100" dir="2700000" algn="tl">
                  <a:srgbClr val="000000">
                    <a:alpha val="43137"/>
                  </a:srgbClr>
                </a:outerShdw>
              </a:effectLst>
              <a:latin typeface="游明朝" panose="02020400000000000000" pitchFamily="18" charset="-128"/>
              <a:ea typeface="游明朝" panose="02020400000000000000" pitchFamily="18" charset="-128"/>
              <a:cs typeface="Times New Roman" panose="02020603050405020304" pitchFamily="18" charset="0"/>
            </a:endParaRPr>
          </a:p>
        </p:txBody>
      </p:sp>
      <p:pic>
        <p:nvPicPr>
          <p:cNvPr id="34" name="図 33">
            <a:extLst>
              <a:ext uri="{FF2B5EF4-FFF2-40B4-BE49-F238E27FC236}">
                <a16:creationId xmlns:a16="http://schemas.microsoft.com/office/drawing/2014/main" id="{70B6DB57-1A07-43BE-B54A-87CF22424E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23990" y="4962525"/>
            <a:ext cx="2600325" cy="1762125"/>
          </a:xfrm>
          <a:prstGeom prst="rect">
            <a:avLst/>
          </a:prstGeom>
        </p:spPr>
      </p:pic>
    </p:spTree>
    <p:extLst>
      <p:ext uri="{BB962C8B-B14F-4D97-AF65-F5344CB8AC3E}">
        <p14:creationId xmlns:p14="http://schemas.microsoft.com/office/powerpoint/2010/main" val="4066661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タイトル 3">
            <a:extLst>
              <a:ext uri="{FF2B5EF4-FFF2-40B4-BE49-F238E27FC236}">
                <a16:creationId xmlns:a16="http://schemas.microsoft.com/office/drawing/2014/main" id="{3426B3EC-2460-4FB7-A219-AB3B97113888}"/>
              </a:ext>
            </a:extLst>
          </p:cNvPr>
          <p:cNvSpPr txBox="1">
            <a:spLocks/>
          </p:cNvSpPr>
          <p:nvPr/>
        </p:nvSpPr>
        <p:spPr>
          <a:xfrm>
            <a:off x="146194" y="0"/>
            <a:ext cx="12287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⑨</a:t>
            </a:r>
          </a:p>
        </p:txBody>
      </p:sp>
      <p:pic>
        <p:nvPicPr>
          <p:cNvPr id="16" name="図 15">
            <a:extLst>
              <a:ext uri="{FF2B5EF4-FFF2-40B4-BE49-F238E27FC236}">
                <a16:creationId xmlns:a16="http://schemas.microsoft.com/office/drawing/2014/main" id="{1F0F28CE-481D-451D-8D0C-107E0DF535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30279" y="2891"/>
            <a:ext cx="3761721" cy="2511994"/>
          </a:xfrm>
          <a:prstGeom prst="rect">
            <a:avLst/>
          </a:prstGeom>
        </p:spPr>
      </p:pic>
      <p:pic>
        <p:nvPicPr>
          <p:cNvPr id="18" name="図 17">
            <a:extLst>
              <a:ext uri="{FF2B5EF4-FFF2-40B4-BE49-F238E27FC236}">
                <a16:creationId xmlns:a16="http://schemas.microsoft.com/office/drawing/2014/main" id="{B39B2B39-93C7-401D-B589-66BF4DFA82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49661"/>
            <a:ext cx="3789022" cy="2838109"/>
          </a:xfrm>
          <a:prstGeom prst="rect">
            <a:avLst/>
          </a:prstGeom>
        </p:spPr>
      </p:pic>
      <p:pic>
        <p:nvPicPr>
          <p:cNvPr id="20" name="図 19">
            <a:extLst>
              <a:ext uri="{FF2B5EF4-FFF2-40B4-BE49-F238E27FC236}">
                <a16:creationId xmlns:a16="http://schemas.microsoft.com/office/drawing/2014/main" id="{5C32767B-51C8-4E4D-984D-3466219DD4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4769" y="1581073"/>
            <a:ext cx="5518211" cy="3676510"/>
          </a:xfrm>
          <a:prstGeom prst="rect">
            <a:avLst/>
          </a:prstGeom>
        </p:spPr>
      </p:pic>
      <p:grpSp>
        <p:nvGrpSpPr>
          <p:cNvPr id="27" name="グループ化 26">
            <a:extLst>
              <a:ext uri="{FF2B5EF4-FFF2-40B4-BE49-F238E27FC236}">
                <a16:creationId xmlns:a16="http://schemas.microsoft.com/office/drawing/2014/main" id="{F1CA3C22-DAC4-4846-B600-AFA154F1BA68}"/>
              </a:ext>
            </a:extLst>
          </p:cNvPr>
          <p:cNvGrpSpPr/>
          <p:nvPr/>
        </p:nvGrpSpPr>
        <p:grpSpPr>
          <a:xfrm>
            <a:off x="1374920" y="143914"/>
            <a:ext cx="5149070" cy="1093016"/>
            <a:chOff x="1982438" y="-63666"/>
            <a:chExt cx="3348144" cy="698092"/>
          </a:xfrm>
        </p:grpSpPr>
        <p:pic>
          <p:nvPicPr>
            <p:cNvPr id="28" name="グラフィックス 27">
              <a:extLst>
                <a:ext uri="{FF2B5EF4-FFF2-40B4-BE49-F238E27FC236}">
                  <a16:creationId xmlns:a16="http://schemas.microsoft.com/office/drawing/2014/main" id="{54DC5E9F-9549-4610-A33E-1D4B092EDBF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82438" y="-63666"/>
              <a:ext cx="2820507" cy="698092"/>
            </a:xfrm>
            <a:prstGeom prst="rect">
              <a:avLst/>
            </a:prstGeom>
          </p:spPr>
        </p:pic>
        <p:sp>
          <p:nvSpPr>
            <p:cNvPr id="29" name="コンテンツ プレースホルダー 2">
              <a:extLst>
                <a:ext uri="{FF2B5EF4-FFF2-40B4-BE49-F238E27FC236}">
                  <a16:creationId xmlns:a16="http://schemas.microsoft.com/office/drawing/2014/main" id="{B3C8D012-1B26-4CA3-ACCA-8E2DC9A6DC25}"/>
                </a:ext>
              </a:extLst>
            </p:cNvPr>
            <p:cNvSpPr txBox="1">
              <a:spLocks/>
            </p:cNvSpPr>
            <p:nvPr/>
          </p:nvSpPr>
          <p:spPr>
            <a:xfrm>
              <a:off x="2122140" y="30798"/>
              <a:ext cx="3208442" cy="4079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ts val="5000"/>
                </a:lnSpc>
                <a:buFont typeface="Arial" panose="020B0604020202020204" pitchFamily="34" charset="0"/>
                <a:buNone/>
              </a:pPr>
              <a:r>
                <a:rPr lang="ko-KR" altLang="en-US" sz="4400" b="1" dirty="0">
                  <a:solidFill>
                    <a:srgbClr val="FF0000"/>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비토섬 飛兎島</a:t>
              </a:r>
              <a:endParaRPr lang="ko-KR" altLang="en-US" sz="3200" b="1" dirty="0">
                <a:solidFill>
                  <a:srgbClr val="FF0000"/>
                </a:solidFill>
                <a:effectLst>
                  <a:outerShdw blurRad="38100" dist="38100" dir="2700000" algn="tl">
                    <a:srgbClr val="000000">
                      <a:alpha val="43137"/>
                    </a:srgbClr>
                  </a:outerShdw>
                </a:effectLst>
                <a:latin typeface="ＭＳ 明朝" panose="02020609040205080304" pitchFamily="17" charset="-128"/>
                <a:ea typeface="Batang" panose="02030600000101010101" pitchFamily="18" charset="-127"/>
              </a:endParaRPr>
            </a:p>
          </p:txBody>
        </p:sp>
      </p:grpSp>
    </p:spTree>
    <p:extLst>
      <p:ext uri="{BB962C8B-B14F-4D97-AF65-F5344CB8AC3E}">
        <p14:creationId xmlns:p14="http://schemas.microsoft.com/office/powerpoint/2010/main" val="2787260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a:extLst>
              <a:ext uri="{FF2B5EF4-FFF2-40B4-BE49-F238E27FC236}">
                <a16:creationId xmlns:a16="http://schemas.microsoft.com/office/drawing/2014/main" id="{09FED266-A601-449D-918E-1BBD905F65FA}"/>
              </a:ext>
            </a:extLst>
          </p:cNvPr>
          <p:cNvGrpSpPr/>
          <p:nvPr/>
        </p:nvGrpSpPr>
        <p:grpSpPr>
          <a:xfrm>
            <a:off x="1374919" y="297049"/>
            <a:ext cx="3047998" cy="1019626"/>
            <a:chOff x="1371602" y="100975"/>
            <a:chExt cx="3047998" cy="1019626"/>
          </a:xfrm>
        </p:grpSpPr>
        <p:pic>
          <p:nvPicPr>
            <p:cNvPr id="13" name="グラフィックス 12">
              <a:extLst>
                <a:ext uri="{FF2B5EF4-FFF2-40B4-BE49-F238E27FC236}">
                  <a16:creationId xmlns:a16="http://schemas.microsoft.com/office/drawing/2014/main" id="{F23F6CFE-E5FF-4A47-B672-B5D870E9A1C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71602" y="100975"/>
              <a:ext cx="3047998" cy="1019626"/>
            </a:xfrm>
            <a:prstGeom prst="rect">
              <a:avLst/>
            </a:prstGeom>
          </p:spPr>
        </p:pic>
        <p:sp>
          <p:nvSpPr>
            <p:cNvPr id="14" name="テキスト ボックス 13">
              <a:extLst>
                <a:ext uri="{FF2B5EF4-FFF2-40B4-BE49-F238E27FC236}">
                  <a16:creationId xmlns:a16="http://schemas.microsoft.com/office/drawing/2014/main" id="{D42E0A1B-2D79-4CA9-96EB-B448F545DFBB}"/>
                </a:ext>
              </a:extLst>
            </p:cNvPr>
            <p:cNvSpPr txBox="1"/>
            <p:nvPr/>
          </p:nvSpPr>
          <p:spPr>
            <a:xfrm>
              <a:off x="1954477" y="204490"/>
              <a:ext cx="1882247" cy="769441"/>
            </a:xfrm>
            <a:prstGeom prst="rect">
              <a:avLst/>
            </a:prstGeom>
            <a:noFill/>
          </p:spPr>
          <p:txBody>
            <a:bodyPr wrap="none" rtlCol="0">
              <a:spAutoFit/>
            </a:bodyPr>
            <a:lstStyle/>
            <a:p>
              <a:r>
                <a:rPr lang="ko-KR" altLang="en-US" sz="4400" b="1" dirty="0">
                  <a:solidFill>
                    <a:schemeClr val="accent1">
                      <a:lumMod val="75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忠烈祠</a:t>
              </a:r>
              <a:endParaRPr kumimoji="1" lang="ja-JP" altLang="en-US" sz="4400" b="1" dirty="0">
                <a:solidFill>
                  <a:schemeClr val="accent1">
                    <a:lumMod val="75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endParaRPr>
            </a:p>
          </p:txBody>
        </p:sp>
      </p:grpSp>
      <p:sp>
        <p:nvSpPr>
          <p:cNvPr id="26" name="タイトル 3">
            <a:extLst>
              <a:ext uri="{FF2B5EF4-FFF2-40B4-BE49-F238E27FC236}">
                <a16:creationId xmlns:a16="http://schemas.microsoft.com/office/drawing/2014/main" id="{3426B3EC-2460-4FB7-A219-AB3B97113888}"/>
              </a:ext>
            </a:extLst>
          </p:cNvPr>
          <p:cNvSpPr txBox="1">
            <a:spLocks/>
          </p:cNvSpPr>
          <p:nvPr/>
        </p:nvSpPr>
        <p:spPr>
          <a:xfrm>
            <a:off x="146194" y="0"/>
            <a:ext cx="12287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⑩</a:t>
            </a:r>
          </a:p>
        </p:txBody>
      </p:sp>
      <p:grpSp>
        <p:nvGrpSpPr>
          <p:cNvPr id="24" name="グループ化 23">
            <a:extLst>
              <a:ext uri="{FF2B5EF4-FFF2-40B4-BE49-F238E27FC236}">
                <a16:creationId xmlns:a16="http://schemas.microsoft.com/office/drawing/2014/main" id="{853CCE51-5E8A-43C2-8802-95E98D04ECEF}"/>
              </a:ext>
            </a:extLst>
          </p:cNvPr>
          <p:cNvGrpSpPr/>
          <p:nvPr/>
        </p:nvGrpSpPr>
        <p:grpSpPr>
          <a:xfrm>
            <a:off x="6596722" y="419521"/>
            <a:ext cx="4029802" cy="941698"/>
            <a:chOff x="303659" y="961064"/>
            <a:chExt cx="4029802" cy="941698"/>
          </a:xfrm>
        </p:grpSpPr>
        <p:pic>
          <p:nvPicPr>
            <p:cNvPr id="25" name="グラフィックス 24">
              <a:extLst>
                <a:ext uri="{FF2B5EF4-FFF2-40B4-BE49-F238E27FC236}">
                  <a16:creationId xmlns:a16="http://schemas.microsoft.com/office/drawing/2014/main" id="{26A9FB35-EEF6-4EFC-91A9-3440C567C62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3659" y="961064"/>
              <a:ext cx="4029802" cy="867735"/>
            </a:xfrm>
            <a:prstGeom prst="rect">
              <a:avLst/>
            </a:prstGeom>
          </p:spPr>
        </p:pic>
        <p:sp>
          <p:nvSpPr>
            <p:cNvPr id="33" name="テキスト ボックス 32">
              <a:extLst>
                <a:ext uri="{FF2B5EF4-FFF2-40B4-BE49-F238E27FC236}">
                  <a16:creationId xmlns:a16="http://schemas.microsoft.com/office/drawing/2014/main" id="{10CFA9E9-632F-4A69-BD68-0FE7974130AB}"/>
                </a:ext>
              </a:extLst>
            </p:cNvPr>
            <p:cNvSpPr txBox="1"/>
            <p:nvPr/>
          </p:nvSpPr>
          <p:spPr>
            <a:xfrm>
              <a:off x="1319616" y="1133321"/>
              <a:ext cx="2906352" cy="769441"/>
            </a:xfrm>
            <a:prstGeom prst="rect">
              <a:avLst/>
            </a:prstGeom>
            <a:noFill/>
          </p:spPr>
          <p:txBody>
            <a:bodyPr wrap="square" rtlCol="0">
              <a:spAutoFit/>
            </a:bodyPr>
            <a:lstStyle/>
            <a:p>
              <a:r>
                <a:rPr lang="ko-KR" altLang="en-US" sz="2800" b="1" i="0" dirty="0">
                  <a:solidFill>
                    <a:schemeClr val="accent1">
                      <a:lumMod val="75000"/>
                    </a:schemeClr>
                  </a:solidFill>
                  <a:effectLst>
                    <a:outerShdw blurRad="38100" dist="38100" dir="2700000" algn="tl">
                      <a:srgbClr val="000000">
                        <a:alpha val="43137"/>
                      </a:srgbClr>
                    </a:outerShdw>
                  </a:effectLst>
                  <a:latin typeface="Arial" panose="020B0604020202020204" pitchFamily="34" charset="0"/>
                </a:rPr>
                <a:t>통영  統營</a:t>
              </a:r>
            </a:p>
            <a:p>
              <a:endParaRPr kumimoji="1" lang="ja-JP" altLang="en-US" sz="1600" dirty="0">
                <a:solidFill>
                  <a:schemeClr val="accent1">
                    <a:lumMod val="75000"/>
                  </a:schemeClr>
                </a:solidFill>
                <a:latin typeface="HG丸ｺﾞｼｯｸM-PRO" panose="020F0600000000000000" pitchFamily="50" charset="-128"/>
                <a:ea typeface="HG丸ｺﾞｼｯｸM-PRO" panose="020F0600000000000000" pitchFamily="50" charset="-128"/>
              </a:endParaRPr>
            </a:p>
          </p:txBody>
        </p:sp>
      </p:grpSp>
      <p:grpSp>
        <p:nvGrpSpPr>
          <p:cNvPr id="27" name="グループ化 26">
            <a:extLst>
              <a:ext uri="{FF2B5EF4-FFF2-40B4-BE49-F238E27FC236}">
                <a16:creationId xmlns:a16="http://schemas.microsoft.com/office/drawing/2014/main" id="{F1CA3C22-DAC4-4846-B600-AFA154F1BA68}"/>
              </a:ext>
            </a:extLst>
          </p:cNvPr>
          <p:cNvGrpSpPr/>
          <p:nvPr/>
        </p:nvGrpSpPr>
        <p:grpSpPr>
          <a:xfrm>
            <a:off x="1296944" y="268203"/>
            <a:ext cx="4337623" cy="1093016"/>
            <a:chOff x="1982438" y="-63666"/>
            <a:chExt cx="2820507" cy="698092"/>
          </a:xfrm>
        </p:grpSpPr>
        <p:pic>
          <p:nvPicPr>
            <p:cNvPr id="28" name="グラフィックス 27">
              <a:extLst>
                <a:ext uri="{FF2B5EF4-FFF2-40B4-BE49-F238E27FC236}">
                  <a16:creationId xmlns:a16="http://schemas.microsoft.com/office/drawing/2014/main" id="{54DC5E9F-9549-4610-A33E-1D4B092EDBF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82438" y="-63666"/>
              <a:ext cx="2820507" cy="698092"/>
            </a:xfrm>
            <a:prstGeom prst="rect">
              <a:avLst/>
            </a:prstGeom>
          </p:spPr>
        </p:pic>
        <p:sp>
          <p:nvSpPr>
            <p:cNvPr id="29" name="コンテンツ プレースホルダー 2">
              <a:extLst>
                <a:ext uri="{FF2B5EF4-FFF2-40B4-BE49-F238E27FC236}">
                  <a16:creationId xmlns:a16="http://schemas.microsoft.com/office/drawing/2014/main" id="{B3C8D012-1B26-4CA3-ACCA-8E2DC9A6DC25}"/>
                </a:ext>
              </a:extLst>
            </p:cNvPr>
            <p:cNvSpPr txBox="1">
              <a:spLocks/>
            </p:cNvSpPr>
            <p:nvPr/>
          </p:nvSpPr>
          <p:spPr>
            <a:xfrm>
              <a:off x="2122140" y="30798"/>
              <a:ext cx="2553557" cy="4079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ts val="5000"/>
                </a:lnSpc>
                <a:buFont typeface="Arial" panose="020B0604020202020204" pitchFamily="34" charset="0"/>
                <a:buNone/>
              </a:pPr>
              <a:r>
                <a:rPr lang="ko-KR" altLang="en-US" sz="4400" b="1" dirty="0">
                  <a:solidFill>
                    <a:srgbClr val="FF0000"/>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충렬사 忠烈祠</a:t>
              </a:r>
              <a:endParaRPr lang="ko-KR" altLang="en-US" sz="3200" b="1" dirty="0">
                <a:solidFill>
                  <a:srgbClr val="FF0000"/>
                </a:solidFill>
                <a:effectLst>
                  <a:outerShdw blurRad="38100" dist="38100" dir="2700000" algn="tl">
                    <a:srgbClr val="000000">
                      <a:alpha val="43137"/>
                    </a:srgbClr>
                  </a:outerShdw>
                </a:effectLst>
                <a:latin typeface="ＭＳ 明朝" panose="02020609040205080304" pitchFamily="17" charset="-128"/>
                <a:ea typeface="Batang" panose="02030600000101010101" pitchFamily="18" charset="-127"/>
              </a:endParaRPr>
            </a:p>
          </p:txBody>
        </p:sp>
      </p:grpSp>
      <p:sp>
        <p:nvSpPr>
          <p:cNvPr id="2" name="テキスト ボックス 1">
            <a:extLst>
              <a:ext uri="{FF2B5EF4-FFF2-40B4-BE49-F238E27FC236}">
                <a16:creationId xmlns:a16="http://schemas.microsoft.com/office/drawing/2014/main" id="{AE1B4A09-99D1-4154-B535-FFA3D0CFAD99}"/>
              </a:ext>
            </a:extLst>
          </p:cNvPr>
          <p:cNvSpPr txBox="1"/>
          <p:nvPr/>
        </p:nvSpPr>
        <p:spPr>
          <a:xfrm>
            <a:off x="400203" y="1462777"/>
            <a:ext cx="11026724" cy="3046988"/>
          </a:xfrm>
          <a:prstGeom prst="rect">
            <a:avLst/>
          </a:prstGeom>
          <a:noFill/>
        </p:spPr>
        <p:txBody>
          <a:bodyPr wrap="square" rtlCol="0">
            <a:spAutoFit/>
          </a:bodyPr>
          <a:lstStyle/>
          <a:p>
            <a:r>
              <a:rPr lang="ja-JP" altLang="ja-JP" sz="3200" kern="0" dirty="0">
                <a:effectLst/>
                <a:latin typeface="游明朝" panose="02020400000000000000" pitchFamily="18" charset="-128"/>
                <a:ea typeface="ＭＳ 明朝" panose="02020609040205080304" pitchFamily="17" charset="-128"/>
                <a:cs typeface="Helvetica" panose="020B0604020202020204" pitchFamily="34" charset="0"/>
              </a:rPr>
              <a:t>忠武公李舜臣将軍の位牌を奉安した祠。</a:t>
            </a:r>
            <a:r>
              <a:rPr lang="en-US" altLang="ja-JP" sz="3200" kern="0" dirty="0">
                <a:effectLst/>
                <a:latin typeface="游明朝" panose="02020400000000000000" pitchFamily="18" charset="-128"/>
                <a:ea typeface="ＭＳ 明朝" panose="02020609040205080304" pitchFamily="17" charset="-128"/>
                <a:cs typeface="Helvetica" panose="020B0604020202020204" pitchFamily="34" charset="0"/>
              </a:rPr>
              <a:t>1606</a:t>
            </a:r>
            <a:r>
              <a:rPr lang="ja-JP" altLang="ja-JP" sz="3200" kern="0" dirty="0">
                <a:effectLst/>
                <a:latin typeface="游明朝" panose="02020400000000000000" pitchFamily="18" charset="-128"/>
                <a:ea typeface="ＭＳ 明朝" panose="02020609040205080304" pitchFamily="17" charset="-128"/>
                <a:cs typeface="Helvetica" panose="020B0604020202020204" pitchFamily="34" charset="0"/>
              </a:rPr>
              <a:t>年に</a:t>
            </a:r>
            <a:endParaRPr lang="en-US" altLang="ja-JP" sz="3200" kern="0" dirty="0">
              <a:effectLst/>
              <a:latin typeface="游明朝" panose="02020400000000000000" pitchFamily="18" charset="-128"/>
              <a:ea typeface="ＭＳ 明朝" panose="02020609040205080304" pitchFamily="17" charset="-128"/>
              <a:cs typeface="Helvetica" panose="020B0604020202020204" pitchFamily="34" charset="0"/>
            </a:endParaRPr>
          </a:p>
          <a:p>
            <a:r>
              <a:rPr lang="ja-JP" altLang="ja-JP" sz="3200" kern="0" dirty="0">
                <a:effectLst/>
                <a:latin typeface="游明朝" panose="02020400000000000000" pitchFamily="18" charset="-128"/>
                <a:ea typeface="ＭＳ 明朝" panose="02020609040205080304" pitchFamily="17" charset="-128"/>
                <a:cs typeface="Helvetica" panose="020B0604020202020204" pitchFamily="34" charset="0"/>
              </a:rPr>
              <a:t>宣祖の命を受けて李雲龍が建立し</a:t>
            </a:r>
            <a:r>
              <a:rPr lang="ja-JP" altLang="en-US" sz="3200" kern="0" dirty="0">
                <a:effectLst/>
                <a:latin typeface="游明朝" panose="02020400000000000000" pitchFamily="18" charset="-128"/>
                <a:ea typeface="ＭＳ 明朝" panose="02020609040205080304" pitchFamily="17" charset="-128"/>
                <a:cs typeface="Helvetica" panose="020B0604020202020204" pitchFamily="34" charset="0"/>
              </a:rPr>
              <a:t>、</a:t>
            </a:r>
            <a:endParaRPr lang="en-US" altLang="ja-JP" sz="3200" kern="0" dirty="0">
              <a:effectLst/>
              <a:latin typeface="游明朝" panose="02020400000000000000" pitchFamily="18" charset="-128"/>
              <a:ea typeface="ＭＳ 明朝" panose="02020609040205080304" pitchFamily="17" charset="-128"/>
              <a:cs typeface="Helvetica" panose="020B0604020202020204" pitchFamily="34" charset="0"/>
            </a:endParaRPr>
          </a:p>
          <a:p>
            <a:r>
              <a:rPr lang="ja-JP" altLang="ja-JP" sz="3200" kern="0" dirty="0">
                <a:effectLst/>
                <a:latin typeface="游明朝" panose="02020400000000000000" pitchFamily="18" charset="-128"/>
                <a:ea typeface="ＭＳ 明朝" panose="02020609040205080304" pitchFamily="17" charset="-128"/>
                <a:cs typeface="Helvetica" panose="020B0604020202020204" pitchFamily="34" charset="0"/>
              </a:rPr>
              <a:t>正祖御製記板と明の国から李舜臣に下した</a:t>
            </a:r>
            <a:endParaRPr lang="en-US" altLang="ja-JP" sz="3200" kern="0" dirty="0">
              <a:effectLst/>
              <a:latin typeface="游明朝" panose="02020400000000000000" pitchFamily="18" charset="-128"/>
              <a:ea typeface="ＭＳ 明朝" panose="02020609040205080304" pitchFamily="17" charset="-128"/>
              <a:cs typeface="Helvetica" panose="020B0604020202020204" pitchFamily="34" charset="0"/>
            </a:endParaRPr>
          </a:p>
          <a:p>
            <a:r>
              <a:rPr lang="en-US" altLang="ja-JP" sz="3200" kern="0" dirty="0">
                <a:effectLst/>
                <a:latin typeface="游明朝" panose="02020400000000000000" pitchFamily="18" charset="-128"/>
                <a:ea typeface="ＭＳ 明朝" panose="02020609040205080304" pitchFamily="17" charset="-128"/>
                <a:cs typeface="Helvetica" panose="020B0604020202020204" pitchFamily="34" charset="0"/>
              </a:rPr>
              <a:t>8</a:t>
            </a:r>
            <a:r>
              <a:rPr lang="ja-JP" altLang="ja-JP" sz="3200" kern="0" dirty="0">
                <a:effectLst/>
                <a:latin typeface="游明朝" panose="02020400000000000000" pitchFamily="18" charset="-128"/>
                <a:ea typeface="ＭＳ 明朝" panose="02020609040205080304" pitchFamily="17" charset="-128"/>
                <a:cs typeface="Helvetica" panose="020B0604020202020204" pitchFamily="34" charset="0"/>
              </a:rPr>
              <a:t>種類の下賜品が保管されており、</a:t>
            </a:r>
            <a:endParaRPr lang="en-US" altLang="ja-JP" sz="3200" kern="0" dirty="0">
              <a:effectLst/>
              <a:latin typeface="游明朝" panose="02020400000000000000" pitchFamily="18" charset="-128"/>
              <a:ea typeface="ＭＳ 明朝" panose="02020609040205080304" pitchFamily="17" charset="-128"/>
              <a:cs typeface="Helvetica" panose="020B0604020202020204" pitchFamily="34" charset="0"/>
            </a:endParaRPr>
          </a:p>
          <a:p>
            <a:r>
              <a:rPr lang="ja-JP" altLang="ja-JP" sz="3200" kern="0" dirty="0">
                <a:effectLst/>
                <a:latin typeface="游明朝" panose="02020400000000000000" pitchFamily="18" charset="-128"/>
                <a:ea typeface="ＭＳ 明朝" panose="02020609040205080304" pitchFamily="17" charset="-128"/>
                <a:cs typeface="Helvetica" panose="020B0604020202020204" pitchFamily="34" charset="0"/>
              </a:rPr>
              <a:t>正門の外には</a:t>
            </a:r>
            <a:r>
              <a:rPr lang="ko-KR" altLang="en-US" sz="3200" kern="0" dirty="0">
                <a:effectLst/>
                <a:latin typeface="游明朝" panose="02020400000000000000" pitchFamily="18" charset="-128"/>
                <a:ea typeface="ＭＳ 明朝" panose="02020609040205080304" pitchFamily="17" charset="-128"/>
                <a:cs typeface="Helvetica" panose="020B0604020202020204" pitchFamily="34" charset="0"/>
              </a:rPr>
              <a:t>김휘영</a:t>
            </a:r>
            <a:r>
              <a:rPr lang="en-US" altLang="ko-KR" sz="3200" kern="0" dirty="0">
                <a:effectLst/>
                <a:latin typeface="游明朝" panose="02020400000000000000" pitchFamily="18" charset="-128"/>
                <a:ea typeface="ＭＳ 明朝" panose="02020609040205080304" pitchFamily="17" charset="-128"/>
                <a:cs typeface="Helvetica" panose="020B0604020202020204" pitchFamily="34" charset="0"/>
              </a:rPr>
              <a:t>[</a:t>
            </a:r>
            <a:r>
              <a:rPr lang="ko-KR" altLang="en-US" sz="3200" kern="0" dirty="0">
                <a:effectLst/>
                <a:latin typeface="游明朝" panose="02020400000000000000" pitchFamily="18" charset="-128"/>
                <a:ea typeface="ＭＳ 明朝" panose="02020609040205080304" pitchFamily="17" charset="-128"/>
                <a:cs typeface="Helvetica" panose="020B0604020202020204" pitchFamily="34" charset="0"/>
              </a:rPr>
              <a:t>金諱永</a:t>
            </a:r>
            <a:r>
              <a:rPr lang="en-US" altLang="ko-KR" sz="3200" kern="0" dirty="0">
                <a:effectLst/>
                <a:latin typeface="游明朝" panose="02020400000000000000" pitchFamily="18" charset="-128"/>
                <a:ea typeface="ＭＳ 明朝" panose="02020609040205080304" pitchFamily="17" charset="-128"/>
                <a:cs typeface="Helvetica" panose="020B0604020202020204" pitchFamily="34" charset="0"/>
              </a:rPr>
              <a:t>]</a:t>
            </a:r>
            <a:r>
              <a:rPr lang="ja-JP" altLang="en-US" sz="3200" kern="0" dirty="0">
                <a:effectLst/>
                <a:latin typeface="游明朝" panose="02020400000000000000" pitchFamily="18" charset="-128"/>
                <a:ea typeface="ＭＳ 明朝" panose="02020609040205080304" pitchFamily="17" charset="-128"/>
                <a:cs typeface="Helvetica" panose="020B0604020202020204" pitchFamily="34" charset="0"/>
              </a:rPr>
              <a:t>の</a:t>
            </a:r>
            <a:endParaRPr lang="en-US" altLang="ja-JP" sz="3200" kern="0" dirty="0">
              <a:effectLst/>
              <a:latin typeface="游明朝" panose="02020400000000000000" pitchFamily="18" charset="-128"/>
              <a:ea typeface="ＭＳ 明朝" panose="02020609040205080304" pitchFamily="17" charset="-128"/>
              <a:cs typeface="Helvetica" panose="020B0604020202020204" pitchFamily="34" charset="0"/>
            </a:endParaRPr>
          </a:p>
          <a:p>
            <a:r>
              <a:rPr lang="ko-KR" altLang="en-US" sz="3200" kern="0" dirty="0">
                <a:effectLst/>
                <a:latin typeface="游明朝" panose="02020400000000000000" pitchFamily="18" charset="-128"/>
                <a:ea typeface="ＭＳ 明朝" panose="02020609040205080304" pitchFamily="17" charset="-128"/>
                <a:cs typeface="Helvetica" panose="020B0604020202020204" pitchFamily="34" charset="0"/>
              </a:rPr>
              <a:t>타루비</a:t>
            </a:r>
            <a:r>
              <a:rPr lang="en-US" altLang="ko-KR" sz="3200" kern="0" dirty="0">
                <a:effectLst/>
                <a:latin typeface="ＭＳ 明朝" panose="02020609040205080304" pitchFamily="17" charset="-128"/>
                <a:ea typeface="ＭＳ 明朝" panose="02020609040205080304" pitchFamily="17" charset="-128"/>
                <a:cs typeface="Helvetica" panose="020B0604020202020204" pitchFamily="34" charset="0"/>
              </a:rPr>
              <a:t>[</a:t>
            </a:r>
            <a:r>
              <a:rPr lang="ja-JP" altLang="ja-JP" sz="3200" kern="0" dirty="0">
                <a:effectLst/>
                <a:latin typeface="ＭＳ 明朝" panose="02020609040205080304" pitchFamily="17" charset="-128"/>
                <a:ea typeface="ＭＳ 明朝" panose="02020609040205080304" pitchFamily="17" charset="-128"/>
                <a:cs typeface="Helvetica" panose="020B0604020202020204" pitchFamily="34" charset="0"/>
              </a:rPr>
              <a:t>墮涙碑</a:t>
            </a:r>
            <a:r>
              <a:rPr lang="en-US" altLang="ja-JP" sz="3200" kern="0" dirty="0">
                <a:latin typeface="ＭＳ 明朝" panose="02020609040205080304" pitchFamily="17" charset="-128"/>
                <a:ea typeface="ＭＳ 明朝" panose="02020609040205080304" pitchFamily="17" charset="-128"/>
                <a:cs typeface="Helvetica" panose="020B0604020202020204" pitchFamily="34" charset="0"/>
              </a:rPr>
              <a:t>]</a:t>
            </a:r>
            <a:r>
              <a:rPr lang="ja-JP" altLang="ja-JP" sz="3200" kern="0" dirty="0">
                <a:effectLst/>
                <a:latin typeface="游明朝" panose="02020400000000000000" pitchFamily="18" charset="-128"/>
                <a:ea typeface="ＭＳ 明朝" panose="02020609040205080304" pitchFamily="17" charset="-128"/>
                <a:cs typeface="Helvetica" panose="020B0604020202020204" pitchFamily="34" charset="0"/>
              </a:rPr>
              <a:t>が建てられている。</a:t>
            </a:r>
            <a:endParaRPr kumimoji="1" lang="ja-JP" altLang="en-US" sz="3200" dirty="0"/>
          </a:p>
        </p:txBody>
      </p:sp>
      <p:pic>
        <p:nvPicPr>
          <p:cNvPr id="17" name="図 16">
            <a:extLst>
              <a:ext uri="{FF2B5EF4-FFF2-40B4-BE49-F238E27FC236}">
                <a16:creationId xmlns:a16="http://schemas.microsoft.com/office/drawing/2014/main" id="{2C0E9F5A-B81F-4A27-BD46-C8162B90FD7B}"/>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973" y="4504230"/>
            <a:ext cx="3470276" cy="2353769"/>
          </a:xfrm>
          <a:prstGeom prst="rect">
            <a:avLst/>
          </a:prstGeom>
          <a:noFill/>
          <a:ln>
            <a:noFill/>
          </a:ln>
        </p:spPr>
      </p:pic>
      <p:pic>
        <p:nvPicPr>
          <p:cNvPr id="5" name="図 4">
            <a:extLst>
              <a:ext uri="{FF2B5EF4-FFF2-40B4-BE49-F238E27FC236}">
                <a16:creationId xmlns:a16="http://schemas.microsoft.com/office/drawing/2014/main" id="{E052C806-CD59-48EC-9E05-4CCEBD3290C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25900" y="4628989"/>
            <a:ext cx="3073258" cy="2046790"/>
          </a:xfrm>
          <a:prstGeom prst="rect">
            <a:avLst/>
          </a:prstGeom>
        </p:spPr>
      </p:pic>
      <p:pic>
        <p:nvPicPr>
          <p:cNvPr id="8" name="図 7">
            <a:extLst>
              <a:ext uri="{FF2B5EF4-FFF2-40B4-BE49-F238E27FC236}">
                <a16:creationId xmlns:a16="http://schemas.microsoft.com/office/drawing/2014/main" id="{9741AA7E-DB97-4D4F-ADC0-10660462BCF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56652" y="4440922"/>
            <a:ext cx="3470275" cy="2234857"/>
          </a:xfrm>
          <a:prstGeom prst="rect">
            <a:avLst/>
          </a:prstGeom>
        </p:spPr>
      </p:pic>
      <p:pic>
        <p:nvPicPr>
          <p:cNvPr id="10" name="図 9">
            <a:extLst>
              <a:ext uri="{FF2B5EF4-FFF2-40B4-BE49-F238E27FC236}">
                <a16:creationId xmlns:a16="http://schemas.microsoft.com/office/drawing/2014/main" id="{A47E7A26-76F4-4970-9D38-0CF6F49AE5F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221158" y="2092686"/>
            <a:ext cx="3205769" cy="2229011"/>
          </a:xfrm>
          <a:prstGeom prst="rect">
            <a:avLst/>
          </a:prstGeom>
        </p:spPr>
      </p:pic>
    </p:spTree>
    <p:extLst>
      <p:ext uri="{BB962C8B-B14F-4D97-AF65-F5344CB8AC3E}">
        <p14:creationId xmlns:p14="http://schemas.microsoft.com/office/powerpoint/2010/main" val="4081755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a:extLst>
              <a:ext uri="{FF2B5EF4-FFF2-40B4-BE49-F238E27FC236}">
                <a16:creationId xmlns:a16="http://schemas.microsoft.com/office/drawing/2014/main" id="{09FED266-A601-449D-918E-1BBD905F65FA}"/>
              </a:ext>
            </a:extLst>
          </p:cNvPr>
          <p:cNvGrpSpPr/>
          <p:nvPr/>
        </p:nvGrpSpPr>
        <p:grpSpPr>
          <a:xfrm>
            <a:off x="1374919" y="297049"/>
            <a:ext cx="3047998" cy="1019626"/>
            <a:chOff x="1371602" y="100975"/>
            <a:chExt cx="3047998" cy="1019626"/>
          </a:xfrm>
        </p:grpSpPr>
        <p:pic>
          <p:nvPicPr>
            <p:cNvPr id="13" name="グラフィックス 12">
              <a:extLst>
                <a:ext uri="{FF2B5EF4-FFF2-40B4-BE49-F238E27FC236}">
                  <a16:creationId xmlns:a16="http://schemas.microsoft.com/office/drawing/2014/main" id="{F23F6CFE-E5FF-4A47-B672-B5D870E9A1C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71602" y="100975"/>
              <a:ext cx="3047998" cy="1019626"/>
            </a:xfrm>
            <a:prstGeom prst="rect">
              <a:avLst/>
            </a:prstGeom>
          </p:spPr>
        </p:pic>
        <p:sp>
          <p:nvSpPr>
            <p:cNvPr id="14" name="テキスト ボックス 13">
              <a:extLst>
                <a:ext uri="{FF2B5EF4-FFF2-40B4-BE49-F238E27FC236}">
                  <a16:creationId xmlns:a16="http://schemas.microsoft.com/office/drawing/2014/main" id="{D42E0A1B-2D79-4CA9-96EB-B448F545DFBB}"/>
                </a:ext>
              </a:extLst>
            </p:cNvPr>
            <p:cNvSpPr txBox="1"/>
            <p:nvPr/>
          </p:nvSpPr>
          <p:spPr>
            <a:xfrm>
              <a:off x="1954477" y="204490"/>
              <a:ext cx="1882247" cy="769441"/>
            </a:xfrm>
            <a:prstGeom prst="rect">
              <a:avLst/>
            </a:prstGeom>
            <a:noFill/>
          </p:spPr>
          <p:txBody>
            <a:bodyPr wrap="none" rtlCol="0">
              <a:spAutoFit/>
            </a:bodyPr>
            <a:lstStyle/>
            <a:p>
              <a:r>
                <a:rPr lang="ko-KR" altLang="en-US" sz="4400" b="1" dirty="0">
                  <a:solidFill>
                    <a:schemeClr val="accent1">
                      <a:lumMod val="75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세병관</a:t>
              </a:r>
              <a:endParaRPr kumimoji="1" lang="ja-JP" altLang="en-US" sz="4400" b="1" dirty="0">
                <a:solidFill>
                  <a:schemeClr val="accent1">
                    <a:lumMod val="75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endParaRPr>
            </a:p>
          </p:txBody>
        </p:sp>
      </p:grpSp>
      <p:sp>
        <p:nvSpPr>
          <p:cNvPr id="26" name="タイトル 3">
            <a:extLst>
              <a:ext uri="{FF2B5EF4-FFF2-40B4-BE49-F238E27FC236}">
                <a16:creationId xmlns:a16="http://schemas.microsoft.com/office/drawing/2014/main" id="{3426B3EC-2460-4FB7-A219-AB3B97113888}"/>
              </a:ext>
            </a:extLst>
          </p:cNvPr>
          <p:cNvSpPr txBox="1">
            <a:spLocks/>
          </p:cNvSpPr>
          <p:nvPr/>
        </p:nvSpPr>
        <p:spPr>
          <a:xfrm>
            <a:off x="146194" y="0"/>
            <a:ext cx="12287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⑩</a:t>
            </a:r>
          </a:p>
        </p:txBody>
      </p:sp>
      <p:grpSp>
        <p:nvGrpSpPr>
          <p:cNvPr id="24" name="グループ化 23">
            <a:extLst>
              <a:ext uri="{FF2B5EF4-FFF2-40B4-BE49-F238E27FC236}">
                <a16:creationId xmlns:a16="http://schemas.microsoft.com/office/drawing/2014/main" id="{853CCE51-5E8A-43C2-8802-95E98D04ECEF}"/>
              </a:ext>
            </a:extLst>
          </p:cNvPr>
          <p:cNvGrpSpPr/>
          <p:nvPr/>
        </p:nvGrpSpPr>
        <p:grpSpPr>
          <a:xfrm>
            <a:off x="6596722" y="419521"/>
            <a:ext cx="4029802" cy="941698"/>
            <a:chOff x="303659" y="961064"/>
            <a:chExt cx="4029802" cy="941698"/>
          </a:xfrm>
        </p:grpSpPr>
        <p:pic>
          <p:nvPicPr>
            <p:cNvPr id="25" name="グラフィックス 24">
              <a:extLst>
                <a:ext uri="{FF2B5EF4-FFF2-40B4-BE49-F238E27FC236}">
                  <a16:creationId xmlns:a16="http://schemas.microsoft.com/office/drawing/2014/main" id="{26A9FB35-EEF6-4EFC-91A9-3440C567C62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3659" y="961064"/>
              <a:ext cx="4029802" cy="867735"/>
            </a:xfrm>
            <a:prstGeom prst="rect">
              <a:avLst/>
            </a:prstGeom>
          </p:spPr>
        </p:pic>
        <p:sp>
          <p:nvSpPr>
            <p:cNvPr id="33" name="テキスト ボックス 32">
              <a:extLst>
                <a:ext uri="{FF2B5EF4-FFF2-40B4-BE49-F238E27FC236}">
                  <a16:creationId xmlns:a16="http://schemas.microsoft.com/office/drawing/2014/main" id="{10CFA9E9-632F-4A69-BD68-0FE7974130AB}"/>
                </a:ext>
              </a:extLst>
            </p:cNvPr>
            <p:cNvSpPr txBox="1"/>
            <p:nvPr/>
          </p:nvSpPr>
          <p:spPr>
            <a:xfrm>
              <a:off x="1319616" y="1133321"/>
              <a:ext cx="2906352" cy="769441"/>
            </a:xfrm>
            <a:prstGeom prst="rect">
              <a:avLst/>
            </a:prstGeom>
            <a:noFill/>
          </p:spPr>
          <p:txBody>
            <a:bodyPr wrap="square" rtlCol="0">
              <a:spAutoFit/>
            </a:bodyPr>
            <a:lstStyle/>
            <a:p>
              <a:r>
                <a:rPr lang="ko-KR" altLang="en-US" sz="2800" b="1" i="0" dirty="0">
                  <a:solidFill>
                    <a:schemeClr val="accent1">
                      <a:lumMod val="75000"/>
                    </a:schemeClr>
                  </a:solidFill>
                  <a:effectLst>
                    <a:outerShdw blurRad="38100" dist="38100" dir="2700000" algn="tl">
                      <a:srgbClr val="000000">
                        <a:alpha val="43137"/>
                      </a:srgbClr>
                    </a:outerShdw>
                  </a:effectLst>
                  <a:latin typeface="Arial" panose="020B0604020202020204" pitchFamily="34" charset="0"/>
                </a:rPr>
                <a:t>통영  統營</a:t>
              </a:r>
            </a:p>
            <a:p>
              <a:endParaRPr kumimoji="1" lang="ja-JP" altLang="en-US" sz="1600" dirty="0">
                <a:solidFill>
                  <a:schemeClr val="accent1">
                    <a:lumMod val="75000"/>
                  </a:schemeClr>
                </a:solidFill>
                <a:latin typeface="HG丸ｺﾞｼｯｸM-PRO" panose="020F0600000000000000" pitchFamily="50" charset="-128"/>
                <a:ea typeface="HG丸ｺﾞｼｯｸM-PRO" panose="020F0600000000000000" pitchFamily="50" charset="-128"/>
              </a:endParaRPr>
            </a:p>
          </p:txBody>
        </p:sp>
      </p:grpSp>
      <p:grpSp>
        <p:nvGrpSpPr>
          <p:cNvPr id="27" name="グループ化 26">
            <a:extLst>
              <a:ext uri="{FF2B5EF4-FFF2-40B4-BE49-F238E27FC236}">
                <a16:creationId xmlns:a16="http://schemas.microsoft.com/office/drawing/2014/main" id="{F1CA3C22-DAC4-4846-B600-AFA154F1BA68}"/>
              </a:ext>
            </a:extLst>
          </p:cNvPr>
          <p:cNvGrpSpPr/>
          <p:nvPr/>
        </p:nvGrpSpPr>
        <p:grpSpPr>
          <a:xfrm>
            <a:off x="1257656" y="223659"/>
            <a:ext cx="4337623" cy="1093016"/>
            <a:chOff x="1982438" y="-63666"/>
            <a:chExt cx="2820507" cy="698092"/>
          </a:xfrm>
        </p:grpSpPr>
        <p:pic>
          <p:nvPicPr>
            <p:cNvPr id="28" name="グラフィックス 27">
              <a:extLst>
                <a:ext uri="{FF2B5EF4-FFF2-40B4-BE49-F238E27FC236}">
                  <a16:creationId xmlns:a16="http://schemas.microsoft.com/office/drawing/2014/main" id="{54DC5E9F-9549-4610-A33E-1D4B092EDBF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82438" y="-63666"/>
              <a:ext cx="2820507" cy="698092"/>
            </a:xfrm>
            <a:prstGeom prst="rect">
              <a:avLst/>
            </a:prstGeom>
          </p:spPr>
        </p:pic>
        <p:sp>
          <p:nvSpPr>
            <p:cNvPr id="29" name="コンテンツ プレースホルダー 2">
              <a:extLst>
                <a:ext uri="{FF2B5EF4-FFF2-40B4-BE49-F238E27FC236}">
                  <a16:creationId xmlns:a16="http://schemas.microsoft.com/office/drawing/2014/main" id="{B3C8D012-1B26-4CA3-ACCA-8E2DC9A6DC25}"/>
                </a:ext>
              </a:extLst>
            </p:cNvPr>
            <p:cNvSpPr txBox="1">
              <a:spLocks/>
            </p:cNvSpPr>
            <p:nvPr/>
          </p:nvSpPr>
          <p:spPr>
            <a:xfrm>
              <a:off x="2122140" y="30798"/>
              <a:ext cx="2553557" cy="4079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ts val="5000"/>
                </a:lnSpc>
                <a:buFont typeface="Arial" panose="020B0604020202020204" pitchFamily="34" charset="0"/>
                <a:buNone/>
              </a:pPr>
              <a:r>
                <a:rPr lang="ko-KR" altLang="en-US" sz="4400" b="1" dirty="0">
                  <a:solidFill>
                    <a:srgbClr val="FF0000"/>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세병관 洗兵館</a:t>
              </a:r>
              <a:endParaRPr lang="ko-KR" altLang="en-US" sz="3200" b="1" dirty="0">
                <a:solidFill>
                  <a:srgbClr val="FF0000"/>
                </a:solidFill>
                <a:effectLst>
                  <a:outerShdw blurRad="38100" dist="38100" dir="2700000" algn="tl">
                    <a:srgbClr val="000000">
                      <a:alpha val="43137"/>
                    </a:srgbClr>
                  </a:outerShdw>
                </a:effectLst>
                <a:latin typeface="ＭＳ 明朝" panose="02020609040205080304" pitchFamily="17" charset="-128"/>
                <a:ea typeface="Batang" panose="02030600000101010101" pitchFamily="18" charset="-127"/>
              </a:endParaRPr>
            </a:p>
          </p:txBody>
        </p:sp>
      </p:grpSp>
      <p:sp>
        <p:nvSpPr>
          <p:cNvPr id="2" name="テキスト ボックス 1">
            <a:extLst>
              <a:ext uri="{FF2B5EF4-FFF2-40B4-BE49-F238E27FC236}">
                <a16:creationId xmlns:a16="http://schemas.microsoft.com/office/drawing/2014/main" id="{AE1B4A09-99D1-4154-B535-FFA3D0CFAD99}"/>
              </a:ext>
            </a:extLst>
          </p:cNvPr>
          <p:cNvSpPr txBox="1"/>
          <p:nvPr/>
        </p:nvSpPr>
        <p:spPr>
          <a:xfrm>
            <a:off x="582638" y="1361219"/>
            <a:ext cx="11026724" cy="3539430"/>
          </a:xfrm>
          <a:prstGeom prst="rect">
            <a:avLst/>
          </a:prstGeom>
          <a:noFill/>
        </p:spPr>
        <p:txBody>
          <a:bodyPr wrap="square" rtlCol="0">
            <a:spAutoFit/>
          </a:bodyPr>
          <a:lstStyle/>
          <a:p>
            <a:r>
              <a:rPr lang="ja-JP" altLang="en-US" sz="3200" kern="0" dirty="0">
                <a:effectLst/>
                <a:latin typeface="游明朝" panose="02020400000000000000" pitchFamily="18" charset="-128"/>
                <a:ea typeface="ＭＳ 明朝" panose="02020609040205080304" pitchFamily="17" charset="-128"/>
                <a:cs typeface="Helvetica" panose="020B0604020202020204" pitchFamily="34" charset="0"/>
              </a:rPr>
              <a:t>이경준</a:t>
            </a:r>
            <a:r>
              <a:rPr lang="en-US" altLang="ja-JP" sz="3200" kern="0" dirty="0">
                <a:effectLst/>
                <a:latin typeface="游明朝" panose="02020400000000000000" pitchFamily="18" charset="-128"/>
                <a:ea typeface="ＭＳ 明朝" panose="02020609040205080304" pitchFamily="17" charset="-128"/>
                <a:cs typeface="Helvetica" panose="020B0604020202020204" pitchFamily="34" charset="0"/>
              </a:rPr>
              <a:t>[</a:t>
            </a:r>
            <a:r>
              <a:rPr lang="ja-JP" altLang="en-US" sz="3200" kern="0" dirty="0">
                <a:effectLst/>
                <a:latin typeface="游明朝" panose="02020400000000000000" pitchFamily="18" charset="-128"/>
                <a:ea typeface="ＭＳ 明朝" panose="02020609040205080304" pitchFamily="17" charset="-128"/>
                <a:cs typeface="Helvetica" panose="020B0604020202020204" pitchFamily="34" charset="0"/>
              </a:rPr>
              <a:t>李慶濬</a:t>
            </a:r>
            <a:r>
              <a:rPr lang="en-US" altLang="ja-JP" sz="3200" kern="0" dirty="0">
                <a:effectLst/>
                <a:latin typeface="游明朝" panose="02020400000000000000" pitchFamily="18" charset="-128"/>
                <a:ea typeface="ＭＳ 明朝" panose="02020609040205080304" pitchFamily="17" charset="-128"/>
                <a:cs typeface="Helvetica" panose="020B0604020202020204" pitchFamily="34" charset="0"/>
              </a:rPr>
              <a:t>]</a:t>
            </a:r>
            <a:r>
              <a:rPr lang="ja-JP" altLang="en-US" sz="3200" kern="0" dirty="0">
                <a:effectLst/>
                <a:latin typeface="游明朝" panose="02020400000000000000" pitchFamily="18" charset="-128"/>
                <a:ea typeface="ＭＳ 明朝" panose="02020609040205080304" pitchFamily="17" charset="-128"/>
                <a:cs typeface="Helvetica" panose="020B0604020202020204" pitchFamily="34" charset="0"/>
              </a:rPr>
              <a:t>第</a:t>
            </a:r>
            <a:r>
              <a:rPr lang="en-US" altLang="ja-JP" sz="3200" kern="0" dirty="0">
                <a:effectLst/>
                <a:latin typeface="游明朝" panose="02020400000000000000" pitchFamily="18" charset="-128"/>
                <a:ea typeface="ＭＳ 明朝" panose="02020609040205080304" pitchFamily="17" charset="-128"/>
                <a:cs typeface="Helvetica" panose="020B0604020202020204" pitchFamily="34" charset="0"/>
              </a:rPr>
              <a:t>6</a:t>
            </a:r>
            <a:r>
              <a:rPr lang="ja-JP" altLang="en-US" sz="3200" kern="0" dirty="0">
                <a:effectLst/>
                <a:latin typeface="游明朝" panose="02020400000000000000" pitchFamily="18" charset="-128"/>
                <a:ea typeface="ＭＳ 明朝" panose="02020609040205080304" pitchFamily="17" charset="-128"/>
                <a:cs typeface="Helvetica" panose="020B0604020202020204" pitchFamily="34" charset="0"/>
              </a:rPr>
              <a:t>代統制使により</a:t>
            </a:r>
            <a:r>
              <a:rPr lang="en-US" altLang="ja-JP" sz="3200" kern="0" dirty="0">
                <a:effectLst/>
                <a:latin typeface="游明朝" panose="02020400000000000000" pitchFamily="18" charset="-128"/>
                <a:ea typeface="ＭＳ 明朝" panose="02020609040205080304" pitchFamily="17" charset="-128"/>
                <a:cs typeface="Helvetica" panose="020B0604020202020204" pitchFamily="34" charset="0"/>
              </a:rPr>
              <a:t>1605</a:t>
            </a:r>
            <a:r>
              <a:rPr lang="ja-JP" altLang="en-US" sz="3200" kern="0" dirty="0">
                <a:effectLst/>
                <a:latin typeface="游明朝" panose="02020400000000000000" pitchFamily="18" charset="-128"/>
                <a:ea typeface="ＭＳ 明朝" panose="02020609040205080304" pitchFamily="17" charset="-128"/>
                <a:cs typeface="Helvetica" panose="020B0604020202020204" pitchFamily="34" charset="0"/>
              </a:rPr>
              <a:t>年に建てられた統制営（李舜臣が閑山島に設置した軍営）の客舎。</a:t>
            </a:r>
          </a:p>
          <a:p>
            <a:r>
              <a:rPr lang="ja-JP" altLang="en-US" sz="3200" kern="0" dirty="0">
                <a:effectLst/>
                <a:latin typeface="游明朝" panose="02020400000000000000" pitchFamily="18" charset="-128"/>
                <a:ea typeface="ＭＳ 明朝" panose="02020609040205080304" pitchFamily="17" charset="-128"/>
                <a:cs typeface="Helvetica" panose="020B0604020202020204" pitchFamily="34" charset="0"/>
              </a:rPr>
              <a:t>杜甫の</a:t>
            </a:r>
            <a:r>
              <a:rPr lang="en-US" altLang="ja-JP" sz="3200" kern="0" dirty="0">
                <a:effectLst/>
                <a:latin typeface="游明朝" panose="02020400000000000000" pitchFamily="18" charset="-128"/>
                <a:ea typeface="ＭＳ 明朝" panose="02020609040205080304" pitchFamily="17" charset="-128"/>
                <a:cs typeface="Helvetica" panose="020B0604020202020204" pitchFamily="34" charset="0"/>
              </a:rPr>
              <a:t>"</a:t>
            </a:r>
            <a:r>
              <a:rPr lang="ja-JP" altLang="en-US" sz="3200" kern="0" dirty="0">
                <a:effectLst/>
                <a:latin typeface="游明朝" panose="02020400000000000000" pitchFamily="18" charset="-128"/>
                <a:ea typeface="ＭＳ 明朝" panose="02020609040205080304" pitchFamily="17" charset="-128"/>
                <a:cs typeface="Helvetica" panose="020B0604020202020204" pitchFamily="34" charset="0"/>
              </a:rPr>
              <a:t>만하세병</a:t>
            </a:r>
            <a:r>
              <a:rPr lang="en-US" altLang="ja-JP" sz="3200" kern="0" dirty="0">
                <a:effectLst/>
                <a:latin typeface="游明朝" panose="02020400000000000000" pitchFamily="18" charset="-128"/>
                <a:ea typeface="ＭＳ 明朝" panose="02020609040205080304" pitchFamily="17" charset="-128"/>
                <a:cs typeface="Helvetica" panose="020B0604020202020204" pitchFamily="34" charset="0"/>
              </a:rPr>
              <a:t>[</a:t>
            </a:r>
            <a:r>
              <a:rPr lang="ja-JP" altLang="en-US" sz="3200" kern="0" dirty="0">
                <a:effectLst/>
                <a:latin typeface="游明朝" panose="02020400000000000000" pitchFamily="18" charset="-128"/>
                <a:ea typeface="ＭＳ 明朝" panose="02020609040205080304" pitchFamily="17" charset="-128"/>
                <a:cs typeface="Helvetica" panose="020B0604020202020204" pitchFamily="34" charset="0"/>
              </a:rPr>
              <a:t>挽河洗兵</a:t>
            </a:r>
            <a:r>
              <a:rPr lang="en-US" altLang="ja-JP" sz="3200" kern="0" dirty="0">
                <a:effectLst/>
                <a:latin typeface="游明朝" panose="02020400000000000000" pitchFamily="18" charset="-128"/>
                <a:ea typeface="ＭＳ 明朝" panose="02020609040205080304" pitchFamily="17" charset="-128"/>
                <a:cs typeface="Helvetica" panose="020B0604020202020204" pitchFamily="34" charset="0"/>
              </a:rPr>
              <a:t>]"(</a:t>
            </a:r>
            <a:r>
              <a:rPr lang="ja-JP" altLang="en-US" sz="3200" kern="0" dirty="0">
                <a:effectLst/>
                <a:latin typeface="游明朝" panose="02020400000000000000" pitchFamily="18" charset="-128"/>
                <a:ea typeface="ＭＳ 明朝" panose="02020609040205080304" pitchFamily="17" charset="-128"/>
                <a:cs typeface="Helvetica" panose="020B0604020202020204" pitchFamily="34" charset="0"/>
              </a:rPr>
              <a:t>天の川を引き入れて武器を洗う</a:t>
            </a:r>
            <a:r>
              <a:rPr lang="en-US" altLang="ja-JP" sz="3200" kern="0" dirty="0">
                <a:effectLst/>
                <a:latin typeface="游明朝" panose="02020400000000000000" pitchFamily="18" charset="-128"/>
                <a:ea typeface="ＭＳ 明朝" panose="02020609040205080304" pitchFamily="17" charset="-128"/>
                <a:cs typeface="Helvetica" panose="020B0604020202020204" pitchFamily="34" charset="0"/>
              </a:rPr>
              <a:t>)</a:t>
            </a:r>
            <a:r>
              <a:rPr lang="ja-JP" altLang="en-US" sz="3200" kern="0" dirty="0">
                <a:effectLst/>
                <a:latin typeface="游明朝" panose="02020400000000000000" pitchFamily="18" charset="-128"/>
                <a:ea typeface="ＭＳ 明朝" panose="02020609040205080304" pitchFamily="17" charset="-128"/>
                <a:cs typeface="Helvetica" panose="020B0604020202020204" pitchFamily="34" charset="0"/>
              </a:rPr>
              <a:t>から取った名前。</a:t>
            </a:r>
            <a:endParaRPr lang="en-US" altLang="ja-JP" sz="3200" kern="0" dirty="0">
              <a:effectLst/>
              <a:latin typeface="游明朝" panose="02020400000000000000" pitchFamily="18" charset="-128"/>
              <a:ea typeface="ＭＳ 明朝" panose="02020609040205080304" pitchFamily="17" charset="-128"/>
              <a:cs typeface="Helvetica" panose="020B0604020202020204" pitchFamily="34" charset="0"/>
            </a:endParaRPr>
          </a:p>
          <a:p>
            <a:r>
              <a:rPr lang="ja-JP" altLang="en-US" sz="3200" kern="0" dirty="0">
                <a:effectLst/>
                <a:latin typeface="游明朝" panose="02020400000000000000" pitchFamily="18" charset="-128"/>
                <a:ea typeface="ＭＳ 明朝" panose="02020609040205080304" pitchFamily="17" charset="-128"/>
                <a:cs typeface="Helvetica" panose="020B0604020202020204" pitchFamily="34" charset="0"/>
              </a:rPr>
              <a:t>日帝時代、洗兵館を小学校として</a:t>
            </a:r>
            <a:endParaRPr lang="en-US" altLang="ja-JP" sz="3200" kern="0" dirty="0">
              <a:effectLst/>
              <a:latin typeface="游明朝" panose="02020400000000000000" pitchFamily="18" charset="-128"/>
              <a:ea typeface="ＭＳ 明朝" panose="02020609040205080304" pitchFamily="17" charset="-128"/>
              <a:cs typeface="Helvetica" panose="020B0604020202020204" pitchFamily="34" charset="0"/>
            </a:endParaRPr>
          </a:p>
          <a:p>
            <a:r>
              <a:rPr lang="ja-JP" altLang="en-US" sz="3200" kern="0" dirty="0">
                <a:effectLst/>
                <a:latin typeface="游明朝" panose="02020400000000000000" pitchFamily="18" charset="-128"/>
                <a:ea typeface="ＭＳ 明朝" panose="02020609040205080304" pitchFamily="17" charset="-128"/>
                <a:cs typeface="Helvetica" panose="020B0604020202020204" pitchFamily="34" charset="0"/>
              </a:rPr>
              <a:t>使われて朴景利を始めとする統営を</a:t>
            </a:r>
            <a:endParaRPr lang="en-US" altLang="ja-JP" sz="3200" kern="0" dirty="0">
              <a:effectLst/>
              <a:latin typeface="游明朝" panose="02020400000000000000" pitchFamily="18" charset="-128"/>
              <a:ea typeface="ＭＳ 明朝" panose="02020609040205080304" pitchFamily="17" charset="-128"/>
              <a:cs typeface="Helvetica" panose="020B0604020202020204" pitchFamily="34" charset="0"/>
            </a:endParaRPr>
          </a:p>
          <a:p>
            <a:r>
              <a:rPr lang="ja-JP" altLang="en-US" sz="3200" kern="0" dirty="0">
                <a:effectLst/>
                <a:latin typeface="游明朝" panose="02020400000000000000" pitchFamily="18" charset="-128"/>
                <a:ea typeface="ＭＳ 明朝" panose="02020609040205080304" pitchFamily="17" charset="-128"/>
                <a:cs typeface="Helvetica" panose="020B0604020202020204" pitchFamily="34" charset="0"/>
              </a:rPr>
              <a:t>代表とする芸術家逹が通ったらしい。</a:t>
            </a:r>
            <a:endParaRPr kumimoji="1" lang="ja-JP" altLang="en-US" sz="3200" dirty="0"/>
          </a:p>
        </p:txBody>
      </p:sp>
      <p:pic>
        <p:nvPicPr>
          <p:cNvPr id="18" name="図 17">
            <a:extLst>
              <a:ext uri="{FF2B5EF4-FFF2-40B4-BE49-F238E27FC236}">
                <a16:creationId xmlns:a16="http://schemas.microsoft.com/office/drawing/2014/main" id="{5FCFACCF-B421-42F2-8B73-ECF289C6C612}"/>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29476" y="3464374"/>
            <a:ext cx="4673920" cy="3137085"/>
          </a:xfrm>
          <a:prstGeom prst="rect">
            <a:avLst/>
          </a:prstGeom>
          <a:noFill/>
          <a:ln>
            <a:noFill/>
          </a:ln>
        </p:spPr>
      </p:pic>
    </p:spTree>
    <p:extLst>
      <p:ext uri="{BB962C8B-B14F-4D97-AF65-F5344CB8AC3E}">
        <p14:creationId xmlns:p14="http://schemas.microsoft.com/office/powerpoint/2010/main" val="2371495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タイトル 3">
            <a:extLst>
              <a:ext uri="{FF2B5EF4-FFF2-40B4-BE49-F238E27FC236}">
                <a16:creationId xmlns:a16="http://schemas.microsoft.com/office/drawing/2014/main" id="{3426B3EC-2460-4FB7-A219-AB3B97113888}"/>
              </a:ext>
            </a:extLst>
          </p:cNvPr>
          <p:cNvSpPr txBox="1">
            <a:spLocks/>
          </p:cNvSpPr>
          <p:nvPr/>
        </p:nvSpPr>
        <p:spPr>
          <a:xfrm>
            <a:off x="146194" y="0"/>
            <a:ext cx="12287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⑩</a:t>
            </a:r>
          </a:p>
        </p:txBody>
      </p:sp>
      <p:grpSp>
        <p:nvGrpSpPr>
          <p:cNvPr id="27" name="グループ化 26">
            <a:extLst>
              <a:ext uri="{FF2B5EF4-FFF2-40B4-BE49-F238E27FC236}">
                <a16:creationId xmlns:a16="http://schemas.microsoft.com/office/drawing/2014/main" id="{F1CA3C22-DAC4-4846-B600-AFA154F1BA68}"/>
              </a:ext>
            </a:extLst>
          </p:cNvPr>
          <p:cNvGrpSpPr/>
          <p:nvPr/>
        </p:nvGrpSpPr>
        <p:grpSpPr>
          <a:xfrm>
            <a:off x="1179580" y="195950"/>
            <a:ext cx="6784845" cy="1093016"/>
            <a:chOff x="1982438" y="-63666"/>
            <a:chExt cx="2820507" cy="698092"/>
          </a:xfrm>
        </p:grpSpPr>
        <p:pic>
          <p:nvPicPr>
            <p:cNvPr id="28" name="グラフィックス 27">
              <a:extLst>
                <a:ext uri="{FF2B5EF4-FFF2-40B4-BE49-F238E27FC236}">
                  <a16:creationId xmlns:a16="http://schemas.microsoft.com/office/drawing/2014/main" id="{54DC5E9F-9549-4610-A33E-1D4B092EDBF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82438" y="-63666"/>
              <a:ext cx="2820507" cy="698092"/>
            </a:xfrm>
            <a:prstGeom prst="rect">
              <a:avLst/>
            </a:prstGeom>
          </p:spPr>
        </p:pic>
        <p:sp>
          <p:nvSpPr>
            <p:cNvPr id="29" name="コンテンツ プレースホルダー 2">
              <a:extLst>
                <a:ext uri="{FF2B5EF4-FFF2-40B4-BE49-F238E27FC236}">
                  <a16:creationId xmlns:a16="http://schemas.microsoft.com/office/drawing/2014/main" id="{B3C8D012-1B26-4CA3-ACCA-8E2DC9A6DC25}"/>
                </a:ext>
              </a:extLst>
            </p:cNvPr>
            <p:cNvSpPr txBox="1">
              <a:spLocks/>
            </p:cNvSpPr>
            <p:nvPr/>
          </p:nvSpPr>
          <p:spPr>
            <a:xfrm>
              <a:off x="2049849" y="62601"/>
              <a:ext cx="2713221" cy="4079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ts val="5000"/>
                </a:lnSpc>
                <a:buFont typeface="Arial" panose="020B0604020202020204" pitchFamily="34" charset="0"/>
                <a:buNone/>
              </a:pPr>
              <a:r>
                <a:rPr lang="ko-KR" altLang="en-US" sz="4400" b="1" dirty="0">
                  <a:solidFill>
                    <a:srgbClr val="FF0000"/>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동피랑벽화마을</a:t>
              </a:r>
              <a:r>
                <a:rPr lang="ko-KR" altLang="en-US" sz="2400" b="1" dirty="0">
                  <a:solidFill>
                    <a:srgbClr val="FF0000"/>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トンピラン壁画村</a:t>
              </a:r>
              <a:endParaRPr lang="ko-KR" altLang="en-US" sz="2400" b="1" dirty="0">
                <a:solidFill>
                  <a:srgbClr val="FF0000"/>
                </a:solidFill>
                <a:effectLst>
                  <a:outerShdw blurRad="38100" dist="38100" dir="2700000" algn="tl">
                    <a:srgbClr val="000000">
                      <a:alpha val="43137"/>
                    </a:srgbClr>
                  </a:outerShdw>
                </a:effectLst>
                <a:latin typeface="ＭＳ 明朝" panose="02020609040205080304" pitchFamily="17" charset="-128"/>
                <a:ea typeface="Batang" panose="02030600000101010101" pitchFamily="18" charset="-127"/>
              </a:endParaRPr>
            </a:p>
          </p:txBody>
        </p:sp>
      </p:grpSp>
      <p:pic>
        <p:nvPicPr>
          <p:cNvPr id="15" name="図 14">
            <a:extLst>
              <a:ext uri="{FF2B5EF4-FFF2-40B4-BE49-F238E27FC236}">
                <a16:creationId xmlns:a16="http://schemas.microsoft.com/office/drawing/2014/main" id="{61113878-E96E-4C7A-8889-651AC4527161}"/>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6880" y="1523262"/>
            <a:ext cx="4653058" cy="2617470"/>
          </a:xfrm>
          <a:prstGeom prst="rect">
            <a:avLst/>
          </a:prstGeom>
          <a:noFill/>
          <a:ln>
            <a:noFill/>
          </a:ln>
        </p:spPr>
      </p:pic>
      <p:pic>
        <p:nvPicPr>
          <p:cNvPr id="16" name="図 15">
            <a:extLst>
              <a:ext uri="{FF2B5EF4-FFF2-40B4-BE49-F238E27FC236}">
                <a16:creationId xmlns:a16="http://schemas.microsoft.com/office/drawing/2014/main" id="{D325AA65-602D-46BE-BC69-7B3171E131FA}"/>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5999" y="4204644"/>
            <a:ext cx="4654800" cy="2576765"/>
          </a:xfrm>
          <a:prstGeom prst="rect">
            <a:avLst/>
          </a:prstGeom>
          <a:noFill/>
          <a:ln>
            <a:noFill/>
          </a:ln>
        </p:spPr>
      </p:pic>
      <p:pic>
        <p:nvPicPr>
          <p:cNvPr id="17" name="図 16">
            <a:extLst>
              <a:ext uri="{FF2B5EF4-FFF2-40B4-BE49-F238E27FC236}">
                <a16:creationId xmlns:a16="http://schemas.microsoft.com/office/drawing/2014/main" id="{07F48D82-D0C8-40CB-B901-9B1B1677280B}"/>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6880" y="4329611"/>
            <a:ext cx="4654800" cy="2260186"/>
          </a:xfrm>
          <a:prstGeom prst="rect">
            <a:avLst/>
          </a:prstGeom>
          <a:noFill/>
          <a:ln>
            <a:noFill/>
          </a:ln>
        </p:spPr>
      </p:pic>
      <p:pic>
        <p:nvPicPr>
          <p:cNvPr id="19" name="図 18">
            <a:extLst>
              <a:ext uri="{FF2B5EF4-FFF2-40B4-BE49-F238E27FC236}">
                <a16:creationId xmlns:a16="http://schemas.microsoft.com/office/drawing/2014/main" id="{FE6CD4BF-AC52-4069-873B-52B2E2D1913E}"/>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96000" y="1504496"/>
            <a:ext cx="4653711" cy="2617470"/>
          </a:xfrm>
          <a:prstGeom prst="rect">
            <a:avLst/>
          </a:prstGeom>
          <a:noFill/>
          <a:ln>
            <a:noFill/>
          </a:ln>
        </p:spPr>
      </p:pic>
      <p:grpSp>
        <p:nvGrpSpPr>
          <p:cNvPr id="20" name="グループ化 19">
            <a:extLst>
              <a:ext uri="{FF2B5EF4-FFF2-40B4-BE49-F238E27FC236}">
                <a16:creationId xmlns:a16="http://schemas.microsoft.com/office/drawing/2014/main" id="{69EB9B1F-A0FD-4595-B712-C309F02F1B63}"/>
              </a:ext>
            </a:extLst>
          </p:cNvPr>
          <p:cNvGrpSpPr/>
          <p:nvPr/>
        </p:nvGrpSpPr>
        <p:grpSpPr>
          <a:xfrm>
            <a:off x="7769085" y="344441"/>
            <a:ext cx="4029802" cy="941698"/>
            <a:chOff x="303659" y="961064"/>
            <a:chExt cx="4029802" cy="941698"/>
          </a:xfrm>
        </p:grpSpPr>
        <p:pic>
          <p:nvPicPr>
            <p:cNvPr id="21" name="グラフィックス 20">
              <a:extLst>
                <a:ext uri="{FF2B5EF4-FFF2-40B4-BE49-F238E27FC236}">
                  <a16:creationId xmlns:a16="http://schemas.microsoft.com/office/drawing/2014/main" id="{BD4E9BFE-22E6-4678-BADB-82481952280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03659" y="961064"/>
              <a:ext cx="4029802" cy="867735"/>
            </a:xfrm>
            <a:prstGeom prst="rect">
              <a:avLst/>
            </a:prstGeom>
          </p:spPr>
        </p:pic>
        <p:sp>
          <p:nvSpPr>
            <p:cNvPr id="22" name="テキスト ボックス 21">
              <a:extLst>
                <a:ext uri="{FF2B5EF4-FFF2-40B4-BE49-F238E27FC236}">
                  <a16:creationId xmlns:a16="http://schemas.microsoft.com/office/drawing/2014/main" id="{89A169B9-B613-44F1-AF41-B60BA1094BAA}"/>
                </a:ext>
              </a:extLst>
            </p:cNvPr>
            <p:cNvSpPr txBox="1"/>
            <p:nvPr/>
          </p:nvSpPr>
          <p:spPr>
            <a:xfrm>
              <a:off x="1319616" y="1133321"/>
              <a:ext cx="2906352" cy="769441"/>
            </a:xfrm>
            <a:prstGeom prst="rect">
              <a:avLst/>
            </a:prstGeom>
            <a:noFill/>
          </p:spPr>
          <p:txBody>
            <a:bodyPr wrap="square" rtlCol="0">
              <a:spAutoFit/>
            </a:bodyPr>
            <a:lstStyle/>
            <a:p>
              <a:r>
                <a:rPr lang="ko-KR" altLang="en-US" sz="2800" b="1" i="0" dirty="0">
                  <a:solidFill>
                    <a:schemeClr val="accent1">
                      <a:lumMod val="75000"/>
                    </a:schemeClr>
                  </a:solidFill>
                  <a:effectLst>
                    <a:outerShdw blurRad="38100" dist="38100" dir="2700000" algn="tl">
                      <a:srgbClr val="000000">
                        <a:alpha val="43137"/>
                      </a:srgbClr>
                    </a:outerShdw>
                  </a:effectLst>
                  <a:latin typeface="Arial" panose="020B0604020202020204" pitchFamily="34" charset="0"/>
                </a:rPr>
                <a:t>통영  統營</a:t>
              </a:r>
            </a:p>
            <a:p>
              <a:endParaRPr kumimoji="1" lang="ja-JP" altLang="en-US" sz="1600" dirty="0">
                <a:solidFill>
                  <a:schemeClr val="accent1">
                    <a:lumMod val="75000"/>
                  </a:schemeClr>
                </a:solidFill>
                <a:latin typeface="HG丸ｺﾞｼｯｸM-PRO" panose="020F0600000000000000" pitchFamily="50" charset="-128"/>
                <a:ea typeface="HG丸ｺﾞｼｯｸM-PRO" panose="020F0600000000000000" pitchFamily="50" charset="-128"/>
              </a:endParaRPr>
            </a:p>
          </p:txBody>
        </p:sp>
      </p:grpSp>
    </p:spTree>
    <p:extLst>
      <p:ext uri="{BB962C8B-B14F-4D97-AF65-F5344CB8AC3E}">
        <p14:creationId xmlns:p14="http://schemas.microsoft.com/office/powerpoint/2010/main" val="2451034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タイトル 3">
            <a:extLst>
              <a:ext uri="{FF2B5EF4-FFF2-40B4-BE49-F238E27FC236}">
                <a16:creationId xmlns:a16="http://schemas.microsoft.com/office/drawing/2014/main" id="{3426B3EC-2460-4FB7-A219-AB3B97113888}"/>
              </a:ext>
            </a:extLst>
          </p:cNvPr>
          <p:cNvSpPr txBox="1">
            <a:spLocks/>
          </p:cNvSpPr>
          <p:nvPr/>
        </p:nvSpPr>
        <p:spPr>
          <a:xfrm>
            <a:off x="146194" y="0"/>
            <a:ext cx="12287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⑩</a:t>
            </a:r>
          </a:p>
        </p:txBody>
      </p:sp>
      <p:grpSp>
        <p:nvGrpSpPr>
          <p:cNvPr id="27" name="グループ化 26">
            <a:extLst>
              <a:ext uri="{FF2B5EF4-FFF2-40B4-BE49-F238E27FC236}">
                <a16:creationId xmlns:a16="http://schemas.microsoft.com/office/drawing/2014/main" id="{F1CA3C22-DAC4-4846-B600-AFA154F1BA68}"/>
              </a:ext>
            </a:extLst>
          </p:cNvPr>
          <p:cNvGrpSpPr/>
          <p:nvPr/>
        </p:nvGrpSpPr>
        <p:grpSpPr>
          <a:xfrm>
            <a:off x="1179581" y="195950"/>
            <a:ext cx="6059420" cy="1093016"/>
            <a:chOff x="1982438" y="-63666"/>
            <a:chExt cx="2820507" cy="698092"/>
          </a:xfrm>
        </p:grpSpPr>
        <p:pic>
          <p:nvPicPr>
            <p:cNvPr id="28" name="グラフィックス 27">
              <a:extLst>
                <a:ext uri="{FF2B5EF4-FFF2-40B4-BE49-F238E27FC236}">
                  <a16:creationId xmlns:a16="http://schemas.microsoft.com/office/drawing/2014/main" id="{54DC5E9F-9549-4610-A33E-1D4B092EDBF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82438" y="-63666"/>
              <a:ext cx="2820507" cy="698092"/>
            </a:xfrm>
            <a:prstGeom prst="rect">
              <a:avLst/>
            </a:prstGeom>
          </p:spPr>
        </p:pic>
        <p:sp>
          <p:nvSpPr>
            <p:cNvPr id="29" name="コンテンツ プレースホルダー 2">
              <a:extLst>
                <a:ext uri="{FF2B5EF4-FFF2-40B4-BE49-F238E27FC236}">
                  <a16:creationId xmlns:a16="http://schemas.microsoft.com/office/drawing/2014/main" id="{B3C8D012-1B26-4CA3-ACCA-8E2DC9A6DC25}"/>
                </a:ext>
              </a:extLst>
            </p:cNvPr>
            <p:cNvSpPr txBox="1">
              <a:spLocks/>
            </p:cNvSpPr>
            <p:nvPr/>
          </p:nvSpPr>
          <p:spPr>
            <a:xfrm>
              <a:off x="2049849" y="62601"/>
              <a:ext cx="2535847" cy="4079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ts val="5000"/>
                </a:lnSpc>
                <a:buFont typeface="Arial" panose="020B0604020202020204" pitchFamily="34" charset="0"/>
                <a:buNone/>
              </a:pPr>
              <a:r>
                <a:rPr lang="ko-KR" altLang="en-US" sz="4400" b="1" dirty="0">
                  <a:solidFill>
                    <a:srgbClr val="FF0000"/>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해저터널</a:t>
              </a:r>
              <a:r>
                <a:rPr lang="ja-JP" altLang="en-US" sz="4400" b="1" dirty="0">
                  <a:solidFill>
                    <a:srgbClr val="FF0000"/>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 </a:t>
              </a:r>
              <a:r>
                <a:rPr lang="ko-KR" altLang="en-US" sz="3600" b="1" dirty="0">
                  <a:solidFill>
                    <a:srgbClr val="FF0000"/>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海底</a:t>
              </a:r>
              <a:r>
                <a:rPr lang="ja-JP" altLang="en-US" sz="3600" b="1" dirty="0">
                  <a:solidFill>
                    <a:srgbClr val="FF0000"/>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トンネル</a:t>
              </a:r>
              <a:endParaRPr lang="ko-KR" altLang="en-US" sz="3600" b="1" dirty="0">
                <a:solidFill>
                  <a:srgbClr val="FF0000"/>
                </a:solidFill>
                <a:effectLst>
                  <a:outerShdw blurRad="38100" dist="38100" dir="2700000" algn="tl">
                    <a:srgbClr val="000000">
                      <a:alpha val="43137"/>
                    </a:srgbClr>
                  </a:outerShdw>
                </a:effectLst>
                <a:latin typeface="ＭＳ 明朝" panose="02020609040205080304" pitchFamily="17" charset="-128"/>
                <a:ea typeface="Batang" panose="02030600000101010101" pitchFamily="18" charset="-127"/>
              </a:endParaRPr>
            </a:p>
          </p:txBody>
        </p:sp>
      </p:grpSp>
      <p:grpSp>
        <p:nvGrpSpPr>
          <p:cNvPr id="20" name="グループ化 19">
            <a:extLst>
              <a:ext uri="{FF2B5EF4-FFF2-40B4-BE49-F238E27FC236}">
                <a16:creationId xmlns:a16="http://schemas.microsoft.com/office/drawing/2014/main" id="{69EB9B1F-A0FD-4595-B712-C309F02F1B63}"/>
              </a:ext>
            </a:extLst>
          </p:cNvPr>
          <p:cNvGrpSpPr/>
          <p:nvPr/>
        </p:nvGrpSpPr>
        <p:grpSpPr>
          <a:xfrm>
            <a:off x="7769085" y="344441"/>
            <a:ext cx="4029802" cy="941698"/>
            <a:chOff x="303659" y="961064"/>
            <a:chExt cx="4029802" cy="941698"/>
          </a:xfrm>
        </p:grpSpPr>
        <p:pic>
          <p:nvPicPr>
            <p:cNvPr id="21" name="グラフィックス 20">
              <a:extLst>
                <a:ext uri="{FF2B5EF4-FFF2-40B4-BE49-F238E27FC236}">
                  <a16:creationId xmlns:a16="http://schemas.microsoft.com/office/drawing/2014/main" id="{BD4E9BFE-22E6-4678-BADB-82481952280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3659" y="961064"/>
              <a:ext cx="4029802" cy="867735"/>
            </a:xfrm>
            <a:prstGeom prst="rect">
              <a:avLst/>
            </a:prstGeom>
          </p:spPr>
        </p:pic>
        <p:sp>
          <p:nvSpPr>
            <p:cNvPr id="22" name="テキスト ボックス 21">
              <a:extLst>
                <a:ext uri="{FF2B5EF4-FFF2-40B4-BE49-F238E27FC236}">
                  <a16:creationId xmlns:a16="http://schemas.microsoft.com/office/drawing/2014/main" id="{89A169B9-B613-44F1-AF41-B60BA1094BAA}"/>
                </a:ext>
              </a:extLst>
            </p:cNvPr>
            <p:cNvSpPr txBox="1"/>
            <p:nvPr/>
          </p:nvSpPr>
          <p:spPr>
            <a:xfrm>
              <a:off x="1319616" y="1133321"/>
              <a:ext cx="2906352" cy="769441"/>
            </a:xfrm>
            <a:prstGeom prst="rect">
              <a:avLst/>
            </a:prstGeom>
            <a:noFill/>
          </p:spPr>
          <p:txBody>
            <a:bodyPr wrap="square" rtlCol="0">
              <a:spAutoFit/>
            </a:bodyPr>
            <a:lstStyle/>
            <a:p>
              <a:r>
                <a:rPr lang="ko-KR" altLang="en-US" sz="2800" b="1" i="0" dirty="0">
                  <a:solidFill>
                    <a:schemeClr val="accent1">
                      <a:lumMod val="75000"/>
                    </a:schemeClr>
                  </a:solidFill>
                  <a:effectLst>
                    <a:outerShdw blurRad="38100" dist="38100" dir="2700000" algn="tl">
                      <a:srgbClr val="000000">
                        <a:alpha val="43137"/>
                      </a:srgbClr>
                    </a:outerShdw>
                  </a:effectLst>
                  <a:latin typeface="Arial" panose="020B0604020202020204" pitchFamily="34" charset="0"/>
                </a:rPr>
                <a:t>통영  統營</a:t>
              </a:r>
            </a:p>
            <a:p>
              <a:endParaRPr kumimoji="1" lang="ja-JP" altLang="en-US" sz="1600" dirty="0">
                <a:solidFill>
                  <a:schemeClr val="accent1">
                    <a:lumMod val="75000"/>
                  </a:schemeClr>
                </a:solidFill>
                <a:latin typeface="HG丸ｺﾞｼｯｸM-PRO" panose="020F0600000000000000" pitchFamily="50" charset="-128"/>
                <a:ea typeface="HG丸ｺﾞｼｯｸM-PRO" panose="020F0600000000000000" pitchFamily="50" charset="-128"/>
              </a:endParaRPr>
            </a:p>
          </p:txBody>
        </p:sp>
      </p:grpSp>
      <p:sp>
        <p:nvSpPr>
          <p:cNvPr id="2" name="テキスト ボックス 1">
            <a:extLst>
              <a:ext uri="{FF2B5EF4-FFF2-40B4-BE49-F238E27FC236}">
                <a16:creationId xmlns:a16="http://schemas.microsoft.com/office/drawing/2014/main" id="{D987CA98-9E0B-44FC-B239-9C61FB200C6A}"/>
              </a:ext>
            </a:extLst>
          </p:cNvPr>
          <p:cNvSpPr txBox="1"/>
          <p:nvPr/>
        </p:nvSpPr>
        <p:spPr>
          <a:xfrm>
            <a:off x="514350" y="1230113"/>
            <a:ext cx="11284537" cy="4524315"/>
          </a:xfrm>
          <a:prstGeom prst="rect">
            <a:avLst/>
          </a:prstGeom>
          <a:noFill/>
        </p:spPr>
        <p:txBody>
          <a:bodyPr wrap="square" rtlCol="0">
            <a:spAutoFit/>
          </a:bodyPr>
          <a:lstStyle/>
          <a:p>
            <a:r>
              <a:rPr lang="ja-JP" altLang="ja-JP" sz="3200" kern="0" dirty="0">
                <a:solidFill>
                  <a:srgbClr val="333333"/>
                </a:solidFill>
                <a:effectLst/>
                <a:latin typeface="ＭＳ 明朝" panose="02020609040205080304" pitchFamily="17" charset="-128"/>
                <a:ea typeface="ＭＳ 明朝" panose="02020609040205080304" pitchFamily="17" charset="-128"/>
                <a:cs typeface="Helvetica" panose="020B0604020202020204" pitchFamily="34" charset="0"/>
              </a:rPr>
              <a:t>統営と弥勒島をつなげるために建設された海底トンネル。</a:t>
            </a:r>
            <a:r>
              <a:rPr lang="en-US" altLang="ja-JP" sz="3200" kern="0" dirty="0">
                <a:solidFill>
                  <a:srgbClr val="333333"/>
                </a:solidFill>
                <a:effectLst/>
                <a:latin typeface="ＭＳ 明朝" panose="02020609040205080304" pitchFamily="17" charset="-128"/>
                <a:ea typeface="ＭＳ 明朝" panose="02020609040205080304" pitchFamily="17" charset="-128"/>
                <a:cs typeface="Helvetica" panose="020B0604020202020204" pitchFamily="34" charset="0"/>
              </a:rPr>
              <a:t>1931</a:t>
            </a:r>
            <a:r>
              <a:rPr lang="ja-JP" altLang="ja-JP" sz="3200" kern="0" dirty="0">
                <a:solidFill>
                  <a:srgbClr val="333333"/>
                </a:solidFill>
                <a:effectLst/>
                <a:latin typeface="ＭＳ 明朝" panose="02020609040205080304" pitchFamily="17" charset="-128"/>
                <a:ea typeface="ＭＳ 明朝" panose="02020609040205080304" pitchFamily="17" charset="-128"/>
                <a:cs typeface="Helvetica" panose="020B0604020202020204" pitchFamily="34" charset="0"/>
              </a:rPr>
              <a:t>年から</a:t>
            </a:r>
            <a:r>
              <a:rPr lang="en-US" altLang="ja-JP" sz="3200" kern="0" dirty="0">
                <a:solidFill>
                  <a:srgbClr val="333333"/>
                </a:solidFill>
                <a:effectLst/>
                <a:latin typeface="ＭＳ 明朝" panose="02020609040205080304" pitchFamily="17" charset="-128"/>
                <a:ea typeface="ＭＳ 明朝" panose="02020609040205080304" pitchFamily="17" charset="-128"/>
                <a:cs typeface="Helvetica" panose="020B0604020202020204" pitchFamily="34" charset="0"/>
              </a:rPr>
              <a:t>1932</a:t>
            </a:r>
            <a:r>
              <a:rPr lang="ja-JP" altLang="ja-JP" sz="3200" kern="0" dirty="0">
                <a:solidFill>
                  <a:srgbClr val="333333"/>
                </a:solidFill>
                <a:effectLst/>
                <a:latin typeface="ＭＳ 明朝" panose="02020609040205080304" pitchFamily="17" charset="-128"/>
                <a:ea typeface="ＭＳ 明朝" panose="02020609040205080304" pitchFamily="17" charset="-128"/>
                <a:cs typeface="Helvetica" panose="020B0604020202020204" pitchFamily="34" charset="0"/>
              </a:rPr>
              <a:t>年まで</a:t>
            </a:r>
            <a:r>
              <a:rPr lang="en-US" altLang="ja-JP" sz="3200" kern="0" dirty="0">
                <a:solidFill>
                  <a:srgbClr val="333333"/>
                </a:solidFill>
                <a:effectLst/>
                <a:latin typeface="ＭＳ 明朝" panose="02020609040205080304" pitchFamily="17" charset="-128"/>
                <a:ea typeface="ＭＳ 明朝" panose="02020609040205080304" pitchFamily="17" charset="-128"/>
                <a:cs typeface="Helvetica" panose="020B0604020202020204" pitchFamily="34" charset="0"/>
              </a:rPr>
              <a:t>1</a:t>
            </a:r>
            <a:r>
              <a:rPr lang="ja-JP" altLang="ja-JP" sz="3200" kern="0" dirty="0">
                <a:solidFill>
                  <a:srgbClr val="333333"/>
                </a:solidFill>
                <a:effectLst/>
                <a:latin typeface="ＭＳ 明朝" panose="02020609040205080304" pitchFamily="17" charset="-128"/>
                <a:ea typeface="ＭＳ 明朝" panose="02020609040205080304" pitchFamily="17" charset="-128"/>
                <a:cs typeface="Helvetica" panose="020B0604020202020204" pitchFamily="34" charset="0"/>
              </a:rPr>
              <a:t>年</a:t>
            </a:r>
            <a:r>
              <a:rPr lang="en-US" altLang="ja-JP" sz="3200" kern="0" dirty="0">
                <a:solidFill>
                  <a:srgbClr val="333333"/>
                </a:solidFill>
                <a:effectLst/>
                <a:latin typeface="ＭＳ 明朝" panose="02020609040205080304" pitchFamily="17" charset="-128"/>
                <a:ea typeface="ＭＳ 明朝" panose="02020609040205080304" pitchFamily="17" charset="-128"/>
                <a:cs typeface="Helvetica" panose="020B0604020202020204" pitchFamily="34" charset="0"/>
              </a:rPr>
              <a:t>4</a:t>
            </a:r>
            <a:r>
              <a:rPr lang="ja-JP" altLang="ja-JP" sz="3200" kern="0" dirty="0">
                <a:solidFill>
                  <a:srgbClr val="333333"/>
                </a:solidFill>
                <a:effectLst/>
                <a:latin typeface="ＭＳ 明朝" panose="02020609040205080304" pitchFamily="17" charset="-128"/>
                <a:ea typeface="ＭＳ 明朝" panose="02020609040205080304" pitchFamily="17" charset="-128"/>
                <a:cs typeface="Helvetica" panose="020B0604020202020204" pitchFamily="34" charset="0"/>
              </a:rPr>
              <a:t>ヶ月にかけて長さ</a:t>
            </a:r>
            <a:r>
              <a:rPr lang="en-US" altLang="ja-JP" sz="3200" kern="0" dirty="0">
                <a:solidFill>
                  <a:srgbClr val="333333"/>
                </a:solidFill>
                <a:effectLst/>
                <a:latin typeface="ＭＳ 明朝" panose="02020609040205080304" pitchFamily="17" charset="-128"/>
                <a:ea typeface="ＭＳ 明朝" panose="02020609040205080304" pitchFamily="17" charset="-128"/>
                <a:cs typeface="Helvetica" panose="020B0604020202020204" pitchFamily="34" charset="0"/>
              </a:rPr>
              <a:t>483m</a:t>
            </a:r>
            <a:r>
              <a:rPr lang="ja-JP" altLang="ja-JP" sz="3200" kern="0" dirty="0">
                <a:solidFill>
                  <a:srgbClr val="333333"/>
                </a:solidFill>
                <a:effectLst/>
                <a:latin typeface="ＭＳ 明朝" panose="02020609040205080304" pitchFamily="17" charset="-128"/>
                <a:ea typeface="ＭＳ 明朝" panose="02020609040205080304" pitchFamily="17" charset="-128"/>
                <a:cs typeface="Helvetica" panose="020B0604020202020204" pitchFamily="34" charset="0"/>
              </a:rPr>
              <a:t>、幅</a:t>
            </a:r>
            <a:r>
              <a:rPr lang="en-US" altLang="ja-JP" sz="3200" kern="0" dirty="0">
                <a:solidFill>
                  <a:srgbClr val="333333"/>
                </a:solidFill>
                <a:effectLst/>
                <a:latin typeface="ＭＳ 明朝" panose="02020609040205080304" pitchFamily="17" charset="-128"/>
                <a:ea typeface="ＭＳ 明朝" panose="02020609040205080304" pitchFamily="17" charset="-128"/>
                <a:cs typeface="Helvetica" panose="020B0604020202020204" pitchFamily="34" charset="0"/>
              </a:rPr>
              <a:t>5m</a:t>
            </a:r>
            <a:r>
              <a:rPr lang="ja-JP" altLang="ja-JP" sz="3200" kern="0" dirty="0">
                <a:solidFill>
                  <a:srgbClr val="333333"/>
                </a:solidFill>
                <a:effectLst/>
                <a:latin typeface="ＭＳ 明朝" panose="02020609040205080304" pitchFamily="17" charset="-128"/>
                <a:ea typeface="ＭＳ 明朝" panose="02020609040205080304" pitchFamily="17" charset="-128"/>
                <a:cs typeface="Helvetica" panose="020B0604020202020204" pitchFamily="34" charset="0"/>
              </a:rPr>
              <a:t>、高さ</a:t>
            </a:r>
            <a:r>
              <a:rPr lang="en-US" altLang="ja-JP" sz="3200" kern="0" dirty="0">
                <a:solidFill>
                  <a:srgbClr val="333333"/>
                </a:solidFill>
                <a:effectLst/>
                <a:latin typeface="ＭＳ 明朝" panose="02020609040205080304" pitchFamily="17" charset="-128"/>
                <a:ea typeface="ＭＳ 明朝" panose="02020609040205080304" pitchFamily="17" charset="-128"/>
                <a:cs typeface="Helvetica" panose="020B0604020202020204" pitchFamily="34" charset="0"/>
              </a:rPr>
              <a:t>3.5m</a:t>
            </a:r>
            <a:r>
              <a:rPr lang="ja-JP" altLang="ja-JP" sz="3200" kern="0" dirty="0">
                <a:solidFill>
                  <a:srgbClr val="333333"/>
                </a:solidFill>
                <a:effectLst/>
                <a:latin typeface="ＭＳ 明朝" panose="02020609040205080304" pitchFamily="17" charset="-128"/>
                <a:ea typeface="ＭＳ 明朝" panose="02020609040205080304" pitchFamily="17" charset="-128"/>
                <a:cs typeface="Helvetica" panose="020B0604020202020204" pitchFamily="34" charset="0"/>
              </a:rPr>
              <a:t>で造られた東洋で最初の海底トンネル。弥勒島は満ち潮の時には島になり、引き潮の時には</a:t>
            </a:r>
            <a:endParaRPr lang="en-US" altLang="ja-JP" sz="3200" kern="0" dirty="0">
              <a:solidFill>
                <a:srgbClr val="333333"/>
              </a:solidFill>
              <a:effectLst/>
              <a:latin typeface="ＭＳ 明朝" panose="02020609040205080304" pitchFamily="17" charset="-128"/>
              <a:ea typeface="ＭＳ 明朝" panose="02020609040205080304" pitchFamily="17" charset="-128"/>
              <a:cs typeface="Helvetica" panose="020B0604020202020204" pitchFamily="34" charset="0"/>
            </a:endParaRPr>
          </a:p>
          <a:p>
            <a:r>
              <a:rPr lang="ja-JP" altLang="ja-JP" sz="3200" kern="0" dirty="0">
                <a:solidFill>
                  <a:srgbClr val="333333"/>
                </a:solidFill>
                <a:effectLst/>
                <a:latin typeface="ＭＳ 明朝" panose="02020609040205080304" pitchFamily="17" charset="-128"/>
                <a:ea typeface="ＭＳ 明朝" panose="02020609040205080304" pitchFamily="17" charset="-128"/>
                <a:cs typeface="Helvetica" panose="020B0604020202020204" pitchFamily="34" charset="0"/>
              </a:rPr>
              <a:t>歩いて行き来をすることができまし</a:t>
            </a:r>
            <a:endParaRPr lang="en-US" altLang="ja-JP" sz="3200" kern="0" dirty="0">
              <a:solidFill>
                <a:srgbClr val="333333"/>
              </a:solidFill>
              <a:effectLst/>
              <a:latin typeface="ＭＳ 明朝" panose="02020609040205080304" pitchFamily="17" charset="-128"/>
              <a:ea typeface="ＭＳ 明朝" panose="02020609040205080304" pitchFamily="17" charset="-128"/>
              <a:cs typeface="Helvetica" panose="020B0604020202020204" pitchFamily="34" charset="0"/>
            </a:endParaRPr>
          </a:p>
          <a:p>
            <a:r>
              <a:rPr lang="ja-JP" altLang="ja-JP" sz="3200" kern="0" dirty="0">
                <a:solidFill>
                  <a:srgbClr val="333333"/>
                </a:solidFill>
                <a:effectLst/>
                <a:latin typeface="ＭＳ 明朝" panose="02020609040205080304" pitchFamily="17" charset="-128"/>
                <a:ea typeface="ＭＳ 明朝" panose="02020609040205080304" pitchFamily="17" charset="-128"/>
                <a:cs typeface="Helvetica" panose="020B0604020202020204" pitchFamily="34" charset="0"/>
              </a:rPr>
              <a:t>たが、日帝強占期に日本の漁民たち</a:t>
            </a:r>
            <a:endParaRPr lang="en-US" altLang="ja-JP" sz="3200" kern="0" dirty="0">
              <a:solidFill>
                <a:srgbClr val="333333"/>
              </a:solidFill>
              <a:effectLst/>
              <a:latin typeface="ＭＳ 明朝" panose="02020609040205080304" pitchFamily="17" charset="-128"/>
              <a:ea typeface="ＭＳ 明朝" panose="02020609040205080304" pitchFamily="17" charset="-128"/>
              <a:cs typeface="Helvetica" panose="020B0604020202020204" pitchFamily="34" charset="0"/>
            </a:endParaRPr>
          </a:p>
          <a:p>
            <a:r>
              <a:rPr lang="ja-JP" altLang="ja-JP" sz="3200" kern="0" dirty="0">
                <a:solidFill>
                  <a:srgbClr val="333333"/>
                </a:solidFill>
                <a:effectLst/>
                <a:latin typeface="ＭＳ 明朝" panose="02020609040205080304" pitchFamily="17" charset="-128"/>
                <a:ea typeface="ＭＳ 明朝" panose="02020609040205080304" pitchFamily="17" charset="-128"/>
                <a:cs typeface="Helvetica" panose="020B0604020202020204" pitchFamily="34" charset="0"/>
              </a:rPr>
              <a:t>が移住してきたことにより、移動に</a:t>
            </a:r>
            <a:endParaRPr lang="en-US" altLang="ja-JP" sz="3200" kern="0" dirty="0">
              <a:solidFill>
                <a:srgbClr val="333333"/>
              </a:solidFill>
              <a:effectLst/>
              <a:latin typeface="ＭＳ 明朝" panose="02020609040205080304" pitchFamily="17" charset="-128"/>
              <a:ea typeface="ＭＳ 明朝" panose="02020609040205080304" pitchFamily="17" charset="-128"/>
              <a:cs typeface="Helvetica" panose="020B0604020202020204" pitchFamily="34" charset="0"/>
            </a:endParaRPr>
          </a:p>
          <a:p>
            <a:r>
              <a:rPr lang="ja-JP" altLang="ja-JP" sz="3200" kern="0" dirty="0">
                <a:solidFill>
                  <a:srgbClr val="333333"/>
                </a:solidFill>
                <a:effectLst/>
                <a:latin typeface="ＭＳ 明朝" panose="02020609040205080304" pitchFamily="17" charset="-128"/>
                <a:ea typeface="ＭＳ 明朝" panose="02020609040205080304" pitchFamily="17" charset="-128"/>
                <a:cs typeface="Helvetica" panose="020B0604020202020204" pitchFamily="34" charset="0"/>
              </a:rPr>
              <a:t>便宜を図るために海底トンネルを</a:t>
            </a:r>
            <a:endParaRPr lang="en-US" altLang="ja-JP" sz="3200" kern="0" dirty="0">
              <a:solidFill>
                <a:srgbClr val="333333"/>
              </a:solidFill>
              <a:effectLst/>
              <a:latin typeface="ＭＳ 明朝" panose="02020609040205080304" pitchFamily="17" charset="-128"/>
              <a:ea typeface="ＭＳ 明朝" panose="02020609040205080304" pitchFamily="17" charset="-128"/>
              <a:cs typeface="Helvetica" panose="020B0604020202020204" pitchFamily="34" charset="0"/>
            </a:endParaRPr>
          </a:p>
          <a:p>
            <a:r>
              <a:rPr lang="ja-JP" altLang="ja-JP" sz="3200" kern="0" dirty="0">
                <a:solidFill>
                  <a:srgbClr val="333333"/>
                </a:solidFill>
                <a:effectLst/>
                <a:latin typeface="ＭＳ 明朝" panose="02020609040205080304" pitchFamily="17" charset="-128"/>
                <a:ea typeface="ＭＳ 明朝" panose="02020609040205080304" pitchFamily="17" charset="-128"/>
                <a:cs typeface="Helvetica" panose="020B0604020202020204" pitchFamily="34" charset="0"/>
              </a:rPr>
              <a:t>造ることになった。</a:t>
            </a:r>
            <a:endParaRPr kumimoji="1" lang="ja-JP" altLang="en-US" sz="3200" dirty="0">
              <a:latin typeface="ＭＳ 明朝" panose="02020609040205080304" pitchFamily="17" charset="-128"/>
              <a:ea typeface="ＭＳ 明朝" panose="02020609040205080304" pitchFamily="17" charset="-128"/>
            </a:endParaRPr>
          </a:p>
        </p:txBody>
      </p:sp>
      <p:pic>
        <p:nvPicPr>
          <p:cNvPr id="14" name="図 13">
            <a:extLst>
              <a:ext uri="{FF2B5EF4-FFF2-40B4-BE49-F238E27FC236}">
                <a16:creationId xmlns:a16="http://schemas.microsoft.com/office/drawing/2014/main" id="{EA69E386-DFD0-417A-85A4-78C3EC18F484}"/>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23686" y="3197527"/>
            <a:ext cx="4720600" cy="3539430"/>
          </a:xfrm>
          <a:prstGeom prst="rect">
            <a:avLst/>
          </a:prstGeom>
          <a:noFill/>
          <a:ln>
            <a:noFill/>
          </a:ln>
        </p:spPr>
      </p:pic>
    </p:spTree>
    <p:extLst>
      <p:ext uri="{BB962C8B-B14F-4D97-AF65-F5344CB8AC3E}">
        <p14:creationId xmlns:p14="http://schemas.microsoft.com/office/powerpoint/2010/main" val="2937399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タイトル 3">
            <a:extLst>
              <a:ext uri="{FF2B5EF4-FFF2-40B4-BE49-F238E27FC236}">
                <a16:creationId xmlns:a16="http://schemas.microsoft.com/office/drawing/2014/main" id="{3426B3EC-2460-4FB7-A219-AB3B97113888}"/>
              </a:ext>
            </a:extLst>
          </p:cNvPr>
          <p:cNvSpPr txBox="1">
            <a:spLocks/>
          </p:cNvSpPr>
          <p:nvPr/>
        </p:nvSpPr>
        <p:spPr>
          <a:xfrm>
            <a:off x="146194" y="0"/>
            <a:ext cx="12287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⑩</a:t>
            </a:r>
          </a:p>
        </p:txBody>
      </p:sp>
      <p:grpSp>
        <p:nvGrpSpPr>
          <p:cNvPr id="27" name="グループ化 26">
            <a:extLst>
              <a:ext uri="{FF2B5EF4-FFF2-40B4-BE49-F238E27FC236}">
                <a16:creationId xmlns:a16="http://schemas.microsoft.com/office/drawing/2014/main" id="{F1CA3C22-DAC4-4846-B600-AFA154F1BA68}"/>
              </a:ext>
            </a:extLst>
          </p:cNvPr>
          <p:cNvGrpSpPr/>
          <p:nvPr/>
        </p:nvGrpSpPr>
        <p:grpSpPr>
          <a:xfrm>
            <a:off x="1201687" y="275168"/>
            <a:ext cx="6059420" cy="1093016"/>
            <a:chOff x="1982438" y="-63666"/>
            <a:chExt cx="2820507" cy="698092"/>
          </a:xfrm>
        </p:grpSpPr>
        <p:pic>
          <p:nvPicPr>
            <p:cNvPr id="28" name="グラフィックス 27">
              <a:extLst>
                <a:ext uri="{FF2B5EF4-FFF2-40B4-BE49-F238E27FC236}">
                  <a16:creationId xmlns:a16="http://schemas.microsoft.com/office/drawing/2014/main" id="{54DC5E9F-9549-4610-A33E-1D4B092EDBF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82438" y="-63666"/>
              <a:ext cx="2820507" cy="698092"/>
            </a:xfrm>
            <a:prstGeom prst="rect">
              <a:avLst/>
            </a:prstGeom>
          </p:spPr>
        </p:pic>
        <p:sp>
          <p:nvSpPr>
            <p:cNvPr id="29" name="コンテンツ プレースホルダー 2">
              <a:extLst>
                <a:ext uri="{FF2B5EF4-FFF2-40B4-BE49-F238E27FC236}">
                  <a16:creationId xmlns:a16="http://schemas.microsoft.com/office/drawing/2014/main" id="{B3C8D012-1B26-4CA3-ACCA-8E2DC9A6DC25}"/>
                </a:ext>
              </a:extLst>
            </p:cNvPr>
            <p:cNvSpPr txBox="1">
              <a:spLocks/>
            </p:cNvSpPr>
            <p:nvPr/>
          </p:nvSpPr>
          <p:spPr>
            <a:xfrm>
              <a:off x="2049849" y="62601"/>
              <a:ext cx="2535847" cy="4079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ts val="5000"/>
                </a:lnSpc>
                <a:buFont typeface="Arial" panose="020B0604020202020204" pitchFamily="34" charset="0"/>
                <a:buNone/>
              </a:pPr>
              <a:r>
                <a:rPr lang="ko-KR" altLang="en-US" sz="4400" b="1" dirty="0">
                  <a:solidFill>
                    <a:srgbClr val="FF0000"/>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남해의 봄날 책방</a:t>
              </a:r>
              <a:endParaRPr lang="ko-KR" altLang="en-US" sz="3600" b="1" dirty="0">
                <a:solidFill>
                  <a:srgbClr val="FF0000"/>
                </a:solidFill>
                <a:effectLst>
                  <a:outerShdw blurRad="38100" dist="38100" dir="2700000" algn="tl">
                    <a:srgbClr val="000000">
                      <a:alpha val="43137"/>
                    </a:srgbClr>
                  </a:outerShdw>
                </a:effectLst>
                <a:latin typeface="ＭＳ 明朝" panose="02020609040205080304" pitchFamily="17" charset="-128"/>
                <a:ea typeface="Batang" panose="02030600000101010101" pitchFamily="18" charset="-127"/>
              </a:endParaRPr>
            </a:p>
          </p:txBody>
        </p:sp>
      </p:grpSp>
      <p:grpSp>
        <p:nvGrpSpPr>
          <p:cNvPr id="20" name="グループ化 19">
            <a:extLst>
              <a:ext uri="{FF2B5EF4-FFF2-40B4-BE49-F238E27FC236}">
                <a16:creationId xmlns:a16="http://schemas.microsoft.com/office/drawing/2014/main" id="{69EB9B1F-A0FD-4595-B712-C309F02F1B63}"/>
              </a:ext>
            </a:extLst>
          </p:cNvPr>
          <p:cNvGrpSpPr/>
          <p:nvPr/>
        </p:nvGrpSpPr>
        <p:grpSpPr>
          <a:xfrm>
            <a:off x="7769085" y="344441"/>
            <a:ext cx="4029802" cy="941698"/>
            <a:chOff x="303659" y="961064"/>
            <a:chExt cx="4029802" cy="941698"/>
          </a:xfrm>
        </p:grpSpPr>
        <p:pic>
          <p:nvPicPr>
            <p:cNvPr id="21" name="グラフィックス 20">
              <a:extLst>
                <a:ext uri="{FF2B5EF4-FFF2-40B4-BE49-F238E27FC236}">
                  <a16:creationId xmlns:a16="http://schemas.microsoft.com/office/drawing/2014/main" id="{BD4E9BFE-22E6-4678-BADB-82481952280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3659" y="961064"/>
              <a:ext cx="4029802" cy="867735"/>
            </a:xfrm>
            <a:prstGeom prst="rect">
              <a:avLst/>
            </a:prstGeom>
          </p:spPr>
        </p:pic>
        <p:sp>
          <p:nvSpPr>
            <p:cNvPr id="22" name="テキスト ボックス 21">
              <a:extLst>
                <a:ext uri="{FF2B5EF4-FFF2-40B4-BE49-F238E27FC236}">
                  <a16:creationId xmlns:a16="http://schemas.microsoft.com/office/drawing/2014/main" id="{89A169B9-B613-44F1-AF41-B60BA1094BAA}"/>
                </a:ext>
              </a:extLst>
            </p:cNvPr>
            <p:cNvSpPr txBox="1"/>
            <p:nvPr/>
          </p:nvSpPr>
          <p:spPr>
            <a:xfrm>
              <a:off x="1319616" y="1133321"/>
              <a:ext cx="2906352" cy="769441"/>
            </a:xfrm>
            <a:prstGeom prst="rect">
              <a:avLst/>
            </a:prstGeom>
            <a:noFill/>
          </p:spPr>
          <p:txBody>
            <a:bodyPr wrap="square" rtlCol="0">
              <a:spAutoFit/>
            </a:bodyPr>
            <a:lstStyle/>
            <a:p>
              <a:r>
                <a:rPr lang="ko-KR" altLang="en-US" sz="2800" b="1" i="0" dirty="0">
                  <a:solidFill>
                    <a:schemeClr val="accent1">
                      <a:lumMod val="75000"/>
                    </a:schemeClr>
                  </a:solidFill>
                  <a:effectLst>
                    <a:outerShdw blurRad="38100" dist="38100" dir="2700000" algn="tl">
                      <a:srgbClr val="000000">
                        <a:alpha val="43137"/>
                      </a:srgbClr>
                    </a:outerShdw>
                  </a:effectLst>
                  <a:latin typeface="Arial" panose="020B0604020202020204" pitchFamily="34" charset="0"/>
                </a:rPr>
                <a:t>통영  統營</a:t>
              </a:r>
            </a:p>
            <a:p>
              <a:endParaRPr kumimoji="1" lang="ja-JP" altLang="en-US" sz="1600" dirty="0">
                <a:solidFill>
                  <a:schemeClr val="accent1">
                    <a:lumMod val="75000"/>
                  </a:schemeClr>
                </a:solidFill>
                <a:latin typeface="HG丸ｺﾞｼｯｸM-PRO" panose="020F0600000000000000" pitchFamily="50" charset="-128"/>
                <a:ea typeface="HG丸ｺﾞｼｯｸM-PRO" panose="020F0600000000000000" pitchFamily="50" charset="-128"/>
              </a:endParaRPr>
            </a:p>
          </p:txBody>
        </p:sp>
      </p:grpSp>
      <p:pic>
        <p:nvPicPr>
          <p:cNvPr id="11" name="図 10">
            <a:extLst>
              <a:ext uri="{FF2B5EF4-FFF2-40B4-BE49-F238E27FC236}">
                <a16:creationId xmlns:a16="http://schemas.microsoft.com/office/drawing/2014/main" id="{320C0BFE-056C-4AA8-896B-EF5B540BC0FA}"/>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5635" y="4135871"/>
            <a:ext cx="4485035" cy="2522469"/>
          </a:xfrm>
          <a:prstGeom prst="rect">
            <a:avLst/>
          </a:prstGeom>
          <a:noFill/>
          <a:ln>
            <a:noFill/>
          </a:ln>
        </p:spPr>
      </p:pic>
      <p:pic>
        <p:nvPicPr>
          <p:cNvPr id="12" name="図 11">
            <a:extLst>
              <a:ext uri="{FF2B5EF4-FFF2-40B4-BE49-F238E27FC236}">
                <a16:creationId xmlns:a16="http://schemas.microsoft.com/office/drawing/2014/main" id="{8EE9EA50-122D-490F-886E-83F2B3D442C7}"/>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74607" y="1409875"/>
            <a:ext cx="4242785" cy="2383252"/>
          </a:xfrm>
          <a:prstGeom prst="rect">
            <a:avLst/>
          </a:prstGeom>
          <a:noFill/>
          <a:ln>
            <a:noFill/>
          </a:ln>
        </p:spPr>
      </p:pic>
      <p:pic>
        <p:nvPicPr>
          <p:cNvPr id="13" name="図 12">
            <a:extLst>
              <a:ext uri="{FF2B5EF4-FFF2-40B4-BE49-F238E27FC236}">
                <a16:creationId xmlns:a16="http://schemas.microsoft.com/office/drawing/2014/main" id="{FD1D9E4C-EA6B-4F5E-9022-1CE9D6E29947}"/>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33883" y="2988792"/>
            <a:ext cx="3782377" cy="2127412"/>
          </a:xfrm>
          <a:prstGeom prst="rect">
            <a:avLst/>
          </a:prstGeom>
          <a:noFill/>
          <a:ln>
            <a:noFill/>
          </a:ln>
        </p:spPr>
      </p:pic>
      <p:pic>
        <p:nvPicPr>
          <p:cNvPr id="15" name="図 14">
            <a:extLst>
              <a:ext uri="{FF2B5EF4-FFF2-40B4-BE49-F238E27FC236}">
                <a16:creationId xmlns:a16="http://schemas.microsoft.com/office/drawing/2014/main" id="{406A15BE-8E73-416D-8D2E-77A216E067DF}"/>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189254" y="1353148"/>
            <a:ext cx="2541633" cy="1675802"/>
          </a:xfrm>
          <a:prstGeom prst="rect">
            <a:avLst/>
          </a:prstGeom>
          <a:noFill/>
          <a:ln>
            <a:noFill/>
          </a:ln>
        </p:spPr>
      </p:pic>
      <p:pic>
        <p:nvPicPr>
          <p:cNvPr id="16" name="図 15">
            <a:extLst>
              <a:ext uri="{FF2B5EF4-FFF2-40B4-BE49-F238E27FC236}">
                <a16:creationId xmlns:a16="http://schemas.microsoft.com/office/drawing/2014/main" id="{D1166ACA-577D-4862-BA24-A5D0D7F52CB6}"/>
              </a:ext>
            </a:extLst>
          </p:cNvPr>
          <p:cNvPicPr/>
          <p:nvPr/>
        </p:nvPicPr>
        <p:blipFill>
          <a:blip r:embed="rId10">
            <a:extLst>
              <a:ext uri="{28A0092B-C50C-407E-A947-70E740481C1C}">
                <a14:useLocalDpi xmlns:a14="http://schemas.microsoft.com/office/drawing/2010/main" val="0"/>
              </a:ext>
            </a:extLst>
          </a:blip>
          <a:stretch>
            <a:fillRect/>
          </a:stretch>
        </p:blipFill>
        <p:spPr>
          <a:xfrm>
            <a:off x="365412" y="1460894"/>
            <a:ext cx="3495456" cy="2006765"/>
          </a:xfrm>
          <a:prstGeom prst="rect">
            <a:avLst/>
          </a:prstGeom>
          <a:ln>
            <a:noFill/>
          </a:ln>
          <a:effectLst>
            <a:outerShdw blurRad="292100" dist="139700" dir="2700000" algn="tl" rotWithShape="0">
              <a:srgbClr val="333333">
                <a:alpha val="65000"/>
              </a:srgbClr>
            </a:outerShdw>
          </a:effectLst>
        </p:spPr>
      </p:pic>
      <p:pic>
        <p:nvPicPr>
          <p:cNvPr id="4" name="図 3">
            <a:extLst>
              <a:ext uri="{FF2B5EF4-FFF2-40B4-BE49-F238E27FC236}">
                <a16:creationId xmlns:a16="http://schemas.microsoft.com/office/drawing/2014/main" id="{81C8E75D-2103-4BCD-B546-C827A8EDAB5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3682" y="3160294"/>
            <a:ext cx="2257425" cy="332126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81996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タイトル 3">
            <a:extLst>
              <a:ext uri="{FF2B5EF4-FFF2-40B4-BE49-F238E27FC236}">
                <a16:creationId xmlns:a16="http://schemas.microsoft.com/office/drawing/2014/main" id="{3426B3EC-2460-4FB7-A219-AB3B97113888}"/>
              </a:ext>
            </a:extLst>
          </p:cNvPr>
          <p:cNvSpPr txBox="1">
            <a:spLocks/>
          </p:cNvSpPr>
          <p:nvPr/>
        </p:nvSpPr>
        <p:spPr>
          <a:xfrm>
            <a:off x="146194" y="0"/>
            <a:ext cx="12287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⑩</a:t>
            </a:r>
          </a:p>
        </p:txBody>
      </p:sp>
      <p:grpSp>
        <p:nvGrpSpPr>
          <p:cNvPr id="27" name="グループ化 26">
            <a:extLst>
              <a:ext uri="{FF2B5EF4-FFF2-40B4-BE49-F238E27FC236}">
                <a16:creationId xmlns:a16="http://schemas.microsoft.com/office/drawing/2014/main" id="{F1CA3C22-DAC4-4846-B600-AFA154F1BA68}"/>
              </a:ext>
            </a:extLst>
          </p:cNvPr>
          <p:cNvGrpSpPr/>
          <p:nvPr/>
        </p:nvGrpSpPr>
        <p:grpSpPr>
          <a:xfrm>
            <a:off x="1235360" y="204965"/>
            <a:ext cx="3187556" cy="1146685"/>
            <a:chOff x="1982438" y="-63666"/>
            <a:chExt cx="2820507" cy="698092"/>
          </a:xfrm>
        </p:grpSpPr>
        <p:pic>
          <p:nvPicPr>
            <p:cNvPr id="28" name="グラフィックス 27">
              <a:extLst>
                <a:ext uri="{FF2B5EF4-FFF2-40B4-BE49-F238E27FC236}">
                  <a16:creationId xmlns:a16="http://schemas.microsoft.com/office/drawing/2014/main" id="{54DC5E9F-9549-4610-A33E-1D4B092EDBF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82438" y="-63666"/>
              <a:ext cx="2820507" cy="698092"/>
            </a:xfrm>
            <a:prstGeom prst="rect">
              <a:avLst/>
            </a:prstGeom>
          </p:spPr>
        </p:pic>
        <p:sp>
          <p:nvSpPr>
            <p:cNvPr id="29" name="コンテンツ プレースホルダー 2">
              <a:extLst>
                <a:ext uri="{FF2B5EF4-FFF2-40B4-BE49-F238E27FC236}">
                  <a16:creationId xmlns:a16="http://schemas.microsoft.com/office/drawing/2014/main" id="{B3C8D012-1B26-4CA3-ACCA-8E2DC9A6DC25}"/>
                </a:ext>
              </a:extLst>
            </p:cNvPr>
            <p:cNvSpPr txBox="1">
              <a:spLocks/>
            </p:cNvSpPr>
            <p:nvPr/>
          </p:nvSpPr>
          <p:spPr>
            <a:xfrm>
              <a:off x="2539934" y="26033"/>
              <a:ext cx="1914856" cy="4079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ts val="5000"/>
                </a:lnSpc>
                <a:buFont typeface="Arial" panose="020B0604020202020204" pitchFamily="34" charset="0"/>
                <a:buNone/>
              </a:pPr>
              <a:r>
                <a:rPr lang="ja-JP" altLang="en-US" sz="4400" b="1" dirty="0">
                  <a:solidFill>
                    <a:srgbClr val="FF0000"/>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グルメ</a:t>
              </a:r>
              <a:endParaRPr lang="ko-KR" altLang="en-US" sz="2400" b="1" dirty="0">
                <a:solidFill>
                  <a:srgbClr val="FF0000"/>
                </a:solidFill>
                <a:effectLst>
                  <a:outerShdw blurRad="38100" dist="38100" dir="2700000" algn="tl">
                    <a:srgbClr val="000000">
                      <a:alpha val="43137"/>
                    </a:srgbClr>
                  </a:outerShdw>
                </a:effectLst>
                <a:latin typeface="ＭＳ 明朝" panose="02020609040205080304" pitchFamily="17" charset="-128"/>
                <a:ea typeface="Batang" panose="02030600000101010101" pitchFamily="18" charset="-127"/>
              </a:endParaRPr>
            </a:p>
          </p:txBody>
        </p:sp>
      </p:grpSp>
      <p:grpSp>
        <p:nvGrpSpPr>
          <p:cNvPr id="20" name="グループ化 19">
            <a:extLst>
              <a:ext uri="{FF2B5EF4-FFF2-40B4-BE49-F238E27FC236}">
                <a16:creationId xmlns:a16="http://schemas.microsoft.com/office/drawing/2014/main" id="{69EB9B1F-A0FD-4595-B712-C309F02F1B63}"/>
              </a:ext>
            </a:extLst>
          </p:cNvPr>
          <p:cNvGrpSpPr/>
          <p:nvPr/>
        </p:nvGrpSpPr>
        <p:grpSpPr>
          <a:xfrm>
            <a:off x="5043154" y="226041"/>
            <a:ext cx="4029802" cy="941698"/>
            <a:chOff x="303659" y="961064"/>
            <a:chExt cx="4029802" cy="941698"/>
          </a:xfrm>
        </p:grpSpPr>
        <p:pic>
          <p:nvPicPr>
            <p:cNvPr id="21" name="グラフィックス 20">
              <a:extLst>
                <a:ext uri="{FF2B5EF4-FFF2-40B4-BE49-F238E27FC236}">
                  <a16:creationId xmlns:a16="http://schemas.microsoft.com/office/drawing/2014/main" id="{BD4E9BFE-22E6-4678-BADB-82481952280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3659" y="961064"/>
              <a:ext cx="4029802" cy="867735"/>
            </a:xfrm>
            <a:prstGeom prst="rect">
              <a:avLst/>
            </a:prstGeom>
          </p:spPr>
        </p:pic>
        <p:sp>
          <p:nvSpPr>
            <p:cNvPr id="22" name="テキスト ボックス 21">
              <a:extLst>
                <a:ext uri="{FF2B5EF4-FFF2-40B4-BE49-F238E27FC236}">
                  <a16:creationId xmlns:a16="http://schemas.microsoft.com/office/drawing/2014/main" id="{89A169B9-B613-44F1-AF41-B60BA1094BAA}"/>
                </a:ext>
              </a:extLst>
            </p:cNvPr>
            <p:cNvSpPr txBox="1"/>
            <p:nvPr/>
          </p:nvSpPr>
          <p:spPr>
            <a:xfrm>
              <a:off x="1319616" y="1133321"/>
              <a:ext cx="2906352" cy="769441"/>
            </a:xfrm>
            <a:prstGeom prst="rect">
              <a:avLst/>
            </a:prstGeom>
            <a:noFill/>
          </p:spPr>
          <p:txBody>
            <a:bodyPr wrap="square" rtlCol="0">
              <a:spAutoFit/>
            </a:bodyPr>
            <a:lstStyle/>
            <a:p>
              <a:r>
                <a:rPr lang="ko-KR" altLang="en-US" sz="2800" b="1" i="0" dirty="0">
                  <a:solidFill>
                    <a:schemeClr val="accent1">
                      <a:lumMod val="75000"/>
                    </a:schemeClr>
                  </a:solidFill>
                  <a:effectLst>
                    <a:outerShdw blurRad="38100" dist="38100" dir="2700000" algn="tl">
                      <a:srgbClr val="000000">
                        <a:alpha val="43137"/>
                      </a:srgbClr>
                    </a:outerShdw>
                  </a:effectLst>
                  <a:latin typeface="Arial" panose="020B0604020202020204" pitchFamily="34" charset="0"/>
                </a:rPr>
                <a:t>통영  統營</a:t>
              </a:r>
            </a:p>
            <a:p>
              <a:endParaRPr kumimoji="1" lang="ja-JP" altLang="en-US" sz="1600" dirty="0">
                <a:solidFill>
                  <a:schemeClr val="accent1">
                    <a:lumMod val="75000"/>
                  </a:schemeClr>
                </a:solidFill>
                <a:latin typeface="HG丸ｺﾞｼｯｸM-PRO" panose="020F0600000000000000" pitchFamily="50" charset="-128"/>
                <a:ea typeface="HG丸ｺﾞｼｯｸM-PRO" panose="020F0600000000000000" pitchFamily="50" charset="-128"/>
              </a:endParaRPr>
            </a:p>
          </p:txBody>
        </p:sp>
      </p:grpSp>
      <p:pic>
        <p:nvPicPr>
          <p:cNvPr id="23" name="図 22">
            <a:extLst>
              <a:ext uri="{FF2B5EF4-FFF2-40B4-BE49-F238E27FC236}">
                <a16:creationId xmlns:a16="http://schemas.microsoft.com/office/drawing/2014/main" id="{A6894A8D-4C2F-4745-969E-C637C4BC780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5816" y="1556615"/>
            <a:ext cx="3520689" cy="1980016"/>
          </a:xfrm>
          <a:prstGeom prst="rect">
            <a:avLst/>
          </a:prstGeom>
          <a:noFill/>
          <a:ln>
            <a:noFill/>
          </a:ln>
        </p:spPr>
      </p:pic>
      <p:pic>
        <p:nvPicPr>
          <p:cNvPr id="25" name="図 24">
            <a:extLst>
              <a:ext uri="{FF2B5EF4-FFF2-40B4-BE49-F238E27FC236}">
                <a16:creationId xmlns:a16="http://schemas.microsoft.com/office/drawing/2014/main" id="{952B0B64-334D-4B53-9F11-E493A5A43B99}"/>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04076" y="1101374"/>
            <a:ext cx="2866236" cy="1611948"/>
          </a:xfrm>
          <a:prstGeom prst="rect">
            <a:avLst/>
          </a:prstGeom>
          <a:noFill/>
          <a:ln>
            <a:noFill/>
          </a:ln>
        </p:spPr>
      </p:pic>
      <p:sp>
        <p:nvSpPr>
          <p:cNvPr id="30" name="正方形/長方形 29">
            <a:extLst>
              <a:ext uri="{FF2B5EF4-FFF2-40B4-BE49-F238E27FC236}">
                <a16:creationId xmlns:a16="http://schemas.microsoft.com/office/drawing/2014/main" id="{28AD8F76-BD4C-4147-BB85-1FB131DF741F}"/>
              </a:ext>
            </a:extLst>
          </p:cNvPr>
          <p:cNvSpPr/>
          <p:nvPr/>
        </p:nvSpPr>
        <p:spPr>
          <a:xfrm>
            <a:off x="4855630" y="2311399"/>
            <a:ext cx="2597151" cy="5937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ja-JP" sz="2000" b="1" kern="100" dirty="0">
                <a:effectLst/>
                <a:latin typeface="ＭＳ 明朝" panose="02020609040205080304" pitchFamily="17" charset="-128"/>
                <a:ea typeface="ＭＳ 明朝" panose="02020609040205080304" pitchFamily="17" charset="-128"/>
                <a:cs typeface="Times New Roman" panose="02020603050405020304" pitchFamily="18" charset="0"/>
              </a:rPr>
              <a:t>牡蠣の</a:t>
            </a:r>
            <a:r>
              <a:rPr lang="ko-KR" sz="2000" b="1" kern="100" dirty="0">
                <a:effectLst/>
                <a:latin typeface="ＭＳ 明朝" panose="02020609040205080304" pitchFamily="17" charset="-128"/>
                <a:ea typeface="Batang" panose="02030600000101010101" pitchFamily="18" charset="-127"/>
                <a:cs typeface="Batang" panose="02030600000101010101" pitchFamily="18" charset="-127"/>
              </a:rPr>
              <a:t>탕수육</a:t>
            </a:r>
            <a:r>
              <a:rPr lang="ja-JP" sz="2000" b="1" kern="100" dirty="0">
                <a:effectLst/>
                <a:latin typeface="ＭＳ 明朝" panose="02020609040205080304" pitchFamily="17" charset="-128"/>
                <a:ea typeface="ＭＳ 明朝" panose="02020609040205080304" pitchFamily="17" charset="-128"/>
                <a:cs typeface="Times New Roman" panose="02020603050405020304" pitchFamily="18" charset="0"/>
              </a:rPr>
              <a:t>が最高</a:t>
            </a:r>
            <a:endParaRPr lang="ja-JP" sz="20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pic>
        <p:nvPicPr>
          <p:cNvPr id="31" name="図 30">
            <a:extLst>
              <a:ext uri="{FF2B5EF4-FFF2-40B4-BE49-F238E27FC236}">
                <a16:creationId xmlns:a16="http://schemas.microsoft.com/office/drawing/2014/main" id="{751A828C-7843-4B2D-8BEA-2FDAD2D5D08F}"/>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41176" y="1022433"/>
            <a:ext cx="4044634" cy="2273300"/>
          </a:xfrm>
          <a:prstGeom prst="rect">
            <a:avLst/>
          </a:prstGeom>
          <a:noFill/>
          <a:ln>
            <a:noFill/>
          </a:ln>
        </p:spPr>
      </p:pic>
      <p:pic>
        <p:nvPicPr>
          <p:cNvPr id="32" name="図 31">
            <a:extLst>
              <a:ext uri="{FF2B5EF4-FFF2-40B4-BE49-F238E27FC236}">
                <a16:creationId xmlns:a16="http://schemas.microsoft.com/office/drawing/2014/main" id="{2BDEE0DA-6FB7-4661-8B72-D9DECA50C590}"/>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620249" y="163039"/>
            <a:ext cx="2256925" cy="1269334"/>
          </a:xfrm>
          <a:prstGeom prst="rect">
            <a:avLst/>
          </a:prstGeom>
          <a:noFill/>
          <a:ln>
            <a:noFill/>
          </a:ln>
        </p:spPr>
      </p:pic>
      <p:sp>
        <p:nvSpPr>
          <p:cNvPr id="33" name="正方形/長方形 32">
            <a:extLst>
              <a:ext uri="{FF2B5EF4-FFF2-40B4-BE49-F238E27FC236}">
                <a16:creationId xmlns:a16="http://schemas.microsoft.com/office/drawing/2014/main" id="{04F001ED-B280-490B-9F0D-0F7447E1B466}"/>
              </a:ext>
            </a:extLst>
          </p:cNvPr>
          <p:cNvSpPr/>
          <p:nvPr/>
        </p:nvSpPr>
        <p:spPr>
          <a:xfrm>
            <a:off x="5983210" y="3124656"/>
            <a:ext cx="3327537" cy="6825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ja-JP" altLang="en-US" sz="2000" b="1" kern="100" dirty="0">
                <a:effectLst/>
                <a:latin typeface="ＭＳ 明朝" panose="02020609040205080304" pitchFamily="17" charset="-128"/>
                <a:ea typeface="ＭＳ 明朝" panose="02020609040205080304" pitchFamily="17" charset="-128"/>
                <a:cs typeface="Times New Roman" panose="02020603050405020304" pitchFamily="18" charset="0"/>
              </a:rPr>
              <a:t>도다리쑥국</a:t>
            </a:r>
            <a:endParaRPr lang="en-US" altLang="ja-JP" sz="2000" b="1"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p>
            <a:pPr algn="ctr"/>
            <a:r>
              <a:rPr lang="en-US" altLang="ja-JP" sz="2000" b="1" kern="100" dirty="0">
                <a:effectLst/>
                <a:latin typeface="ＭＳ 明朝" panose="02020609040205080304" pitchFamily="17" charset="-128"/>
                <a:ea typeface="ＭＳ 明朝" panose="02020609040205080304" pitchFamily="17" charset="-128"/>
                <a:cs typeface="Times New Roman" panose="02020603050405020304" pitchFamily="18" charset="0"/>
              </a:rPr>
              <a:t>(</a:t>
            </a:r>
            <a:r>
              <a:rPr lang="ja-JP" altLang="en-US" sz="2000" b="1" kern="100" dirty="0">
                <a:effectLst/>
                <a:latin typeface="ＭＳ 明朝" panose="02020609040205080304" pitchFamily="17" charset="-128"/>
                <a:ea typeface="ＭＳ 明朝" panose="02020609040205080304" pitchFamily="17" charset="-128"/>
                <a:cs typeface="Times New Roman" panose="02020603050405020304" pitchFamily="18" charset="0"/>
              </a:rPr>
              <a:t>メイタがれいのよもぎ汁</a:t>
            </a:r>
            <a:r>
              <a:rPr lang="en-US" altLang="ja-JP" sz="2000" b="1" kern="100" dirty="0">
                <a:effectLst/>
                <a:latin typeface="ＭＳ 明朝" panose="02020609040205080304" pitchFamily="17" charset="-128"/>
                <a:ea typeface="ＭＳ 明朝" panose="02020609040205080304" pitchFamily="17" charset="-128"/>
                <a:cs typeface="Times New Roman" panose="02020603050405020304" pitchFamily="18" charset="0"/>
              </a:rPr>
              <a:t>)</a:t>
            </a:r>
            <a:endParaRPr lang="ja-JP" sz="20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pic>
        <p:nvPicPr>
          <p:cNvPr id="34" name="図 33">
            <a:extLst>
              <a:ext uri="{FF2B5EF4-FFF2-40B4-BE49-F238E27FC236}">
                <a16:creationId xmlns:a16="http://schemas.microsoft.com/office/drawing/2014/main" id="{4EC7C735-07A3-4AC4-8188-1D76B1FA1F82}"/>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63353" y="4202838"/>
            <a:ext cx="3669435" cy="2063387"/>
          </a:xfrm>
          <a:prstGeom prst="rect">
            <a:avLst/>
          </a:prstGeom>
          <a:noFill/>
          <a:ln>
            <a:noFill/>
          </a:ln>
        </p:spPr>
      </p:pic>
      <p:sp>
        <p:nvSpPr>
          <p:cNvPr id="35" name="正方形/長方形 34">
            <a:extLst>
              <a:ext uri="{FF2B5EF4-FFF2-40B4-BE49-F238E27FC236}">
                <a16:creationId xmlns:a16="http://schemas.microsoft.com/office/drawing/2014/main" id="{643435C4-4772-4CD5-B8ED-7D57E58EF935}"/>
              </a:ext>
            </a:extLst>
          </p:cNvPr>
          <p:cNvSpPr/>
          <p:nvPr/>
        </p:nvSpPr>
        <p:spPr>
          <a:xfrm>
            <a:off x="2265203" y="3667099"/>
            <a:ext cx="1609870" cy="5937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ko-KR" altLang="en-US" sz="2000" b="1" kern="100" dirty="0">
                <a:effectLst/>
                <a:latin typeface="ＭＳ 明朝" panose="02020609040205080304" pitchFamily="17" charset="-128"/>
                <a:ea typeface="ＭＳ 明朝" panose="02020609040205080304" pitchFamily="17" charset="-128"/>
                <a:cs typeface="Times New Roman" panose="02020603050405020304" pitchFamily="18" charset="0"/>
              </a:rPr>
              <a:t>만나꿀빵</a:t>
            </a:r>
            <a:endParaRPr lang="ja-JP" sz="20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pic>
        <p:nvPicPr>
          <p:cNvPr id="36" name="図 35">
            <a:extLst>
              <a:ext uri="{FF2B5EF4-FFF2-40B4-BE49-F238E27FC236}">
                <a16:creationId xmlns:a16="http://schemas.microsoft.com/office/drawing/2014/main" id="{95741F42-B107-484B-9961-8BA2D99CF5C8}"/>
              </a:ext>
            </a:extLst>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098561" y="4202837"/>
            <a:ext cx="3672154" cy="2054486"/>
          </a:xfrm>
          <a:prstGeom prst="rect">
            <a:avLst/>
          </a:prstGeom>
          <a:noFill/>
          <a:ln>
            <a:noFill/>
          </a:ln>
        </p:spPr>
      </p:pic>
      <p:sp>
        <p:nvSpPr>
          <p:cNvPr id="37" name="正方形/長方形 36">
            <a:extLst>
              <a:ext uri="{FF2B5EF4-FFF2-40B4-BE49-F238E27FC236}">
                <a16:creationId xmlns:a16="http://schemas.microsoft.com/office/drawing/2014/main" id="{FAC9CDF3-9547-4921-8EE5-BE0584B2E97F}"/>
              </a:ext>
            </a:extLst>
          </p:cNvPr>
          <p:cNvSpPr/>
          <p:nvPr/>
        </p:nvSpPr>
        <p:spPr>
          <a:xfrm>
            <a:off x="4869695" y="3905975"/>
            <a:ext cx="1811113" cy="5937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ko-KR" altLang="en-US" sz="2000" b="1" kern="100" dirty="0">
                <a:effectLst/>
                <a:latin typeface="ＭＳ 明朝" panose="02020609040205080304" pitchFamily="17" charset="-128"/>
                <a:ea typeface="ＭＳ 明朝" panose="02020609040205080304" pitchFamily="17" charset="-128"/>
                <a:cs typeface="Times New Roman" panose="02020603050405020304" pitchFamily="18" charset="0"/>
              </a:rPr>
              <a:t>똥보할매김밥</a:t>
            </a:r>
            <a:endParaRPr lang="ja-JP" sz="20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pic>
        <p:nvPicPr>
          <p:cNvPr id="38" name="図 37">
            <a:extLst>
              <a:ext uri="{FF2B5EF4-FFF2-40B4-BE49-F238E27FC236}">
                <a16:creationId xmlns:a16="http://schemas.microsoft.com/office/drawing/2014/main" id="{9A0EC615-2FED-4013-B57D-E82D526FBDAD}"/>
              </a:ext>
            </a:extLst>
          </p:cNvPr>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259214" y="4117993"/>
            <a:ext cx="3819858" cy="2148232"/>
          </a:xfrm>
          <a:prstGeom prst="rect">
            <a:avLst/>
          </a:prstGeom>
          <a:noFill/>
          <a:ln>
            <a:noFill/>
          </a:ln>
        </p:spPr>
      </p:pic>
      <p:sp>
        <p:nvSpPr>
          <p:cNvPr id="39" name="正方形/長方形 38">
            <a:extLst>
              <a:ext uri="{FF2B5EF4-FFF2-40B4-BE49-F238E27FC236}">
                <a16:creationId xmlns:a16="http://schemas.microsoft.com/office/drawing/2014/main" id="{FB7A0680-C02E-4567-B784-7C9E98F88055}"/>
              </a:ext>
            </a:extLst>
          </p:cNvPr>
          <p:cNvSpPr/>
          <p:nvPr/>
        </p:nvSpPr>
        <p:spPr>
          <a:xfrm>
            <a:off x="9597338" y="5960460"/>
            <a:ext cx="1156387" cy="5937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ja-JP" altLang="ja-JP" sz="1800" dirty="0">
                <a:effectLst/>
                <a:ea typeface="Batang" panose="02030600000101010101" pitchFamily="18" charset="-127"/>
                <a:cs typeface="Batang" panose="02030600000101010101" pitchFamily="18" charset="-127"/>
              </a:rPr>
              <a:t>시락국</a:t>
            </a:r>
            <a:endParaRPr lang="ja-JP" sz="20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3900322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オンライン メディア 3" title="[응답하라1994] 알다가도 모를 사투리 모음!">
            <a:hlinkClick r:id="" action="ppaction://media"/>
            <a:extLst>
              <a:ext uri="{FF2B5EF4-FFF2-40B4-BE49-F238E27FC236}">
                <a16:creationId xmlns:a16="http://schemas.microsoft.com/office/drawing/2014/main" id="{0D464810-16E3-495F-A7E3-AAF8C1BEEF76}"/>
              </a:ext>
            </a:extLst>
          </p:cNvPr>
          <p:cNvPicPr>
            <a:picLocks noGrp="1" noRot="1" noChangeAspect="1"/>
          </p:cNvPicPr>
          <p:nvPr>
            <p:ph idx="1"/>
            <a:videoFile r:link="rId1"/>
          </p:nvPr>
        </p:nvPicPr>
        <p:blipFill>
          <a:blip r:embed="rId3"/>
          <a:stretch>
            <a:fillRect/>
          </a:stretch>
        </p:blipFill>
        <p:spPr>
          <a:xfrm>
            <a:off x="313958" y="161925"/>
            <a:ext cx="11564084" cy="6534150"/>
          </a:xfrm>
          <a:prstGeom prst="rect">
            <a:avLst/>
          </a:prstGeom>
        </p:spPr>
      </p:pic>
    </p:spTree>
    <p:extLst>
      <p:ext uri="{BB962C8B-B14F-4D97-AF65-F5344CB8AC3E}">
        <p14:creationId xmlns:p14="http://schemas.microsoft.com/office/powerpoint/2010/main" val="758625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66756F9C-B740-4669-A9DE-9CCE9715892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240280" y="471805"/>
            <a:ext cx="9883140" cy="6386195"/>
          </a:xfrm>
          <a:prstGeom prst="rect">
            <a:avLst/>
          </a:prstGeom>
          <a:noFill/>
          <a:ln>
            <a:noFill/>
          </a:ln>
        </p:spPr>
      </p:pic>
      <p:grpSp>
        <p:nvGrpSpPr>
          <p:cNvPr id="5" name="グループ化 4">
            <a:extLst>
              <a:ext uri="{FF2B5EF4-FFF2-40B4-BE49-F238E27FC236}">
                <a16:creationId xmlns:a16="http://schemas.microsoft.com/office/drawing/2014/main" id="{1BD22346-BB96-4BAE-BD33-F9160534A4AB}"/>
              </a:ext>
            </a:extLst>
          </p:cNvPr>
          <p:cNvGrpSpPr/>
          <p:nvPr/>
        </p:nvGrpSpPr>
        <p:grpSpPr>
          <a:xfrm>
            <a:off x="376872" y="296824"/>
            <a:ext cx="2519045" cy="723959"/>
            <a:chOff x="376872" y="296824"/>
            <a:chExt cx="2519045" cy="723959"/>
          </a:xfrm>
        </p:grpSpPr>
        <p:pic>
          <p:nvPicPr>
            <p:cNvPr id="6" name="グラフィックス 5">
              <a:extLst>
                <a:ext uri="{FF2B5EF4-FFF2-40B4-BE49-F238E27FC236}">
                  <a16:creationId xmlns:a16="http://schemas.microsoft.com/office/drawing/2014/main" id="{67D9DA59-2312-4838-9B6B-3A6E65EF3BA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6872" y="296824"/>
              <a:ext cx="2519045" cy="723959"/>
            </a:xfrm>
            <a:prstGeom prst="rect">
              <a:avLst/>
            </a:prstGeom>
          </p:spPr>
        </p:pic>
        <p:sp>
          <p:nvSpPr>
            <p:cNvPr id="7" name="テキスト ボックス 6">
              <a:extLst>
                <a:ext uri="{FF2B5EF4-FFF2-40B4-BE49-F238E27FC236}">
                  <a16:creationId xmlns:a16="http://schemas.microsoft.com/office/drawing/2014/main" id="{B83BF5AB-5002-4443-B8B3-606E527CEEF3}"/>
                </a:ext>
              </a:extLst>
            </p:cNvPr>
            <p:cNvSpPr txBox="1"/>
            <p:nvPr/>
          </p:nvSpPr>
          <p:spPr>
            <a:xfrm>
              <a:off x="837287" y="397193"/>
              <a:ext cx="1595309" cy="523220"/>
            </a:xfrm>
            <a:prstGeom prst="rect">
              <a:avLst/>
            </a:prstGeom>
            <a:noFill/>
          </p:spPr>
          <p:txBody>
            <a:bodyPr wrap="none" rtlCol="0">
              <a:spAutoFit/>
            </a:bodyPr>
            <a:lstStyle/>
            <a:p>
              <a:r>
                <a:rPr kumimoji="1" lang="ko-KR" altLang="en-US" sz="2800" b="1" dirty="0">
                  <a:solidFill>
                    <a:srgbClr val="BE0260"/>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전라북도</a:t>
              </a:r>
              <a:endParaRPr kumimoji="1" lang="ja-JP" altLang="en-US" sz="2800" b="1" dirty="0">
                <a:solidFill>
                  <a:srgbClr val="BE0260"/>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endParaRPr>
            </a:p>
          </p:txBody>
        </p:sp>
      </p:grpSp>
      <p:sp>
        <p:nvSpPr>
          <p:cNvPr id="8" name="楕円 7">
            <a:extLst>
              <a:ext uri="{FF2B5EF4-FFF2-40B4-BE49-F238E27FC236}">
                <a16:creationId xmlns:a16="http://schemas.microsoft.com/office/drawing/2014/main" id="{E426DCE5-BB97-43F0-8166-21F20DDB33B3}"/>
              </a:ext>
            </a:extLst>
          </p:cNvPr>
          <p:cNvSpPr/>
          <p:nvPr/>
        </p:nvSpPr>
        <p:spPr>
          <a:xfrm>
            <a:off x="7781291" y="4128930"/>
            <a:ext cx="1219200" cy="11239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1393308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オンライン メディア 3" title="[D라마] (ENG/SPA/IND) Suncheon Vs. Yeosu, Who's Hometown is Better? | #Reply1994 131025 EP3 #05">
            <a:hlinkClick r:id="" action="ppaction://media"/>
            <a:extLst>
              <a:ext uri="{FF2B5EF4-FFF2-40B4-BE49-F238E27FC236}">
                <a16:creationId xmlns:a16="http://schemas.microsoft.com/office/drawing/2014/main" id="{3EB25BE8-000E-480C-B26A-0047CC484DBC}"/>
              </a:ext>
            </a:extLst>
          </p:cNvPr>
          <p:cNvPicPr>
            <a:picLocks noGrp="1" noRot="1" noChangeAspect="1"/>
          </p:cNvPicPr>
          <p:nvPr>
            <p:ph idx="1"/>
            <a:videoFile r:link="rId1"/>
          </p:nvPr>
        </p:nvPicPr>
        <p:blipFill>
          <a:blip r:embed="rId3"/>
          <a:stretch>
            <a:fillRect/>
          </a:stretch>
        </p:blipFill>
        <p:spPr>
          <a:xfrm>
            <a:off x="579438" y="206375"/>
            <a:ext cx="11249415" cy="6356350"/>
          </a:xfrm>
          <a:prstGeom prst="rect">
            <a:avLst/>
          </a:prstGeom>
        </p:spPr>
      </p:pic>
    </p:spTree>
    <p:extLst>
      <p:ext uri="{BB962C8B-B14F-4D97-AF65-F5344CB8AC3E}">
        <p14:creationId xmlns:p14="http://schemas.microsoft.com/office/powerpoint/2010/main" val="3326404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876DFEBB-3657-4E7B-982F-ED9037171E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0949" y="0"/>
            <a:ext cx="6966857" cy="6858000"/>
          </a:xfrm>
          <a:prstGeom prst="rect">
            <a:avLst/>
          </a:prstGeom>
        </p:spPr>
      </p:pic>
      <p:sp>
        <p:nvSpPr>
          <p:cNvPr id="2" name="楕円 1">
            <a:extLst>
              <a:ext uri="{FF2B5EF4-FFF2-40B4-BE49-F238E27FC236}">
                <a16:creationId xmlns:a16="http://schemas.microsoft.com/office/drawing/2014/main" id="{24679FBA-140E-4E32-9672-0D48069F8B44}"/>
              </a:ext>
            </a:extLst>
          </p:cNvPr>
          <p:cNvSpPr/>
          <p:nvPr/>
        </p:nvSpPr>
        <p:spPr>
          <a:xfrm>
            <a:off x="4961891" y="3233580"/>
            <a:ext cx="1219200" cy="11239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 name="グループ化 9">
            <a:extLst>
              <a:ext uri="{FF2B5EF4-FFF2-40B4-BE49-F238E27FC236}">
                <a16:creationId xmlns:a16="http://schemas.microsoft.com/office/drawing/2014/main" id="{62F51CF3-7F6B-4F7F-9A97-08F91856AC24}"/>
              </a:ext>
            </a:extLst>
          </p:cNvPr>
          <p:cNvGrpSpPr/>
          <p:nvPr/>
        </p:nvGrpSpPr>
        <p:grpSpPr>
          <a:xfrm>
            <a:off x="245427" y="775675"/>
            <a:ext cx="2519045" cy="723877"/>
            <a:chOff x="0" y="0"/>
            <a:chExt cx="2519045" cy="723959"/>
          </a:xfrm>
        </p:grpSpPr>
        <p:pic>
          <p:nvPicPr>
            <p:cNvPr id="11" name="グラフィックス 10">
              <a:extLst>
                <a:ext uri="{FF2B5EF4-FFF2-40B4-BE49-F238E27FC236}">
                  <a16:creationId xmlns:a16="http://schemas.microsoft.com/office/drawing/2014/main" id="{753CA112-A455-4E11-95C4-DF078EDA2FC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2519045" cy="723959"/>
            </a:xfrm>
            <a:prstGeom prst="rect">
              <a:avLst/>
            </a:prstGeom>
          </p:spPr>
        </p:pic>
        <p:sp>
          <p:nvSpPr>
            <p:cNvPr id="12" name="テキスト ボックス 2">
              <a:extLst>
                <a:ext uri="{FF2B5EF4-FFF2-40B4-BE49-F238E27FC236}">
                  <a16:creationId xmlns:a16="http://schemas.microsoft.com/office/drawing/2014/main" id="{E5EE4B48-9A59-42D2-9E9C-A9B74C57A106}"/>
                </a:ext>
              </a:extLst>
            </p:cNvPr>
            <p:cNvSpPr txBox="1"/>
            <p:nvPr/>
          </p:nvSpPr>
          <p:spPr>
            <a:xfrm>
              <a:off x="461867" y="63247"/>
              <a:ext cx="1595309" cy="523279"/>
            </a:xfrm>
            <a:prstGeom prst="rect">
              <a:avLst/>
            </a:prstGeom>
            <a:noFill/>
          </p:spPr>
          <p:txBody>
            <a:bodyPr wrap="none" rtlCol="0">
              <a:spAutoFit/>
            </a:bodyPr>
            <a:lstStyle/>
            <a:p>
              <a:pPr algn="just"/>
              <a:r>
                <a:rPr lang="ko-KR" sz="2800" b="1" kern="1200" dirty="0">
                  <a:solidFill>
                    <a:srgbClr val="BE0260"/>
                  </a:solidFill>
                  <a:effectLst>
                    <a:outerShdw blurRad="38100" dist="38100" dir="2700000" algn="tl">
                      <a:srgbClr val="000000">
                        <a:alpha val="43000"/>
                      </a:srgbClr>
                    </a:outerShdw>
                  </a:effectLst>
                  <a:latin typeface="游明朝" panose="02020400000000000000" pitchFamily="18" charset="-128"/>
                  <a:ea typeface="Batang" panose="02030600000101010101" pitchFamily="18" charset="-127"/>
                  <a:cs typeface="Times New Roman" panose="02020603050405020304" pitchFamily="18" charset="0"/>
                </a:rPr>
                <a:t>경상</a:t>
              </a:r>
              <a:r>
                <a:rPr lang="ko-KR" altLang="en-US" sz="2800" b="1" dirty="0">
                  <a:solidFill>
                    <a:srgbClr val="BE0260"/>
                  </a:solidFill>
                  <a:effectLst>
                    <a:outerShdw blurRad="38100" dist="38100" dir="2700000" algn="tl">
                      <a:srgbClr val="000000">
                        <a:alpha val="43000"/>
                      </a:srgbClr>
                    </a:outerShdw>
                  </a:effectLst>
                  <a:latin typeface="游明朝" panose="02020400000000000000" pitchFamily="18" charset="-128"/>
                  <a:ea typeface="Batang" panose="02030600000101010101" pitchFamily="18" charset="-127"/>
                  <a:cs typeface="Times New Roman" panose="02020603050405020304" pitchFamily="18" charset="0"/>
                </a:rPr>
                <a:t>북</a:t>
              </a:r>
              <a:r>
                <a:rPr kumimoji="1" lang="ko-KR" sz="2800" b="1" kern="1200" dirty="0">
                  <a:solidFill>
                    <a:srgbClr val="BE0260"/>
                  </a:solidFill>
                  <a:effectLst>
                    <a:outerShdw blurRad="38100" dist="38100" dir="2700000" algn="tl">
                      <a:srgbClr val="000000">
                        <a:alpha val="43000"/>
                      </a:srgbClr>
                    </a:outerShdw>
                  </a:effectLst>
                  <a:latin typeface="游明朝" panose="02020400000000000000" pitchFamily="18" charset="-128"/>
                  <a:ea typeface="Batang" panose="02030600000101010101" pitchFamily="18" charset="-127"/>
                  <a:cs typeface="Times New Roman" panose="02020603050405020304" pitchFamily="18" charset="0"/>
                </a:rPr>
                <a:t>도</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grpSp>
    </p:spTree>
    <p:extLst>
      <p:ext uri="{BB962C8B-B14F-4D97-AF65-F5344CB8AC3E}">
        <p14:creationId xmlns:p14="http://schemas.microsoft.com/office/powerpoint/2010/main" val="17543732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33BC473C-8315-45A2-B248-E549C15A70AA}"/>
              </a:ext>
            </a:extLst>
          </p:cNvPr>
          <p:cNvPicPr>
            <a:picLocks noChangeAspect="1"/>
          </p:cNvPicPr>
          <p:nvPr/>
        </p:nvPicPr>
        <p:blipFill rotWithShape="1">
          <a:blip r:embed="rId2"/>
          <a:srcRect l="1030" t="7692"/>
          <a:stretch/>
        </p:blipFill>
        <p:spPr>
          <a:xfrm>
            <a:off x="2722880" y="2774118"/>
            <a:ext cx="9240520" cy="4083881"/>
          </a:xfrm>
          <a:prstGeom prst="rect">
            <a:avLst/>
          </a:prstGeom>
        </p:spPr>
      </p:pic>
      <p:graphicFrame>
        <p:nvGraphicFramePr>
          <p:cNvPr id="12" name="表 12">
            <a:extLst>
              <a:ext uri="{FF2B5EF4-FFF2-40B4-BE49-F238E27FC236}">
                <a16:creationId xmlns:a16="http://schemas.microsoft.com/office/drawing/2014/main" id="{6EF75EA7-0DA6-45F5-B5D3-0F711B584D1A}"/>
              </a:ext>
            </a:extLst>
          </p:cNvPr>
          <p:cNvGraphicFramePr>
            <a:graphicFrameLocks noGrp="1"/>
          </p:cNvGraphicFramePr>
          <p:nvPr>
            <p:extLst>
              <p:ext uri="{D42A27DB-BD31-4B8C-83A1-F6EECF244321}">
                <p14:modId xmlns:p14="http://schemas.microsoft.com/office/powerpoint/2010/main" val="4053250884"/>
              </p:ext>
            </p:extLst>
          </p:nvPr>
        </p:nvGraphicFramePr>
        <p:xfrm>
          <a:off x="5854700" y="882226"/>
          <a:ext cx="5819141" cy="1640496"/>
        </p:xfrm>
        <a:graphic>
          <a:graphicData uri="http://schemas.openxmlformats.org/drawingml/2006/table">
            <a:tbl>
              <a:tblPr firstRow="1" bandRow="1">
                <a:tableStyleId>{5C22544A-7EE6-4342-B048-85BDC9FD1C3A}</a:tableStyleId>
              </a:tblPr>
              <a:tblGrid>
                <a:gridCol w="2913380">
                  <a:extLst>
                    <a:ext uri="{9D8B030D-6E8A-4147-A177-3AD203B41FA5}">
                      <a16:colId xmlns:a16="http://schemas.microsoft.com/office/drawing/2014/main" val="134504983"/>
                    </a:ext>
                  </a:extLst>
                </a:gridCol>
                <a:gridCol w="1341120">
                  <a:extLst>
                    <a:ext uri="{9D8B030D-6E8A-4147-A177-3AD203B41FA5}">
                      <a16:colId xmlns:a16="http://schemas.microsoft.com/office/drawing/2014/main" val="2825031945"/>
                    </a:ext>
                  </a:extLst>
                </a:gridCol>
                <a:gridCol w="1564641">
                  <a:extLst>
                    <a:ext uri="{9D8B030D-6E8A-4147-A177-3AD203B41FA5}">
                      <a16:colId xmlns:a16="http://schemas.microsoft.com/office/drawing/2014/main" val="3049432904"/>
                    </a:ext>
                  </a:extLst>
                </a:gridCol>
              </a:tblGrid>
              <a:tr h="370840">
                <a:tc>
                  <a:txBody>
                    <a:bodyPr/>
                    <a:lstStyle/>
                    <a:p>
                      <a:pPr algn="just">
                        <a:lnSpc>
                          <a:spcPts val="1400"/>
                        </a:lnSpc>
                        <a:tabLst>
                          <a:tab pos="2068195" algn="l"/>
                        </a:tabLst>
                      </a:pPr>
                      <a:r>
                        <a:rPr lang="ko-KR" sz="2800" kern="100" dirty="0">
                          <a:solidFill>
                            <a:schemeClr val="accent1">
                              <a:lumMod val="75000"/>
                            </a:schemeClr>
                          </a:solidFill>
                          <a:effectLst/>
                          <a:latin typeface="ＭＳ 明朝" panose="02020609040205080304" pitchFamily="17" charset="-128"/>
                          <a:ea typeface="Batang" panose="02030600000101010101" pitchFamily="18" charset="-127"/>
                          <a:cs typeface="Batang" panose="02030600000101010101" pitchFamily="18" charset="-127"/>
                        </a:rPr>
                        <a:t>한라산</a:t>
                      </a:r>
                      <a:r>
                        <a:rPr lang="ja-JP" altLang="en-US" sz="2800" kern="100" dirty="0">
                          <a:solidFill>
                            <a:schemeClr val="accent1">
                              <a:lumMod val="75000"/>
                            </a:schemeClr>
                          </a:solidFill>
                          <a:effectLst/>
                          <a:latin typeface="ＭＳ 明朝" panose="02020609040205080304" pitchFamily="17" charset="-128"/>
                          <a:ea typeface="Batang" panose="02030600000101010101" pitchFamily="18" charset="-127"/>
                          <a:cs typeface="Batang" panose="02030600000101010101" pitchFamily="18" charset="-127"/>
                        </a:rPr>
                        <a:t>　漢拏山</a:t>
                      </a:r>
                      <a:endParaRPr lang="ja-JP" sz="2800" kern="100" dirty="0">
                        <a:solidFill>
                          <a:schemeClr val="accent1">
                            <a:lumMod val="75000"/>
                          </a:schemeClr>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18000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just">
                        <a:lnSpc>
                          <a:spcPts val="1400"/>
                        </a:lnSpc>
                        <a:tabLst>
                          <a:tab pos="2068195" algn="l"/>
                        </a:tabLst>
                      </a:pPr>
                      <a:r>
                        <a:rPr lang="en-US" sz="2800" b="1" kern="100" dirty="0">
                          <a:solidFill>
                            <a:srgbClr val="FFFF00"/>
                          </a:solidFill>
                          <a:effectLst/>
                          <a:latin typeface="ＭＳ 明朝" panose="02020609040205080304" pitchFamily="17" charset="-128"/>
                          <a:ea typeface="游明朝" panose="02020400000000000000" pitchFamily="18" charset="-128"/>
                          <a:cs typeface="Batang" panose="02030600000101010101" pitchFamily="18" charset="-127"/>
                        </a:rPr>
                        <a:t>1950 m</a:t>
                      </a:r>
                      <a:endParaRPr lang="ja-JP" sz="2800" b="1" kern="100" dirty="0">
                        <a:solidFill>
                          <a:srgbClr val="FFFF00"/>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18000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just">
                        <a:lnSpc>
                          <a:spcPts val="1400"/>
                        </a:lnSpc>
                        <a:tabLst>
                          <a:tab pos="2068195" algn="l"/>
                        </a:tabLst>
                      </a:pPr>
                      <a:r>
                        <a:rPr lang="en-US" altLang="ja-JP" sz="2800" b="1" kern="100" dirty="0">
                          <a:solidFill>
                            <a:schemeClr val="accent5">
                              <a:lumMod val="20000"/>
                              <a:lumOff val="80000"/>
                            </a:schemeClr>
                          </a:solidFill>
                          <a:effectLst/>
                          <a:latin typeface="游明朝" panose="02020400000000000000" pitchFamily="18" charset="-128"/>
                          <a:ea typeface="游明朝" panose="02020400000000000000" pitchFamily="18" charset="-128"/>
                          <a:cs typeface="Times New Roman" panose="02020603050405020304" pitchFamily="18" charset="0"/>
                        </a:rPr>
                        <a:t>44</a:t>
                      </a:r>
                      <a:endParaRPr lang="ja-JP" sz="2800" b="1" kern="100" dirty="0">
                        <a:solidFill>
                          <a:schemeClr val="accent5">
                            <a:lumMod val="20000"/>
                            <a:lumOff val="80000"/>
                          </a:schemeClr>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18000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3936929166"/>
                  </a:ext>
                </a:extLst>
              </a:tr>
              <a:tr h="370840">
                <a:tc>
                  <a:txBody>
                    <a:bodyPr/>
                    <a:lstStyle/>
                    <a:p>
                      <a:pPr marL="0" algn="just" defTabSz="914400" rtl="0" eaLnBrk="1" latinLnBrk="0" hangingPunct="1">
                        <a:lnSpc>
                          <a:spcPts val="1400"/>
                        </a:lnSpc>
                        <a:tabLst>
                          <a:tab pos="2068195" algn="l"/>
                        </a:tabLst>
                      </a:pPr>
                      <a:r>
                        <a:rPr kumimoji="1" lang="ko-KR" altLang="en-US" sz="2800" b="1" kern="100" dirty="0">
                          <a:solidFill>
                            <a:schemeClr val="accent1">
                              <a:lumMod val="75000"/>
                            </a:schemeClr>
                          </a:solidFill>
                          <a:effectLst/>
                          <a:latin typeface="ＭＳ 明朝" panose="02020609040205080304" pitchFamily="17" charset="-128"/>
                          <a:ea typeface="Batang" panose="02030600000101010101" pitchFamily="18" charset="-127"/>
                          <a:cs typeface="Batang" panose="02030600000101010101" pitchFamily="18" charset="-127"/>
                        </a:rPr>
                        <a:t>지리산</a:t>
                      </a:r>
                      <a:r>
                        <a:rPr kumimoji="1" lang="ja-JP" altLang="en-US" sz="2800" b="1" kern="100" dirty="0">
                          <a:solidFill>
                            <a:schemeClr val="accent1">
                              <a:lumMod val="75000"/>
                            </a:schemeClr>
                          </a:solidFill>
                          <a:effectLst/>
                          <a:latin typeface="ＭＳ 明朝" panose="02020609040205080304" pitchFamily="17" charset="-128"/>
                          <a:ea typeface="Batang" panose="02030600000101010101" pitchFamily="18" charset="-127"/>
                          <a:cs typeface="Batang" panose="02030600000101010101" pitchFamily="18" charset="-127"/>
                        </a:rPr>
                        <a:t>　智異山</a:t>
                      </a:r>
                      <a:endParaRPr kumimoji="1" lang="ja-JP" altLang="en-US" sz="2800" b="1" kern="100" dirty="0">
                        <a:solidFill>
                          <a:schemeClr val="accent1">
                            <a:lumMod val="75000"/>
                          </a:schemeClr>
                        </a:solidFill>
                        <a:effectLst/>
                        <a:latin typeface="ＭＳ 明朝" panose="02020609040205080304" pitchFamily="17" charset="-128"/>
                        <a:ea typeface="Batang" panose="02030600000101010101" pitchFamily="18" charset="-127"/>
                        <a:cs typeface="Times New Roman" panose="02020603050405020304" pitchFamily="18" charset="0"/>
                      </a:endParaRPr>
                    </a:p>
                  </a:txBody>
                  <a:tcPr marL="68580" marR="68580" marT="18000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just">
                        <a:lnSpc>
                          <a:spcPts val="1400"/>
                        </a:lnSpc>
                        <a:tabLst>
                          <a:tab pos="2068195" algn="l"/>
                        </a:tabLst>
                      </a:pPr>
                      <a:r>
                        <a:rPr lang="en-US" sz="2800" b="1" kern="100" dirty="0">
                          <a:solidFill>
                            <a:srgbClr val="FFFF00"/>
                          </a:solidFill>
                          <a:effectLst/>
                          <a:latin typeface="ＭＳ 明朝" panose="02020609040205080304" pitchFamily="17" charset="-128"/>
                          <a:ea typeface="游明朝" panose="02020400000000000000" pitchFamily="18" charset="-128"/>
                          <a:cs typeface="Batang" panose="02030600000101010101" pitchFamily="18" charset="-127"/>
                        </a:rPr>
                        <a:t>1915 m</a:t>
                      </a:r>
                      <a:endParaRPr lang="ja-JP" sz="2800" b="1" kern="100" dirty="0">
                        <a:solidFill>
                          <a:srgbClr val="FFFF00"/>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18000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just">
                        <a:lnSpc>
                          <a:spcPts val="1400"/>
                        </a:lnSpc>
                        <a:tabLst>
                          <a:tab pos="2068195" algn="l"/>
                        </a:tabLst>
                      </a:pPr>
                      <a:r>
                        <a:rPr lang="en-US" altLang="ja-JP" sz="2800" b="1" kern="100" dirty="0">
                          <a:solidFill>
                            <a:schemeClr val="accent5">
                              <a:lumMod val="20000"/>
                              <a:lumOff val="80000"/>
                            </a:schemeClr>
                          </a:solidFill>
                          <a:effectLst/>
                          <a:latin typeface="游明朝" panose="02020400000000000000" pitchFamily="18" charset="-128"/>
                          <a:ea typeface="游明朝" panose="02020400000000000000" pitchFamily="18" charset="-128"/>
                          <a:cs typeface="Times New Roman" panose="02020603050405020304" pitchFamily="18" charset="0"/>
                        </a:rPr>
                        <a:t>17,23,26</a:t>
                      </a:r>
                      <a:endParaRPr lang="ja-JP" sz="2800" b="1" kern="100" dirty="0">
                        <a:solidFill>
                          <a:schemeClr val="accent5">
                            <a:lumMod val="20000"/>
                            <a:lumOff val="80000"/>
                          </a:schemeClr>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18000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655750862"/>
                  </a:ext>
                </a:extLst>
              </a:tr>
              <a:tr h="370840">
                <a:tc>
                  <a:txBody>
                    <a:bodyPr/>
                    <a:lstStyle/>
                    <a:p>
                      <a:pPr algn="just">
                        <a:lnSpc>
                          <a:spcPts val="1400"/>
                        </a:lnSpc>
                        <a:tabLst>
                          <a:tab pos="2068195" algn="l"/>
                        </a:tabLst>
                      </a:pPr>
                      <a:r>
                        <a:rPr lang="ko-KR" sz="2800" b="1" kern="100" dirty="0">
                          <a:solidFill>
                            <a:schemeClr val="accent1">
                              <a:lumMod val="75000"/>
                            </a:schemeClr>
                          </a:solidFill>
                          <a:effectLst/>
                          <a:latin typeface="游明朝" panose="02020400000000000000" pitchFamily="18" charset="-128"/>
                          <a:ea typeface="Batang" panose="02030600000101010101" pitchFamily="18" charset="-127"/>
                          <a:cs typeface="Batang" panose="02030600000101010101" pitchFamily="18" charset="-127"/>
                        </a:rPr>
                        <a:t>설악산</a:t>
                      </a:r>
                      <a:r>
                        <a:rPr lang="ja-JP" altLang="en-US" sz="2800" b="1" kern="100" dirty="0">
                          <a:solidFill>
                            <a:schemeClr val="accent1">
                              <a:lumMod val="75000"/>
                            </a:schemeClr>
                          </a:solidFill>
                          <a:effectLst/>
                          <a:latin typeface="游明朝" panose="02020400000000000000" pitchFamily="18" charset="-128"/>
                          <a:ea typeface="Batang" panose="02030600000101010101" pitchFamily="18" charset="-127"/>
                          <a:cs typeface="Batang" panose="02030600000101010101" pitchFamily="18" charset="-127"/>
                        </a:rPr>
                        <a:t>　雪岳山</a:t>
                      </a:r>
                      <a:endParaRPr lang="ja-JP" sz="2800" b="1" kern="100" dirty="0">
                        <a:solidFill>
                          <a:schemeClr val="accent1">
                            <a:lumMod val="75000"/>
                          </a:schemeClr>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18000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just">
                        <a:lnSpc>
                          <a:spcPts val="1400"/>
                        </a:lnSpc>
                        <a:tabLst>
                          <a:tab pos="2068195" algn="l"/>
                        </a:tabLst>
                      </a:pPr>
                      <a:r>
                        <a:rPr lang="en-US" sz="2800" b="1" kern="100" dirty="0">
                          <a:solidFill>
                            <a:srgbClr val="FFFF00"/>
                          </a:solidFill>
                          <a:effectLst/>
                          <a:latin typeface="ＭＳ 明朝" panose="02020609040205080304" pitchFamily="17" charset="-128"/>
                          <a:ea typeface="游明朝" panose="02020400000000000000" pitchFamily="18" charset="-128"/>
                          <a:cs typeface="Batang" panose="02030600000101010101" pitchFamily="18" charset="-127"/>
                        </a:rPr>
                        <a:t>1708 m</a:t>
                      </a:r>
                      <a:endParaRPr lang="ja-JP" sz="2800" b="1" kern="100" dirty="0">
                        <a:solidFill>
                          <a:srgbClr val="FFFF00"/>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18000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just">
                        <a:lnSpc>
                          <a:spcPts val="1400"/>
                        </a:lnSpc>
                        <a:tabLst>
                          <a:tab pos="2068195" algn="l"/>
                        </a:tabLst>
                      </a:pPr>
                      <a:endParaRPr lang="ja-JP" sz="2800" b="1" kern="100" dirty="0">
                        <a:solidFill>
                          <a:srgbClr val="FFFF00"/>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18000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47141494"/>
                  </a:ext>
                </a:extLst>
              </a:tr>
              <a:tr h="370840">
                <a:tc>
                  <a:txBody>
                    <a:bodyPr/>
                    <a:lstStyle/>
                    <a:p>
                      <a:pPr algn="just">
                        <a:lnSpc>
                          <a:spcPts val="1400"/>
                        </a:lnSpc>
                        <a:tabLst>
                          <a:tab pos="2068195" algn="l"/>
                        </a:tabLst>
                      </a:pPr>
                      <a:r>
                        <a:rPr lang="ko-KR" sz="2800" b="1" kern="100" dirty="0">
                          <a:solidFill>
                            <a:srgbClr val="FF0000"/>
                          </a:solidFill>
                          <a:effectLst/>
                          <a:latin typeface="游明朝" panose="02020400000000000000" pitchFamily="18" charset="-128"/>
                          <a:ea typeface="Batang" panose="02030600000101010101" pitchFamily="18" charset="-127"/>
                          <a:cs typeface="Batang" panose="02030600000101010101" pitchFamily="18" charset="-127"/>
                        </a:rPr>
                        <a:t>덕유산</a:t>
                      </a:r>
                      <a:r>
                        <a:rPr lang="ja-JP" altLang="en-US" sz="2800" b="1" kern="100" dirty="0">
                          <a:solidFill>
                            <a:srgbClr val="FF0000"/>
                          </a:solidFill>
                          <a:effectLst/>
                          <a:latin typeface="游明朝" panose="02020400000000000000" pitchFamily="18" charset="-128"/>
                          <a:ea typeface="Batang" panose="02030600000101010101" pitchFamily="18" charset="-127"/>
                          <a:cs typeface="Batang" panose="02030600000101010101" pitchFamily="18" charset="-127"/>
                        </a:rPr>
                        <a:t>　德裕山</a:t>
                      </a:r>
                      <a:endParaRPr lang="ja-JP" sz="2800" b="1"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18000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just">
                        <a:lnSpc>
                          <a:spcPts val="1400"/>
                        </a:lnSpc>
                        <a:tabLst>
                          <a:tab pos="2068195" algn="l"/>
                        </a:tabLst>
                      </a:pPr>
                      <a:r>
                        <a:rPr lang="en-US" sz="2800" b="1" kern="100" dirty="0">
                          <a:solidFill>
                            <a:srgbClr val="FFFF00"/>
                          </a:solidFill>
                          <a:effectLst/>
                          <a:latin typeface="ＭＳ 明朝" panose="02020609040205080304" pitchFamily="17" charset="-128"/>
                          <a:ea typeface="游明朝" panose="02020400000000000000" pitchFamily="18" charset="-128"/>
                          <a:cs typeface="Batang" panose="02030600000101010101" pitchFamily="18" charset="-127"/>
                        </a:rPr>
                        <a:t>1614 m</a:t>
                      </a:r>
                      <a:endParaRPr lang="ja-JP" sz="2800" b="1" kern="100" dirty="0">
                        <a:solidFill>
                          <a:srgbClr val="FFFF00"/>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18000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just">
                        <a:lnSpc>
                          <a:spcPts val="1400"/>
                        </a:lnSpc>
                        <a:tabLst>
                          <a:tab pos="2068195" algn="l"/>
                        </a:tabLst>
                      </a:pPr>
                      <a:r>
                        <a:rPr lang="en-US" altLang="ja-JP" sz="2800" b="1" kern="100" dirty="0">
                          <a:solidFill>
                            <a:schemeClr val="accent1">
                              <a:lumMod val="20000"/>
                              <a:lumOff val="80000"/>
                            </a:schemeClr>
                          </a:solidFill>
                          <a:effectLst/>
                          <a:latin typeface="游明朝" panose="02020400000000000000" pitchFamily="18" charset="-128"/>
                          <a:ea typeface="游明朝" panose="02020400000000000000" pitchFamily="18" charset="-128"/>
                          <a:cs typeface="Times New Roman" panose="02020603050405020304" pitchFamily="18" charset="0"/>
                        </a:rPr>
                        <a:t>13</a:t>
                      </a:r>
                      <a:endParaRPr lang="ja-JP" sz="2800" b="1" kern="100" dirty="0">
                        <a:solidFill>
                          <a:schemeClr val="accent1">
                            <a:lumMod val="20000"/>
                            <a:lumOff val="80000"/>
                          </a:schemeClr>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18000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180975428"/>
                  </a:ext>
                </a:extLst>
              </a:tr>
            </a:tbl>
          </a:graphicData>
        </a:graphic>
      </p:graphicFrame>
      <p:grpSp>
        <p:nvGrpSpPr>
          <p:cNvPr id="13" name="グループ化 12">
            <a:extLst>
              <a:ext uri="{FF2B5EF4-FFF2-40B4-BE49-F238E27FC236}">
                <a16:creationId xmlns:a16="http://schemas.microsoft.com/office/drawing/2014/main" id="{8CB7A290-C80A-4954-B925-80F79EE983C4}"/>
              </a:ext>
            </a:extLst>
          </p:cNvPr>
          <p:cNvGrpSpPr/>
          <p:nvPr/>
        </p:nvGrpSpPr>
        <p:grpSpPr>
          <a:xfrm>
            <a:off x="1371602" y="5725"/>
            <a:ext cx="3373118" cy="1128386"/>
            <a:chOff x="1371602" y="100975"/>
            <a:chExt cx="3373118" cy="1128386"/>
          </a:xfrm>
        </p:grpSpPr>
        <p:pic>
          <p:nvPicPr>
            <p:cNvPr id="14" name="グラフィックス 13">
              <a:extLst>
                <a:ext uri="{FF2B5EF4-FFF2-40B4-BE49-F238E27FC236}">
                  <a16:creationId xmlns:a16="http://schemas.microsoft.com/office/drawing/2014/main" id="{E4E692A7-BAB0-467A-BA05-1B98AB4ADBA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71602" y="100975"/>
              <a:ext cx="3373118" cy="1128386"/>
            </a:xfrm>
            <a:prstGeom prst="rect">
              <a:avLst/>
            </a:prstGeom>
          </p:spPr>
        </p:pic>
        <p:sp>
          <p:nvSpPr>
            <p:cNvPr id="15" name="テキスト ボックス 14">
              <a:extLst>
                <a:ext uri="{FF2B5EF4-FFF2-40B4-BE49-F238E27FC236}">
                  <a16:creationId xmlns:a16="http://schemas.microsoft.com/office/drawing/2014/main" id="{00E6B755-3E50-4D2F-85D6-9358784CE857}"/>
                </a:ext>
              </a:extLst>
            </p:cNvPr>
            <p:cNvSpPr txBox="1"/>
            <p:nvPr/>
          </p:nvSpPr>
          <p:spPr>
            <a:xfrm>
              <a:off x="1578428" y="311225"/>
              <a:ext cx="2959465" cy="707886"/>
            </a:xfrm>
            <a:prstGeom prst="rect">
              <a:avLst/>
            </a:prstGeom>
            <a:noFill/>
          </p:spPr>
          <p:txBody>
            <a:bodyPr wrap="none" rtlCol="0">
              <a:spAutoFit/>
            </a:bodyPr>
            <a:lstStyle/>
            <a:p>
              <a:r>
                <a:rPr kumimoji="1" lang="ko-KR" altLang="en-US" sz="4000" b="1" dirty="0">
                  <a:solidFill>
                    <a:schemeClr val="accent1">
                      <a:lumMod val="75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주요산 높이</a:t>
              </a:r>
              <a:endParaRPr kumimoji="1" lang="ja-JP" altLang="en-US" sz="4000" b="1" dirty="0">
                <a:solidFill>
                  <a:schemeClr val="accent1">
                    <a:lumMod val="75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endParaRPr>
            </a:p>
          </p:txBody>
        </p:sp>
      </p:grpSp>
      <p:sp>
        <p:nvSpPr>
          <p:cNvPr id="16" name="タイトル 3">
            <a:extLst>
              <a:ext uri="{FF2B5EF4-FFF2-40B4-BE49-F238E27FC236}">
                <a16:creationId xmlns:a16="http://schemas.microsoft.com/office/drawing/2014/main" id="{83A82169-FFF5-4C00-8B3A-8818F5AE33FB}"/>
              </a:ext>
            </a:extLst>
          </p:cNvPr>
          <p:cNvSpPr>
            <a:spLocks noGrp="1"/>
          </p:cNvSpPr>
          <p:nvPr>
            <p:ph type="title"/>
          </p:nvPr>
        </p:nvSpPr>
        <p:spPr>
          <a:xfrm>
            <a:off x="66675" y="89217"/>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①</a:t>
            </a:r>
          </a:p>
        </p:txBody>
      </p:sp>
      <p:pic>
        <p:nvPicPr>
          <p:cNvPr id="18" name="図 17">
            <a:extLst>
              <a:ext uri="{FF2B5EF4-FFF2-40B4-BE49-F238E27FC236}">
                <a16:creationId xmlns:a16="http://schemas.microsoft.com/office/drawing/2014/main" id="{B06A19D0-BB11-427D-ACD6-9DA02671D064}"/>
              </a:ext>
            </a:extLst>
          </p:cNvPr>
          <p:cNvPicPr>
            <a:picLocks noChangeAspect="1"/>
          </p:cNvPicPr>
          <p:nvPr/>
        </p:nvPicPr>
        <p:blipFill>
          <a:blip r:embed="rId5"/>
          <a:stretch>
            <a:fillRect/>
          </a:stretch>
        </p:blipFill>
        <p:spPr>
          <a:xfrm>
            <a:off x="331967" y="1181736"/>
            <a:ext cx="3171825" cy="1590675"/>
          </a:xfrm>
          <a:prstGeom prst="rect">
            <a:avLst/>
          </a:prstGeom>
        </p:spPr>
      </p:pic>
    </p:spTree>
    <p:extLst>
      <p:ext uri="{BB962C8B-B14F-4D97-AF65-F5344CB8AC3E}">
        <p14:creationId xmlns:p14="http://schemas.microsoft.com/office/powerpoint/2010/main" val="4161770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3">
            <a:extLst>
              <a:ext uri="{FF2B5EF4-FFF2-40B4-BE49-F238E27FC236}">
                <a16:creationId xmlns:a16="http://schemas.microsoft.com/office/drawing/2014/main" id="{E952B40D-69AD-4D27-A77D-3C50876E8E90}"/>
              </a:ext>
            </a:extLst>
          </p:cNvPr>
          <p:cNvSpPr txBox="1">
            <a:spLocks/>
          </p:cNvSpPr>
          <p:nvPr/>
        </p:nvSpPr>
        <p:spPr>
          <a:xfrm>
            <a:off x="366712" y="263525"/>
            <a:ext cx="12287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⑩</a:t>
            </a:r>
          </a:p>
        </p:txBody>
      </p:sp>
      <p:sp>
        <p:nvSpPr>
          <p:cNvPr id="4" name="テキスト ボックス 3">
            <a:extLst>
              <a:ext uri="{FF2B5EF4-FFF2-40B4-BE49-F238E27FC236}">
                <a16:creationId xmlns:a16="http://schemas.microsoft.com/office/drawing/2014/main" id="{3F1113BC-0618-4FF0-9260-2DCB5F6FEEA4}"/>
              </a:ext>
            </a:extLst>
          </p:cNvPr>
          <p:cNvSpPr txBox="1"/>
          <p:nvPr/>
        </p:nvSpPr>
        <p:spPr>
          <a:xfrm>
            <a:off x="8259096" y="501445"/>
            <a:ext cx="3824749" cy="2831544"/>
          </a:xfrm>
          <a:prstGeom prst="rect">
            <a:avLst/>
          </a:prstGeom>
          <a:noFill/>
        </p:spPr>
        <p:txBody>
          <a:bodyPr wrap="square" rtlCol="0">
            <a:spAutoFit/>
          </a:bodyPr>
          <a:lstStyle/>
          <a:p>
            <a:r>
              <a:rPr kumimoji="1" lang="ko-KR" altLang="en-US" sz="8000" dirty="0">
                <a:solidFill>
                  <a:srgbClr val="00B050"/>
                </a:solidFill>
                <a:latin typeface="Batang" panose="02030600000101010101" pitchFamily="18" charset="-127"/>
                <a:ea typeface="Batang" panose="02030600000101010101" pitchFamily="18" charset="-127"/>
              </a:rPr>
              <a:t>경전선 </a:t>
            </a:r>
            <a:endParaRPr kumimoji="1" lang="en-US" altLang="ko-KR" sz="8000" dirty="0">
              <a:solidFill>
                <a:srgbClr val="00B050"/>
              </a:solidFill>
              <a:latin typeface="Batang" panose="02030600000101010101" pitchFamily="18" charset="-127"/>
              <a:ea typeface="Batang" panose="02030600000101010101" pitchFamily="18" charset="-127"/>
            </a:endParaRPr>
          </a:p>
          <a:p>
            <a:r>
              <a:rPr kumimoji="1" lang="ko-KR" altLang="en-US" sz="8000" dirty="0">
                <a:solidFill>
                  <a:srgbClr val="00B050"/>
                </a:solidFill>
                <a:latin typeface="ＭＳ 明朝" panose="02020609040205080304" pitchFamily="17" charset="-128"/>
              </a:rPr>
              <a:t>慶全線</a:t>
            </a:r>
            <a:endParaRPr kumimoji="1" lang="ja-JP" altLang="en-US" sz="8000" dirty="0">
              <a:solidFill>
                <a:srgbClr val="00B050"/>
              </a:solidFill>
              <a:latin typeface="ＭＳ 明朝" panose="02020609040205080304" pitchFamily="17" charset="-128"/>
              <a:ea typeface="ＭＳ 明朝" panose="02020609040205080304" pitchFamily="17" charset="-128"/>
            </a:endParaRPr>
          </a:p>
          <a:p>
            <a:endParaRPr kumimoji="1" lang="ja-JP" altLang="en-US" dirty="0">
              <a:solidFill>
                <a:srgbClr val="00B050"/>
              </a:solidFill>
            </a:endParaRPr>
          </a:p>
        </p:txBody>
      </p:sp>
      <p:grpSp>
        <p:nvGrpSpPr>
          <p:cNvPr id="8" name="グループ化 7">
            <a:extLst>
              <a:ext uri="{FF2B5EF4-FFF2-40B4-BE49-F238E27FC236}">
                <a16:creationId xmlns:a16="http://schemas.microsoft.com/office/drawing/2014/main" id="{7D658B0D-D07D-497B-89CA-5BDA269B78BC}"/>
              </a:ext>
            </a:extLst>
          </p:cNvPr>
          <p:cNvGrpSpPr/>
          <p:nvPr/>
        </p:nvGrpSpPr>
        <p:grpSpPr>
          <a:xfrm>
            <a:off x="2674374" y="74297"/>
            <a:ext cx="5218233" cy="6783703"/>
            <a:chOff x="2674374" y="74297"/>
            <a:chExt cx="5218233" cy="6783703"/>
          </a:xfrm>
        </p:grpSpPr>
        <p:pic>
          <p:nvPicPr>
            <p:cNvPr id="6" name="図 5">
              <a:extLst>
                <a:ext uri="{FF2B5EF4-FFF2-40B4-BE49-F238E27FC236}">
                  <a16:creationId xmlns:a16="http://schemas.microsoft.com/office/drawing/2014/main" id="{E132D7DA-ACD4-4BE1-931D-384215E40F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4374" y="74297"/>
              <a:ext cx="5218233" cy="6783703"/>
            </a:xfrm>
            <a:prstGeom prst="rect">
              <a:avLst/>
            </a:prstGeom>
          </p:spPr>
        </p:pic>
        <p:sp>
          <p:nvSpPr>
            <p:cNvPr id="7" name="楕円 6">
              <a:extLst>
                <a:ext uri="{FF2B5EF4-FFF2-40B4-BE49-F238E27FC236}">
                  <a16:creationId xmlns:a16="http://schemas.microsoft.com/office/drawing/2014/main" id="{6BBE2809-097D-45DE-B981-3A2EBB8E9E99}"/>
                </a:ext>
              </a:extLst>
            </p:cNvPr>
            <p:cNvSpPr/>
            <p:nvPr/>
          </p:nvSpPr>
          <p:spPr>
            <a:xfrm>
              <a:off x="3726425" y="4621161"/>
              <a:ext cx="3618271" cy="140601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3" name="図 2">
            <a:extLst>
              <a:ext uri="{FF2B5EF4-FFF2-40B4-BE49-F238E27FC236}">
                <a16:creationId xmlns:a16="http://schemas.microsoft.com/office/drawing/2014/main" id="{6C64C9ED-E573-4A4A-B283-9D917264AFF9}"/>
              </a:ext>
            </a:extLst>
          </p:cNvPr>
          <p:cNvPicPr>
            <a:picLocks noChangeAspect="1"/>
          </p:cNvPicPr>
          <p:nvPr/>
        </p:nvPicPr>
        <p:blipFill>
          <a:blip r:embed="rId3"/>
          <a:stretch>
            <a:fillRect/>
          </a:stretch>
        </p:blipFill>
        <p:spPr>
          <a:xfrm>
            <a:off x="2852166" y="3324606"/>
            <a:ext cx="6487668" cy="208788"/>
          </a:xfrm>
          <a:prstGeom prst="rect">
            <a:avLst/>
          </a:prstGeom>
        </p:spPr>
      </p:pic>
    </p:spTree>
    <p:extLst>
      <p:ext uri="{BB962C8B-B14F-4D97-AF65-F5344CB8AC3E}">
        <p14:creationId xmlns:p14="http://schemas.microsoft.com/office/powerpoint/2010/main" val="1456905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D0BA6B3-E5F0-4122-964B-5A9357D335ED}"/>
              </a:ext>
            </a:extLst>
          </p:cNvPr>
          <p:cNvPicPr>
            <a:picLocks noChangeAspect="1"/>
          </p:cNvPicPr>
          <p:nvPr/>
        </p:nvPicPr>
        <p:blipFill>
          <a:blip r:embed="rId2"/>
          <a:stretch>
            <a:fillRect/>
          </a:stretch>
        </p:blipFill>
        <p:spPr>
          <a:xfrm>
            <a:off x="1704975" y="558"/>
            <a:ext cx="7771766" cy="6857441"/>
          </a:xfrm>
          <a:prstGeom prst="rect">
            <a:avLst/>
          </a:prstGeom>
        </p:spPr>
      </p:pic>
      <p:grpSp>
        <p:nvGrpSpPr>
          <p:cNvPr id="6" name="グループ化 5">
            <a:extLst>
              <a:ext uri="{FF2B5EF4-FFF2-40B4-BE49-F238E27FC236}">
                <a16:creationId xmlns:a16="http://schemas.microsoft.com/office/drawing/2014/main" id="{D9B4AC31-167C-47B3-83E3-56CB0C7A9F0A}"/>
              </a:ext>
            </a:extLst>
          </p:cNvPr>
          <p:cNvGrpSpPr/>
          <p:nvPr/>
        </p:nvGrpSpPr>
        <p:grpSpPr>
          <a:xfrm>
            <a:off x="8229600" y="4695933"/>
            <a:ext cx="3962400" cy="1671843"/>
            <a:chOff x="7753350" y="5463711"/>
            <a:chExt cx="3962400" cy="1671843"/>
          </a:xfrm>
        </p:grpSpPr>
        <p:pic>
          <p:nvPicPr>
            <p:cNvPr id="7" name="グラフィックス 6">
              <a:extLst>
                <a:ext uri="{FF2B5EF4-FFF2-40B4-BE49-F238E27FC236}">
                  <a16:creationId xmlns:a16="http://schemas.microsoft.com/office/drawing/2014/main" id="{098FDC9F-76EE-4391-9C12-183A7A5862B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53350" y="5463711"/>
              <a:ext cx="3962400" cy="1671843"/>
            </a:xfrm>
            <a:prstGeom prst="rect">
              <a:avLst/>
            </a:prstGeom>
          </p:spPr>
        </p:pic>
        <p:sp>
          <p:nvSpPr>
            <p:cNvPr id="8" name="テキスト ボックス 7">
              <a:extLst>
                <a:ext uri="{FF2B5EF4-FFF2-40B4-BE49-F238E27FC236}">
                  <a16:creationId xmlns:a16="http://schemas.microsoft.com/office/drawing/2014/main" id="{ABE5CF59-E73D-42FF-BAEF-25CB749A5704}"/>
                </a:ext>
              </a:extLst>
            </p:cNvPr>
            <p:cNvSpPr txBox="1"/>
            <p:nvPr/>
          </p:nvSpPr>
          <p:spPr>
            <a:xfrm>
              <a:off x="8298391" y="5962650"/>
              <a:ext cx="2702984" cy="400110"/>
            </a:xfrm>
            <a:prstGeom prst="rect">
              <a:avLst/>
            </a:prstGeom>
            <a:noFill/>
          </p:spPr>
          <p:txBody>
            <a:bodyPr wrap="none" rtlCol="0">
              <a:spAutoFit/>
            </a:bodyPr>
            <a:lstStyle/>
            <a:p>
              <a:r>
                <a:rPr kumimoji="1" lang="en-US" altLang="ja-JP" sz="2000" b="1" dirty="0">
                  <a:solidFill>
                    <a:schemeClr val="accent1">
                      <a:lumMod val="75000"/>
                    </a:schemeClr>
                  </a:solidFill>
                  <a:latin typeface="HG丸ｺﾞｼｯｸM-PRO" panose="020F0600000000000000" pitchFamily="50" charset="-128"/>
                  <a:ea typeface="HG丸ｺﾞｼｯｸM-PRO" panose="020F0600000000000000" pitchFamily="50" charset="-128"/>
                </a:rPr>
                <a:t>material 1</a:t>
              </a:r>
              <a:r>
                <a:rPr kumimoji="1" lang="ja-JP" altLang="en-US" sz="2000" b="1" dirty="0">
                  <a:solidFill>
                    <a:schemeClr val="accent1">
                      <a:lumMod val="75000"/>
                    </a:schemeClr>
                  </a:solidFill>
                  <a:latin typeface="HG丸ｺﾞｼｯｸM-PRO" panose="020F0600000000000000" pitchFamily="50" charset="-128"/>
                  <a:ea typeface="HG丸ｺﾞｼｯｸM-PRO" panose="020F0600000000000000" pitchFamily="50" charset="-128"/>
                </a:rPr>
                <a:t>の</a:t>
              </a:r>
              <a:r>
                <a:rPr kumimoji="1" lang="en-US" altLang="ja-JP" sz="2000" b="1" dirty="0">
                  <a:solidFill>
                    <a:schemeClr val="accent1">
                      <a:lumMod val="75000"/>
                    </a:schemeClr>
                  </a:solidFill>
                  <a:latin typeface="HG丸ｺﾞｼｯｸM-PRO" panose="020F0600000000000000" pitchFamily="50" charset="-128"/>
                  <a:ea typeface="HG丸ｺﾞｼｯｸM-PRO" panose="020F0600000000000000" pitchFamily="50" charset="-128"/>
                </a:rPr>
                <a:t>9</a:t>
              </a:r>
              <a:r>
                <a:rPr kumimoji="1" lang="ja-JP" altLang="en-US" sz="2000" b="1" dirty="0">
                  <a:solidFill>
                    <a:schemeClr val="accent1">
                      <a:lumMod val="75000"/>
                    </a:schemeClr>
                  </a:solidFill>
                  <a:latin typeface="HG丸ｺﾞｼｯｸM-PRO" panose="020F0600000000000000" pitchFamily="50" charset="-128"/>
                  <a:ea typeface="HG丸ｺﾞｼｯｸM-PRO" panose="020F0600000000000000" pitchFamily="50" charset="-128"/>
                </a:rPr>
                <a:t>ページ</a:t>
              </a:r>
            </a:p>
          </p:txBody>
        </p:sp>
      </p:grpSp>
      <p:grpSp>
        <p:nvGrpSpPr>
          <p:cNvPr id="11" name="グループ化 10">
            <a:extLst>
              <a:ext uri="{FF2B5EF4-FFF2-40B4-BE49-F238E27FC236}">
                <a16:creationId xmlns:a16="http://schemas.microsoft.com/office/drawing/2014/main" id="{4AB35C37-97B4-48E4-B72C-853E6FC11C0C}"/>
              </a:ext>
            </a:extLst>
          </p:cNvPr>
          <p:cNvGrpSpPr/>
          <p:nvPr/>
        </p:nvGrpSpPr>
        <p:grpSpPr>
          <a:xfrm>
            <a:off x="8774641" y="2105659"/>
            <a:ext cx="3248025" cy="2437131"/>
            <a:chOff x="6095999" y="1314450"/>
            <a:chExt cx="3248025" cy="2114550"/>
          </a:xfrm>
        </p:grpSpPr>
        <p:pic>
          <p:nvPicPr>
            <p:cNvPr id="12" name="グラフィックス 11">
              <a:extLst>
                <a:ext uri="{FF2B5EF4-FFF2-40B4-BE49-F238E27FC236}">
                  <a16:creationId xmlns:a16="http://schemas.microsoft.com/office/drawing/2014/main" id="{6CBE2766-0CF2-4A54-8E76-4E6A4933F86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95999" y="1314450"/>
              <a:ext cx="3248025" cy="2114550"/>
            </a:xfrm>
            <a:prstGeom prst="rect">
              <a:avLst/>
            </a:prstGeom>
          </p:spPr>
        </p:pic>
        <p:sp>
          <p:nvSpPr>
            <p:cNvPr id="13" name="テキスト ボックス 12">
              <a:extLst>
                <a:ext uri="{FF2B5EF4-FFF2-40B4-BE49-F238E27FC236}">
                  <a16:creationId xmlns:a16="http://schemas.microsoft.com/office/drawing/2014/main" id="{BACD13AD-09B8-4128-B2FB-B27372932866}"/>
                </a:ext>
              </a:extLst>
            </p:cNvPr>
            <p:cNvSpPr txBox="1"/>
            <p:nvPr/>
          </p:nvSpPr>
          <p:spPr>
            <a:xfrm>
              <a:off x="6385070" y="1875012"/>
              <a:ext cx="2698175" cy="954107"/>
            </a:xfrm>
            <a:prstGeom prst="rect">
              <a:avLst/>
            </a:prstGeom>
            <a:noFill/>
          </p:spPr>
          <p:txBody>
            <a:bodyPr wrap="none" rtlCol="0">
              <a:spAutoFit/>
            </a:bodyPr>
            <a:lstStyle/>
            <a:p>
              <a:r>
                <a:rPr lang="ja-JP" altLang="en-US" sz="2800" b="1" dirty="0">
                  <a:solidFill>
                    <a:schemeClr val="accent1">
                      <a:lumMod val="75000"/>
                    </a:schemeClr>
                  </a:solidFill>
                  <a:latin typeface="HG丸ｺﾞｼｯｸM-PRO" panose="020F0600000000000000" pitchFamily="50" charset="-128"/>
                  <a:ea typeface="HG丸ｺﾞｼｯｸM-PRO" panose="020F0600000000000000" pitchFamily="50" charset="-128"/>
                </a:rPr>
                <a:t>出てきた駅名を</a:t>
              </a:r>
              <a:endParaRPr lang="en-US" altLang="ja-JP" sz="2800" b="1" dirty="0">
                <a:solidFill>
                  <a:schemeClr val="accent1">
                    <a:lumMod val="75000"/>
                  </a:schemeClr>
                </a:solidFill>
                <a:latin typeface="HG丸ｺﾞｼｯｸM-PRO" panose="020F0600000000000000" pitchFamily="50" charset="-128"/>
                <a:ea typeface="HG丸ｺﾞｼｯｸM-PRO" panose="020F0600000000000000" pitchFamily="50" charset="-128"/>
              </a:endParaRPr>
            </a:p>
            <a:p>
              <a:r>
                <a:rPr lang="ja-JP" altLang="en-US" sz="2800" b="1" dirty="0">
                  <a:solidFill>
                    <a:schemeClr val="accent1">
                      <a:lumMod val="75000"/>
                    </a:schemeClr>
                  </a:solidFill>
                  <a:latin typeface="HG丸ｺﾞｼｯｸM-PRO" panose="020F0600000000000000" pitchFamily="50" charset="-128"/>
                  <a:ea typeface="HG丸ｺﾞｼｯｸM-PRO" panose="020F0600000000000000" pitchFamily="50" charset="-128"/>
                </a:rPr>
                <a:t>マークしよう</a:t>
              </a:r>
              <a:endParaRPr kumimoji="1" lang="ja-JP" altLang="en-US" sz="2800" b="1" dirty="0">
                <a:solidFill>
                  <a:schemeClr val="accent1">
                    <a:lumMod val="75000"/>
                  </a:schemeClr>
                </a:solidFill>
                <a:latin typeface="HG丸ｺﾞｼｯｸM-PRO" panose="020F0600000000000000" pitchFamily="50" charset="-128"/>
                <a:ea typeface="HG丸ｺﾞｼｯｸM-PRO" panose="020F0600000000000000" pitchFamily="50" charset="-128"/>
              </a:endParaRPr>
            </a:p>
          </p:txBody>
        </p:sp>
      </p:grpSp>
    </p:spTree>
    <p:extLst>
      <p:ext uri="{BB962C8B-B14F-4D97-AF65-F5344CB8AC3E}">
        <p14:creationId xmlns:p14="http://schemas.microsoft.com/office/powerpoint/2010/main" val="3296937605"/>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11316</TotalTime>
  <Words>2115</Words>
  <Application>Microsoft Office PowerPoint</Application>
  <PresentationFormat>ワイド画面</PresentationFormat>
  <Paragraphs>331</Paragraphs>
  <Slides>50</Slides>
  <Notes>0</Notes>
  <HiddenSlides>0</HiddenSlides>
  <MMClips>5</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50</vt:i4>
      </vt:variant>
    </vt:vector>
  </HeadingPairs>
  <TitlesOfParts>
    <vt:vector size="60" baseType="lpstr">
      <vt:lpstr>Batang</vt:lpstr>
      <vt:lpstr>Glim</vt:lpstr>
      <vt:lpstr>HG丸ｺﾞｼｯｸM-PRO</vt:lpstr>
      <vt:lpstr>ＭＳ 明朝</vt:lpstr>
      <vt:lpstr>游ゴシック</vt:lpstr>
      <vt:lpstr>游ゴシック Light</vt:lpstr>
      <vt:lpstr>游明朝</vt:lpstr>
      <vt:lpstr>Arial</vt:lpstr>
      <vt:lpstr>Century</vt:lpstr>
      <vt:lpstr>Office テーマ</vt:lpstr>
      <vt:lpstr>우리 땅 기차 여행で 仮想空間を列車旅行しよう</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①</vt:lpstr>
      <vt:lpstr>PowerPoint プレゼンテーション</vt:lpstr>
      <vt:lpstr>PowerPoint プレゼンテーション</vt:lpstr>
      <vt:lpstr>②</vt:lpstr>
      <vt:lpstr>②</vt:lpstr>
      <vt:lpstr>②</vt:lpstr>
      <vt:lpstr>②</vt:lpstr>
      <vt:lpstr>②</vt:lpstr>
      <vt:lpstr>③</vt:lpstr>
      <vt:lpstr>①</vt:lpstr>
      <vt:lpstr>③</vt:lpstr>
      <vt:lpstr>③</vt:lpstr>
      <vt:lpstr>④</vt:lpstr>
      <vt:lpstr>⑤</vt:lpstr>
      <vt:lpstr>⑤</vt:lpstr>
      <vt:lpstr>⑤</vt:lpstr>
      <vt:lpstr>PowerPoint プレゼンテーション</vt:lpstr>
      <vt:lpstr>PowerPoint プレゼンテーション</vt:lpstr>
      <vt:lpstr>PowerPoint プレゼンテーション</vt:lpstr>
      <vt:lpstr>⑥</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우리 땅 기차 여행で仮想空間を列車旅行しよう</dc:title>
  <dc:creator>Saigusa Hatsuko</dc:creator>
  <cp:lastModifiedBy>Saigusa Hatsuko</cp:lastModifiedBy>
  <cp:revision>398</cp:revision>
  <cp:lastPrinted>2020-08-03T12:07:08Z</cp:lastPrinted>
  <dcterms:created xsi:type="dcterms:W3CDTF">2020-07-24T06:00:28Z</dcterms:created>
  <dcterms:modified xsi:type="dcterms:W3CDTF">2021-02-12T14:28:55Z</dcterms:modified>
</cp:coreProperties>
</file>