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464" r:id="rId3"/>
    <p:sldId id="318" r:id="rId4"/>
    <p:sldId id="512" r:id="rId5"/>
    <p:sldId id="525" r:id="rId6"/>
    <p:sldId id="390" r:id="rId7"/>
    <p:sldId id="362" r:id="rId8"/>
    <p:sldId id="497" r:id="rId9"/>
    <p:sldId id="494" r:id="rId10"/>
    <p:sldId id="493" r:id="rId11"/>
    <p:sldId id="466" r:id="rId12"/>
    <p:sldId id="496" r:id="rId13"/>
    <p:sldId id="495" r:id="rId14"/>
    <p:sldId id="498" r:id="rId15"/>
    <p:sldId id="510" r:id="rId16"/>
    <p:sldId id="511" r:id="rId17"/>
    <p:sldId id="501" r:id="rId18"/>
    <p:sldId id="499" r:id="rId19"/>
    <p:sldId id="502" r:id="rId20"/>
    <p:sldId id="503" r:id="rId21"/>
    <p:sldId id="505" r:id="rId22"/>
    <p:sldId id="507" r:id="rId23"/>
    <p:sldId id="504" r:id="rId24"/>
    <p:sldId id="508" r:id="rId25"/>
    <p:sldId id="509" r:id="rId26"/>
    <p:sldId id="513" r:id="rId27"/>
    <p:sldId id="514" r:id="rId28"/>
    <p:sldId id="516" r:id="rId29"/>
    <p:sldId id="519" r:id="rId30"/>
    <p:sldId id="517" r:id="rId31"/>
    <p:sldId id="515" r:id="rId32"/>
    <p:sldId id="518" r:id="rId33"/>
    <p:sldId id="526" r:id="rId34"/>
    <p:sldId id="532" r:id="rId35"/>
    <p:sldId id="531" r:id="rId36"/>
    <p:sldId id="527" r:id="rId37"/>
    <p:sldId id="528" r:id="rId38"/>
    <p:sldId id="529" r:id="rId39"/>
    <p:sldId id="530" r:id="rId40"/>
    <p:sldId id="520" r:id="rId41"/>
    <p:sldId id="533" r:id="rId42"/>
    <p:sldId id="521" r:id="rId43"/>
    <p:sldId id="523" r:id="rId44"/>
    <p:sldId id="522" r:id="rId45"/>
    <p:sldId id="262" r:id="rId46"/>
    <p:sldId id="263" r:id="rId47"/>
    <p:sldId id="264" r:id="rId48"/>
    <p:sldId id="524" r:id="rId49"/>
    <p:sldId id="272" r:id="rId50"/>
    <p:sldId id="274" r:id="rId51"/>
    <p:sldId id="273" r:id="rId52"/>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igusa Hatsuko" initials="SH" lastIdx="1" clrIdx="0">
    <p:extLst>
      <p:ext uri="{19B8F6BF-5375-455C-9EA6-DF929625EA0E}">
        <p15:presenceInfo xmlns:p15="http://schemas.microsoft.com/office/powerpoint/2012/main" userId="b142db85d87d60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7E3FF"/>
    <a:srgbClr val="FEE3FF"/>
    <a:srgbClr val="E9EBF5"/>
    <a:srgbClr val="84CCCB"/>
    <a:srgbClr val="FF6699"/>
    <a:srgbClr val="FECAFF"/>
    <a:srgbClr val="E694BD"/>
    <a:srgbClr val="C246C2"/>
    <a:srgbClr val="20AE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濃色スタイル 1 - アクセント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67" d="100"/>
          <a:sy n="67" d="100"/>
        </p:scale>
        <p:origin x="6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753C54BC-F285-42B3-A053-1A29FC1D38D8}" type="datetimeFigureOut">
              <a:rPr kumimoji="1" lang="ja-JP" altLang="en-US" smtClean="0"/>
              <a:t>2021/4/21</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397D9678-0E7E-43FF-906A-4A5ECC1B3F31}" type="slidenum">
              <a:rPr kumimoji="1" lang="ja-JP" altLang="en-US" smtClean="0"/>
              <a:t>‹#›</a:t>
            </a:fld>
            <a:endParaRPr kumimoji="1" lang="ja-JP" altLang="en-US"/>
          </a:p>
        </p:txBody>
      </p:sp>
    </p:spTree>
    <p:extLst>
      <p:ext uri="{BB962C8B-B14F-4D97-AF65-F5344CB8AC3E}">
        <p14:creationId xmlns:p14="http://schemas.microsoft.com/office/powerpoint/2010/main" val="23766267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572CB0-4D3C-45C2-8BB9-6842D10D3A2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30B99C1-75D0-4572-BAC6-49577287AE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86355F6-1D91-416A-A63A-FED710ED3223}"/>
              </a:ext>
            </a:extLst>
          </p:cNvPr>
          <p:cNvSpPr>
            <a:spLocks noGrp="1"/>
          </p:cNvSpPr>
          <p:nvPr>
            <p:ph type="dt" sz="half" idx="10"/>
          </p:nvPr>
        </p:nvSpPr>
        <p:spPr/>
        <p:txBody>
          <a:bodyPr/>
          <a:lstStyle/>
          <a:p>
            <a:fld id="{838D701A-8E53-40E5-9873-A6B9CA5A98F2}" type="datetimeFigureOut">
              <a:rPr kumimoji="1" lang="ja-JP" altLang="en-US" smtClean="0"/>
              <a:t>2021/4/21</a:t>
            </a:fld>
            <a:endParaRPr kumimoji="1" lang="ja-JP" altLang="en-US"/>
          </a:p>
        </p:txBody>
      </p:sp>
      <p:sp>
        <p:nvSpPr>
          <p:cNvPr id="5" name="フッター プレースホルダー 4">
            <a:extLst>
              <a:ext uri="{FF2B5EF4-FFF2-40B4-BE49-F238E27FC236}">
                <a16:creationId xmlns:a16="http://schemas.microsoft.com/office/drawing/2014/main" id="{F71F2D2C-CFCF-4B86-88EB-8064C6C58B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35D234-B347-4F0B-AD97-3D5A19BB0FF4}"/>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058183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3E5DD8-7E46-46AC-B91F-8A6D8F20DA7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C4F8C63-A527-4BE4-97CC-5AEAF91266A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6C9C96-F4BB-4147-97BE-B95C8D184BC2}"/>
              </a:ext>
            </a:extLst>
          </p:cNvPr>
          <p:cNvSpPr>
            <a:spLocks noGrp="1"/>
          </p:cNvSpPr>
          <p:nvPr>
            <p:ph type="dt" sz="half" idx="10"/>
          </p:nvPr>
        </p:nvSpPr>
        <p:spPr/>
        <p:txBody>
          <a:bodyPr/>
          <a:lstStyle/>
          <a:p>
            <a:fld id="{838D701A-8E53-40E5-9873-A6B9CA5A98F2}" type="datetimeFigureOut">
              <a:rPr kumimoji="1" lang="ja-JP" altLang="en-US" smtClean="0"/>
              <a:t>2021/4/21</a:t>
            </a:fld>
            <a:endParaRPr kumimoji="1" lang="ja-JP" altLang="en-US"/>
          </a:p>
        </p:txBody>
      </p:sp>
      <p:sp>
        <p:nvSpPr>
          <p:cNvPr id="5" name="フッター プレースホルダー 4">
            <a:extLst>
              <a:ext uri="{FF2B5EF4-FFF2-40B4-BE49-F238E27FC236}">
                <a16:creationId xmlns:a16="http://schemas.microsoft.com/office/drawing/2014/main" id="{4B8258EA-43F6-4489-80A5-8FB31D42DA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BAA36A-938F-4359-96E1-3EC998C6C933}"/>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20282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C3E9C3C-2E2E-452E-88F6-D5C2DD559C9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D7F1EA1-3BBB-4D0E-8332-F0180BACC4E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7F415E3-A881-4188-AAFA-9623F2424E4C}"/>
              </a:ext>
            </a:extLst>
          </p:cNvPr>
          <p:cNvSpPr>
            <a:spLocks noGrp="1"/>
          </p:cNvSpPr>
          <p:nvPr>
            <p:ph type="dt" sz="half" idx="10"/>
          </p:nvPr>
        </p:nvSpPr>
        <p:spPr/>
        <p:txBody>
          <a:bodyPr/>
          <a:lstStyle/>
          <a:p>
            <a:fld id="{838D701A-8E53-40E5-9873-A6B9CA5A98F2}" type="datetimeFigureOut">
              <a:rPr kumimoji="1" lang="ja-JP" altLang="en-US" smtClean="0"/>
              <a:t>2021/4/21</a:t>
            </a:fld>
            <a:endParaRPr kumimoji="1" lang="ja-JP" altLang="en-US"/>
          </a:p>
        </p:txBody>
      </p:sp>
      <p:sp>
        <p:nvSpPr>
          <p:cNvPr id="5" name="フッター プレースホルダー 4">
            <a:extLst>
              <a:ext uri="{FF2B5EF4-FFF2-40B4-BE49-F238E27FC236}">
                <a16:creationId xmlns:a16="http://schemas.microsoft.com/office/drawing/2014/main" id="{02A9D757-EFF3-4FFA-B006-4CCFD1AA4C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7197993-6745-4E4E-AD1B-E2A9D6D9F355}"/>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82953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2A71E9-3E1E-4BC3-BF65-F0A55F2EAFD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3014D76-F30A-4984-8F8F-FC9E7B05215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8143DD-23D3-47EC-A57F-81BC86E2465A}"/>
              </a:ext>
            </a:extLst>
          </p:cNvPr>
          <p:cNvSpPr>
            <a:spLocks noGrp="1"/>
          </p:cNvSpPr>
          <p:nvPr>
            <p:ph type="dt" sz="half" idx="10"/>
          </p:nvPr>
        </p:nvSpPr>
        <p:spPr/>
        <p:txBody>
          <a:bodyPr/>
          <a:lstStyle/>
          <a:p>
            <a:fld id="{838D701A-8E53-40E5-9873-A6B9CA5A98F2}" type="datetimeFigureOut">
              <a:rPr kumimoji="1" lang="ja-JP" altLang="en-US" smtClean="0"/>
              <a:t>2021/4/21</a:t>
            </a:fld>
            <a:endParaRPr kumimoji="1" lang="ja-JP" altLang="en-US"/>
          </a:p>
        </p:txBody>
      </p:sp>
      <p:sp>
        <p:nvSpPr>
          <p:cNvPr id="5" name="フッター プレースホルダー 4">
            <a:extLst>
              <a:ext uri="{FF2B5EF4-FFF2-40B4-BE49-F238E27FC236}">
                <a16:creationId xmlns:a16="http://schemas.microsoft.com/office/drawing/2014/main" id="{94DE3509-963F-4D95-8416-BCC6100F62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774301-CA56-41EE-B25D-F39EC6996E01}"/>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706320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39E9BE-05F2-4CDC-80E3-1445C142AC4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12522E-7CD5-4299-91C5-0AE445398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FDF1ADF-A4E5-469C-B698-665825A2BCB7}"/>
              </a:ext>
            </a:extLst>
          </p:cNvPr>
          <p:cNvSpPr>
            <a:spLocks noGrp="1"/>
          </p:cNvSpPr>
          <p:nvPr>
            <p:ph type="dt" sz="half" idx="10"/>
          </p:nvPr>
        </p:nvSpPr>
        <p:spPr/>
        <p:txBody>
          <a:bodyPr/>
          <a:lstStyle/>
          <a:p>
            <a:fld id="{838D701A-8E53-40E5-9873-A6B9CA5A98F2}" type="datetimeFigureOut">
              <a:rPr kumimoji="1" lang="ja-JP" altLang="en-US" smtClean="0"/>
              <a:t>2021/4/21</a:t>
            </a:fld>
            <a:endParaRPr kumimoji="1" lang="ja-JP" altLang="en-US"/>
          </a:p>
        </p:txBody>
      </p:sp>
      <p:sp>
        <p:nvSpPr>
          <p:cNvPr id="5" name="フッター プレースホルダー 4">
            <a:extLst>
              <a:ext uri="{FF2B5EF4-FFF2-40B4-BE49-F238E27FC236}">
                <a16:creationId xmlns:a16="http://schemas.microsoft.com/office/drawing/2014/main" id="{D03F9723-84EB-440A-A7BF-ECAA323295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C2EA3E-AD62-4ED5-814A-5F618E8EF89B}"/>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147914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F59F40-6678-4036-A878-5AAAEC21BD3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7A65E6-2C59-4197-9E54-1D42C572721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36240A7-FFE6-4D91-BB65-86A9B68DC50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6965E19-43F3-4D57-BAC3-5CA330D8CC22}"/>
              </a:ext>
            </a:extLst>
          </p:cNvPr>
          <p:cNvSpPr>
            <a:spLocks noGrp="1"/>
          </p:cNvSpPr>
          <p:nvPr>
            <p:ph type="dt" sz="half" idx="10"/>
          </p:nvPr>
        </p:nvSpPr>
        <p:spPr/>
        <p:txBody>
          <a:bodyPr/>
          <a:lstStyle/>
          <a:p>
            <a:fld id="{838D701A-8E53-40E5-9873-A6B9CA5A98F2}" type="datetimeFigureOut">
              <a:rPr kumimoji="1" lang="ja-JP" altLang="en-US" smtClean="0"/>
              <a:t>2021/4/21</a:t>
            </a:fld>
            <a:endParaRPr kumimoji="1" lang="ja-JP" altLang="en-US"/>
          </a:p>
        </p:txBody>
      </p:sp>
      <p:sp>
        <p:nvSpPr>
          <p:cNvPr id="6" name="フッター プレースホルダー 5">
            <a:extLst>
              <a:ext uri="{FF2B5EF4-FFF2-40B4-BE49-F238E27FC236}">
                <a16:creationId xmlns:a16="http://schemas.microsoft.com/office/drawing/2014/main" id="{D73C626F-BC30-4240-9E96-794B79E6C5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8C6422-7775-4EEC-AECE-B9ADA9738E8C}"/>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574502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39FC9-1133-4A62-A47D-6F93B678A76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442F275-CBE7-4835-8C47-24D05141E2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1DEA22A-5306-43E2-A56E-1F78A8095D8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9F5506A-189C-4647-B06E-C9911EE848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2A10D0A-9DAC-4FA2-9EE1-8261A0790A4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A1287CE-6297-46EC-AEAF-CFE4822100D2}"/>
              </a:ext>
            </a:extLst>
          </p:cNvPr>
          <p:cNvSpPr>
            <a:spLocks noGrp="1"/>
          </p:cNvSpPr>
          <p:nvPr>
            <p:ph type="dt" sz="half" idx="10"/>
          </p:nvPr>
        </p:nvSpPr>
        <p:spPr/>
        <p:txBody>
          <a:bodyPr/>
          <a:lstStyle/>
          <a:p>
            <a:fld id="{838D701A-8E53-40E5-9873-A6B9CA5A98F2}" type="datetimeFigureOut">
              <a:rPr kumimoji="1" lang="ja-JP" altLang="en-US" smtClean="0"/>
              <a:t>2021/4/21</a:t>
            </a:fld>
            <a:endParaRPr kumimoji="1" lang="ja-JP" altLang="en-US"/>
          </a:p>
        </p:txBody>
      </p:sp>
      <p:sp>
        <p:nvSpPr>
          <p:cNvPr id="8" name="フッター プレースホルダー 7">
            <a:extLst>
              <a:ext uri="{FF2B5EF4-FFF2-40B4-BE49-F238E27FC236}">
                <a16:creationId xmlns:a16="http://schemas.microsoft.com/office/drawing/2014/main" id="{19F319BB-1449-44B0-8FAC-E69246F9C03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E3284FC-9A07-4945-8518-A7FA07FB2B0F}"/>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01009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6E09B5-20DE-4E23-A678-E3F3F8EEBE4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FB743B0-0EF7-4FB2-A52B-2606E3B0F89C}"/>
              </a:ext>
            </a:extLst>
          </p:cNvPr>
          <p:cNvSpPr>
            <a:spLocks noGrp="1"/>
          </p:cNvSpPr>
          <p:nvPr>
            <p:ph type="dt" sz="half" idx="10"/>
          </p:nvPr>
        </p:nvSpPr>
        <p:spPr/>
        <p:txBody>
          <a:bodyPr/>
          <a:lstStyle/>
          <a:p>
            <a:fld id="{838D701A-8E53-40E5-9873-A6B9CA5A98F2}" type="datetimeFigureOut">
              <a:rPr kumimoji="1" lang="ja-JP" altLang="en-US" smtClean="0"/>
              <a:t>2021/4/21</a:t>
            </a:fld>
            <a:endParaRPr kumimoji="1" lang="ja-JP" altLang="en-US"/>
          </a:p>
        </p:txBody>
      </p:sp>
      <p:sp>
        <p:nvSpPr>
          <p:cNvPr id="4" name="フッター プレースホルダー 3">
            <a:extLst>
              <a:ext uri="{FF2B5EF4-FFF2-40B4-BE49-F238E27FC236}">
                <a16:creationId xmlns:a16="http://schemas.microsoft.com/office/drawing/2014/main" id="{304AE99D-BC1D-47DC-8B57-6A5CA08E7B5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0D2597F-6407-4A25-9DD7-7E08A61BDC8F}"/>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193307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D705C77-6C79-4D26-B367-4E9FE1D3633A}"/>
              </a:ext>
            </a:extLst>
          </p:cNvPr>
          <p:cNvSpPr>
            <a:spLocks noGrp="1"/>
          </p:cNvSpPr>
          <p:nvPr>
            <p:ph type="dt" sz="half" idx="10"/>
          </p:nvPr>
        </p:nvSpPr>
        <p:spPr/>
        <p:txBody>
          <a:bodyPr/>
          <a:lstStyle/>
          <a:p>
            <a:fld id="{838D701A-8E53-40E5-9873-A6B9CA5A98F2}" type="datetimeFigureOut">
              <a:rPr kumimoji="1" lang="ja-JP" altLang="en-US" smtClean="0"/>
              <a:t>2021/4/21</a:t>
            </a:fld>
            <a:endParaRPr kumimoji="1" lang="ja-JP" altLang="en-US"/>
          </a:p>
        </p:txBody>
      </p:sp>
      <p:sp>
        <p:nvSpPr>
          <p:cNvPr id="3" name="フッター プレースホルダー 2">
            <a:extLst>
              <a:ext uri="{FF2B5EF4-FFF2-40B4-BE49-F238E27FC236}">
                <a16:creationId xmlns:a16="http://schemas.microsoft.com/office/drawing/2014/main" id="{C0F1340B-52ED-4876-BBF7-E41ED85CD73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4E4D909-FB90-411D-9D2B-CCC1857CF94D}"/>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45885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1AFE5A-05DB-4E51-AEA4-4042991DE99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149E199-84F8-4DCC-BBE4-9ED67DFF7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FFA225E-7DB6-40F5-9780-BE50483C46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0E47A2B-490F-40D1-91C1-6170E550549D}"/>
              </a:ext>
            </a:extLst>
          </p:cNvPr>
          <p:cNvSpPr>
            <a:spLocks noGrp="1"/>
          </p:cNvSpPr>
          <p:nvPr>
            <p:ph type="dt" sz="half" idx="10"/>
          </p:nvPr>
        </p:nvSpPr>
        <p:spPr/>
        <p:txBody>
          <a:bodyPr/>
          <a:lstStyle/>
          <a:p>
            <a:fld id="{838D701A-8E53-40E5-9873-A6B9CA5A98F2}" type="datetimeFigureOut">
              <a:rPr kumimoji="1" lang="ja-JP" altLang="en-US" smtClean="0"/>
              <a:t>2021/4/21</a:t>
            </a:fld>
            <a:endParaRPr kumimoji="1" lang="ja-JP" altLang="en-US"/>
          </a:p>
        </p:txBody>
      </p:sp>
      <p:sp>
        <p:nvSpPr>
          <p:cNvPr id="6" name="フッター プレースホルダー 5">
            <a:extLst>
              <a:ext uri="{FF2B5EF4-FFF2-40B4-BE49-F238E27FC236}">
                <a16:creationId xmlns:a16="http://schemas.microsoft.com/office/drawing/2014/main" id="{36B3F910-6EE2-4444-B960-7C963348D8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5145EC-32C6-4D6A-86C2-D53FB4FEB1D0}"/>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2680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A83C54-2F7A-4271-BC92-AD3A34AFDB9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5AD7882-F8BB-4233-9AC4-9C33326EDB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A96DFCD-1DB5-4E9F-B78B-668E1E4DB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F8196A-8739-441A-A642-2F6E625278E5}"/>
              </a:ext>
            </a:extLst>
          </p:cNvPr>
          <p:cNvSpPr>
            <a:spLocks noGrp="1"/>
          </p:cNvSpPr>
          <p:nvPr>
            <p:ph type="dt" sz="half" idx="10"/>
          </p:nvPr>
        </p:nvSpPr>
        <p:spPr/>
        <p:txBody>
          <a:bodyPr/>
          <a:lstStyle/>
          <a:p>
            <a:fld id="{838D701A-8E53-40E5-9873-A6B9CA5A98F2}" type="datetimeFigureOut">
              <a:rPr kumimoji="1" lang="ja-JP" altLang="en-US" smtClean="0"/>
              <a:t>2021/4/21</a:t>
            </a:fld>
            <a:endParaRPr kumimoji="1" lang="ja-JP" altLang="en-US"/>
          </a:p>
        </p:txBody>
      </p:sp>
      <p:sp>
        <p:nvSpPr>
          <p:cNvPr id="6" name="フッター プレースホルダー 5">
            <a:extLst>
              <a:ext uri="{FF2B5EF4-FFF2-40B4-BE49-F238E27FC236}">
                <a16:creationId xmlns:a16="http://schemas.microsoft.com/office/drawing/2014/main" id="{759B4E74-5EFC-48FD-87F9-BE8BF85530E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DE58208-48E5-40D7-809A-C449F0AAF836}"/>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72278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957A3C1-1D62-47B3-B514-B740554BC1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E120468-2191-44ED-BBD9-F7DBF53621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CC88945-23D8-4134-888C-E7048CEE0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D701A-8E53-40E5-9873-A6B9CA5A98F2}" type="datetimeFigureOut">
              <a:rPr kumimoji="1" lang="ja-JP" altLang="en-US" smtClean="0"/>
              <a:t>2021/4/21</a:t>
            </a:fld>
            <a:endParaRPr kumimoji="1" lang="ja-JP" altLang="en-US"/>
          </a:p>
        </p:txBody>
      </p:sp>
      <p:sp>
        <p:nvSpPr>
          <p:cNvPr id="5" name="フッター プレースホルダー 4">
            <a:extLst>
              <a:ext uri="{FF2B5EF4-FFF2-40B4-BE49-F238E27FC236}">
                <a16:creationId xmlns:a16="http://schemas.microsoft.com/office/drawing/2014/main" id="{059CF9F7-4507-4569-84DC-56DBB842D1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473702F-CD7E-44F5-9C18-6BF635C711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264367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22.jpg"/><Relationship Id="rId7" Type="http://schemas.openxmlformats.org/officeDocument/2006/relationships/image" Target="../media/image25.sv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www.google.com/amp/s/m.insight.co.kr/amp/news/238370" TargetMode="Externa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5.svg"/><Relationship Id="rId7" Type="http://schemas.openxmlformats.org/officeDocument/2006/relationships/image" Target="../media/image26.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s://abnb.me/8PYkEjWUqeb" TargetMode="External"/><Relationship Id="rId5" Type="http://schemas.openxmlformats.org/officeDocument/2006/relationships/image" Target="../media/image32.jp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hyperlink" Target="http://naver.me/5YPcDugc" TargetMode="Externa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sfOhQkdexro?feature=oembed"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svg"/><Relationship Id="rId9"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4.png"/><Relationship Id="rId7" Type="http://schemas.openxmlformats.org/officeDocument/2006/relationships/image" Target="../media/image41.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dVmxdHjqoeY?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50.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24.png"/><Relationship Id="rId7"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svg"/></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sv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sv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5" Type="http://schemas.openxmlformats.org/officeDocument/2006/relationships/image" Target="../media/image71.sv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1.svg"/></Relationships>
</file>

<file path=ppt/slides/_rels/slide3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75.JPG"/></Relationships>
</file>

<file path=ppt/slides/_rels/slide36.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79.jpg"/></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7.svg"/><Relationship Id="rId7" Type="http://schemas.openxmlformats.org/officeDocument/2006/relationships/image" Target="../media/image5.sv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image" Target="../media/image81.jpg"/><Relationship Id="rId9" Type="http://schemas.openxmlformats.org/officeDocument/2006/relationships/image" Target="../media/image25.svg"/></Relationships>
</file>

<file path=ppt/slides/_rels/slide3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25.svg"/><Relationship Id="rId2" Type="http://schemas.openxmlformats.org/officeDocument/2006/relationships/image" Target="../media/image84.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87.jpg"/><Relationship Id="rId4" Type="http://schemas.openxmlformats.org/officeDocument/2006/relationships/image" Target="../media/image86.jpg"/></Relationships>
</file>

<file path=ppt/slides/_rels/slide4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image" Target="../media/image90.jpg"/></Relationships>
</file>

<file path=ppt/slides/_rels/slide4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93.jpg"/><Relationship Id="rId7" Type="http://schemas.openxmlformats.org/officeDocument/2006/relationships/image" Target="../media/image24.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4.jp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g"/><Relationship Id="rId4" Type="http://schemas.openxmlformats.org/officeDocument/2006/relationships/image" Target="../media/image5.svg"/></Relationships>
</file>

<file path=ppt/slides/_rels/slide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jpg"/></Relationships>
</file>

<file path=ppt/slides/_rels/slide45.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103.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jpe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71.sv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71.svg"/></Relationships>
</file>

<file path=ppt/slides/_rels/slide48.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5.svg"/><Relationship Id="rId7" Type="http://schemas.openxmlformats.org/officeDocument/2006/relationships/image" Target="../media/image25.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09.jpeg"/><Relationship Id="rId4" Type="http://schemas.openxmlformats.org/officeDocument/2006/relationships/image" Target="../media/image108.jpg"/><Relationship Id="rId9" Type="http://schemas.openxmlformats.org/officeDocument/2006/relationships/image" Target="../media/image111.gif"/></Relationships>
</file>

<file path=ppt/slides/_rels/slide49.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113.svg"/><Relationship Id="rId7" Type="http://schemas.openxmlformats.org/officeDocument/2006/relationships/image" Target="../media/image66.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14.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66.png"/><Relationship Id="rId7" Type="http://schemas.openxmlformats.org/officeDocument/2006/relationships/image" Target="../media/image11.svg"/><Relationship Id="rId2" Type="http://schemas.openxmlformats.org/officeDocument/2006/relationships/image" Target="../media/image115.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6.jpg"/><Relationship Id="rId4" Type="http://schemas.openxmlformats.org/officeDocument/2006/relationships/image" Target="../media/image67.svg"/><Relationship Id="rId9" Type="http://schemas.openxmlformats.org/officeDocument/2006/relationships/image" Target="../media/image113.svg"/></Relationships>
</file>

<file path=ppt/slides/_rels/slide5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112.png"/><Relationship Id="rId7" Type="http://schemas.openxmlformats.org/officeDocument/2006/relationships/image" Target="../media/image66.png"/><Relationship Id="rId2" Type="http://schemas.openxmlformats.org/officeDocument/2006/relationships/image" Target="../media/image117.JP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13.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83CF874-E280-4ED9-A80D-42288C3F9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746" y="1739900"/>
            <a:ext cx="2756154" cy="3897592"/>
          </a:xfrm>
          <a:prstGeom prst="rect">
            <a:avLst/>
          </a:prstGeom>
        </p:spPr>
      </p:pic>
      <p:sp>
        <p:nvSpPr>
          <p:cNvPr id="2" name="タイトル 1">
            <a:extLst>
              <a:ext uri="{FF2B5EF4-FFF2-40B4-BE49-F238E27FC236}">
                <a16:creationId xmlns:a16="http://schemas.microsoft.com/office/drawing/2014/main" id="{EA6AA40A-7557-4B6F-83AB-C450835AF038}"/>
              </a:ext>
            </a:extLst>
          </p:cNvPr>
          <p:cNvSpPr>
            <a:spLocks noGrp="1"/>
          </p:cNvSpPr>
          <p:nvPr>
            <p:ph type="ctrTitle"/>
          </p:nvPr>
        </p:nvSpPr>
        <p:spPr>
          <a:xfrm>
            <a:off x="323850" y="342900"/>
            <a:ext cx="11391900" cy="2419350"/>
          </a:xfrm>
        </p:spPr>
        <p:txBody>
          <a:bodyPr>
            <a:noAutofit/>
          </a:bodyPr>
          <a:lstStyle/>
          <a:p>
            <a:r>
              <a:rPr lang="ko-KR" altLang="en-US" sz="7200" b="1" dirty="0">
                <a:solidFill>
                  <a:srgbClr val="00206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우리 땅 기차 여행</a:t>
            </a: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で</a:t>
            </a:r>
            <a:br>
              <a:rPr lang="en-US" altLang="ja-JP"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b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仮想空間を列車旅行しよう</a:t>
            </a:r>
            <a:endParaRPr kumimoji="1" lang="ja-JP" altLang="en-US" sz="7200"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3" name="字幕 2">
            <a:extLst>
              <a:ext uri="{FF2B5EF4-FFF2-40B4-BE49-F238E27FC236}">
                <a16:creationId xmlns:a16="http://schemas.microsoft.com/office/drawing/2014/main" id="{0658E3E8-20E8-4B71-87CB-526D69885782}"/>
              </a:ext>
            </a:extLst>
          </p:cNvPr>
          <p:cNvSpPr>
            <a:spLocks noGrp="1"/>
          </p:cNvSpPr>
          <p:nvPr>
            <p:ph type="subTitle" idx="1"/>
          </p:nvPr>
        </p:nvSpPr>
        <p:spPr>
          <a:xfrm>
            <a:off x="2628900" y="4233597"/>
            <a:ext cx="6006846" cy="1046162"/>
          </a:xfrm>
        </p:spPr>
        <p:txBody>
          <a:bodyPr>
            <a:normAutofit/>
          </a:bodyPr>
          <a:lstStyle/>
          <a:p>
            <a:r>
              <a:rPr lang="en-US" altLang="ja-JP" sz="5400" b="1" i="1" dirty="0">
                <a:latin typeface="ＭＳ 明朝" panose="02020609040205080304" pitchFamily="17" charset="-128"/>
                <a:ea typeface="ＭＳ 明朝" panose="02020609040205080304" pitchFamily="17" charset="-128"/>
                <a:cs typeface="+mj-cs"/>
              </a:rPr>
              <a:t>2021/4/21 &amp; 4/27</a:t>
            </a:r>
            <a:endParaRPr lang="ja-JP" altLang="en-US" sz="5400" b="1" i="1" dirty="0">
              <a:latin typeface="ＭＳ 明朝" panose="02020609040205080304" pitchFamily="17" charset="-128"/>
              <a:ea typeface="ＭＳ 明朝" panose="02020609040205080304" pitchFamily="17" charset="-128"/>
              <a:cs typeface="+mj-cs"/>
            </a:endParaRPr>
          </a:p>
        </p:txBody>
      </p:sp>
      <p:sp>
        <p:nvSpPr>
          <p:cNvPr id="4" name="テキスト ボックス 3">
            <a:extLst>
              <a:ext uri="{FF2B5EF4-FFF2-40B4-BE49-F238E27FC236}">
                <a16:creationId xmlns:a16="http://schemas.microsoft.com/office/drawing/2014/main" id="{8EA3003B-AB04-41FD-BF1E-96D4557C14B0}"/>
              </a:ext>
            </a:extLst>
          </p:cNvPr>
          <p:cNvSpPr txBox="1"/>
          <p:nvPr/>
        </p:nvSpPr>
        <p:spPr>
          <a:xfrm flipH="1">
            <a:off x="4002904" y="2973588"/>
            <a:ext cx="3474220" cy="1015663"/>
          </a:xfrm>
          <a:prstGeom prst="rect">
            <a:avLst/>
          </a:prstGeom>
          <a:noFill/>
        </p:spPr>
        <p:txBody>
          <a:bodyPr wrap="square" rtlCol="0">
            <a:spAutoFit/>
          </a:bodyPr>
          <a:lstStyle/>
          <a:p>
            <a:r>
              <a:rPr lang="ja-JP" altLang="en-US"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rPr>
              <a:t>その</a:t>
            </a:r>
            <a:r>
              <a:rPr lang="en-US" altLang="ja-JP"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rPr>
              <a:t>10</a:t>
            </a:r>
            <a:endParaRPr lang="ja-JP" altLang="en-US"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endParaRPr>
          </a:p>
        </p:txBody>
      </p:sp>
      <p:pic>
        <p:nvPicPr>
          <p:cNvPr id="7" name="図 6">
            <a:extLst>
              <a:ext uri="{FF2B5EF4-FFF2-40B4-BE49-F238E27FC236}">
                <a16:creationId xmlns:a16="http://schemas.microsoft.com/office/drawing/2014/main" id="{BB61DD12-B11B-44F5-9BEA-CF9D0BB1C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563" y="5821279"/>
            <a:ext cx="5862437" cy="966788"/>
          </a:xfrm>
          <a:prstGeom prst="rect">
            <a:avLst/>
          </a:prstGeom>
        </p:spPr>
      </p:pic>
    </p:spTree>
    <p:extLst>
      <p:ext uri="{BB962C8B-B14F-4D97-AF65-F5344CB8AC3E}">
        <p14:creationId xmlns:p14="http://schemas.microsoft.com/office/powerpoint/2010/main" val="1041289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DB4C9324-7A1C-4E86-AE53-A9B27CB2A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3824" y="1598584"/>
            <a:ext cx="2705100" cy="1685925"/>
          </a:xfrm>
          <a:prstGeom prst="rect">
            <a:avLst/>
          </a:prstGeom>
        </p:spPr>
      </p:pic>
      <p:pic>
        <p:nvPicPr>
          <p:cNvPr id="5" name="図 4">
            <a:extLst>
              <a:ext uri="{FF2B5EF4-FFF2-40B4-BE49-F238E27FC236}">
                <a16:creationId xmlns:a16="http://schemas.microsoft.com/office/drawing/2014/main" id="{88B43753-7DC0-40B0-9B07-0BB098EE8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2095" y="0"/>
            <a:ext cx="4537880" cy="6858000"/>
          </a:xfrm>
          <a:prstGeom prst="rect">
            <a:avLst/>
          </a:prstGeom>
        </p:spPr>
      </p:pic>
      <p:sp>
        <p:nvSpPr>
          <p:cNvPr id="6" name="テキスト ボックス 5">
            <a:extLst>
              <a:ext uri="{FF2B5EF4-FFF2-40B4-BE49-F238E27FC236}">
                <a16:creationId xmlns:a16="http://schemas.microsoft.com/office/drawing/2014/main" id="{D4E3CD00-EFA8-4EA5-99D6-E5C475B72BFE}"/>
              </a:ext>
            </a:extLst>
          </p:cNvPr>
          <p:cNvSpPr txBox="1"/>
          <p:nvPr/>
        </p:nvSpPr>
        <p:spPr>
          <a:xfrm>
            <a:off x="547142" y="1028068"/>
            <a:ext cx="5447696" cy="1200329"/>
          </a:xfrm>
          <a:prstGeom prst="rect">
            <a:avLst/>
          </a:prstGeom>
          <a:noFill/>
        </p:spPr>
        <p:txBody>
          <a:bodyPr wrap="square" rtlCol="0">
            <a:spAutoFit/>
          </a:bodyPr>
          <a:lstStyle/>
          <a:p>
            <a:pPr algn="ctr"/>
            <a:r>
              <a:rPr lang="ja-JP" altLang="ja-JP" sz="24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現在</a:t>
            </a:r>
            <a:r>
              <a:rPr lang="ja-JP" altLang="ja-JP" sz="2400" dirty="0">
                <a:solidFill>
                  <a:srgbClr val="000000"/>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부전역</a:t>
            </a:r>
            <a:r>
              <a:rPr lang="en-US" altLang="ja-JP" sz="24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sz="24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釜田駅</a:t>
            </a:r>
            <a:r>
              <a:rPr lang="en-US" altLang="ja-JP" sz="24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sz="24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sz="2400" dirty="0">
                <a:solidFill>
                  <a:srgbClr val="000000"/>
                </a:solidFill>
                <a:effectLst/>
                <a:latin typeface="HG丸ｺﾞｼｯｸM-PRO" panose="020F0600000000000000" pitchFamily="50" charset="-128"/>
                <a:ea typeface="HG丸ｺﾞｼｯｸM-PRO" panose="020F0600000000000000" pitchFamily="50" charset="-128"/>
                <a:cs typeface="Batang" panose="02030600000101010101" pitchFamily="18" charset="-127"/>
              </a:rPr>
              <a:t>동해역</a:t>
            </a:r>
            <a:r>
              <a:rPr lang="en-US" altLang="ja-JP" sz="24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sz="24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東海駅</a:t>
            </a:r>
            <a:r>
              <a:rPr lang="en-US" altLang="ja-JP" sz="24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endParaRPr lang="en-US" altLang="ja-JP" sz="24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en-US" altLang="ja-JP" sz="24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6</a:t>
            </a:r>
            <a:r>
              <a:rPr lang="ja-JP" altLang="ja-JP" sz="24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時間</a:t>
            </a:r>
            <a:r>
              <a:rPr lang="en-US" altLang="ja-JP" sz="24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43</a:t>
            </a:r>
            <a:r>
              <a:rPr lang="ja-JP" altLang="ja-JP" sz="24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分で運行</a:t>
            </a:r>
            <a:endParaRPr lang="en-US" altLang="ja-JP" sz="24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kumimoji="1" lang="ja-JP" altLang="en-US" sz="24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一日一便</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7" name="テキスト ボックス 6">
            <a:extLst>
              <a:ext uri="{FF2B5EF4-FFF2-40B4-BE49-F238E27FC236}">
                <a16:creationId xmlns:a16="http://schemas.microsoft.com/office/drawing/2014/main" id="{7E7C91F7-59BF-4753-B2FF-36CE06E3152E}"/>
              </a:ext>
            </a:extLst>
          </p:cNvPr>
          <p:cNvSpPr txBox="1"/>
          <p:nvPr/>
        </p:nvSpPr>
        <p:spPr>
          <a:xfrm>
            <a:off x="423079" y="3752369"/>
            <a:ext cx="5000625" cy="830997"/>
          </a:xfrm>
          <a:prstGeom prst="rect">
            <a:avLst/>
          </a:prstGeom>
          <a:noFill/>
        </p:spPr>
        <p:txBody>
          <a:bodyPr wrap="square" rtlCol="0">
            <a:spAutoFit/>
          </a:bodyPr>
          <a:lstStyle>
            <a:defPPr>
              <a:defRPr lang="ja-JP"/>
            </a:defPPr>
            <a:lvl1pPr>
              <a:defRPr>
                <a:solidFill>
                  <a:srgbClr val="000000"/>
                </a:solidFill>
                <a:latin typeface="ＭＳ 明朝" panose="02020609040205080304" pitchFamily="17" charset="-128"/>
                <a:ea typeface="ＭＳ 明朝" panose="02020609040205080304" pitchFamily="17" charset="-128"/>
                <a:cs typeface="Times New Roman" panose="02020603050405020304" pitchFamily="18" charset="0"/>
              </a:defRPr>
            </a:lvl1pPr>
          </a:lstStyle>
          <a:p>
            <a:pPr algn="ctr"/>
            <a:r>
              <a:rPr lang="ja-JP" altLang="en-US" sz="2400" dirty="0">
                <a:latin typeface="HG丸ｺﾞｼｯｸM-PRO" panose="020F0600000000000000" pitchFamily="50" charset="-128"/>
                <a:ea typeface="HG丸ｺﾞｼｯｸM-PRO" panose="020F0600000000000000" pitchFamily="50" charset="-128"/>
              </a:rPr>
              <a:t>電化され</a:t>
            </a:r>
            <a:r>
              <a:rPr lang="en-US" altLang="ja-JP" sz="2400" dirty="0">
                <a:latin typeface="HG丸ｺﾞｼｯｸM-PRO" panose="020F0600000000000000" pitchFamily="50" charset="-128"/>
                <a:ea typeface="HG丸ｺﾞｼｯｸM-PRO" panose="020F0600000000000000" pitchFamily="50" charset="-128"/>
              </a:rPr>
              <a:t>2022</a:t>
            </a:r>
            <a:r>
              <a:rPr lang="ja-JP" altLang="ja-JP" sz="2400" dirty="0">
                <a:latin typeface="HG丸ｺﾞｼｯｸM-PRO" panose="020F0600000000000000" pitchFamily="50" charset="-128"/>
                <a:ea typeface="HG丸ｺﾞｼｯｸM-PRO" panose="020F0600000000000000" pitchFamily="50" charset="-128"/>
              </a:rPr>
              <a:t>年には江陵迄海沿いを走って</a:t>
            </a:r>
            <a:r>
              <a:rPr lang="en-US" altLang="ja-JP" sz="2400" dirty="0">
                <a:latin typeface="HG丸ｺﾞｼｯｸM-PRO" panose="020F0600000000000000" pitchFamily="50" charset="-128"/>
                <a:ea typeface="HG丸ｺﾞｼｯｸM-PRO" panose="020F0600000000000000" pitchFamily="50" charset="-128"/>
              </a:rPr>
              <a:t>2</a:t>
            </a:r>
            <a:r>
              <a:rPr lang="ja-JP" altLang="ja-JP" sz="2400" dirty="0">
                <a:latin typeface="HG丸ｺﾞｼｯｸM-PRO" panose="020F0600000000000000" pitchFamily="50" charset="-128"/>
                <a:ea typeface="HG丸ｺﾞｼｯｸM-PRO" panose="020F0600000000000000" pitchFamily="50" charset="-128"/>
              </a:rPr>
              <a:t>時間台</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9" name="テキスト ボックス 8">
            <a:extLst>
              <a:ext uri="{FF2B5EF4-FFF2-40B4-BE49-F238E27FC236}">
                <a16:creationId xmlns:a16="http://schemas.microsoft.com/office/drawing/2014/main" id="{7F96241D-38DE-4809-9F46-4E86F3539B03}"/>
              </a:ext>
            </a:extLst>
          </p:cNvPr>
          <p:cNvSpPr txBox="1"/>
          <p:nvPr/>
        </p:nvSpPr>
        <p:spPr>
          <a:xfrm>
            <a:off x="1057951" y="71032"/>
            <a:ext cx="5629275" cy="923330"/>
          </a:xfrm>
          <a:prstGeom prst="rect">
            <a:avLst/>
          </a:prstGeom>
          <a:noFill/>
        </p:spPr>
        <p:txBody>
          <a:bodyPr wrap="square" rtlCol="0">
            <a:spAutoFit/>
          </a:bodyPr>
          <a:lstStyle/>
          <a:p>
            <a:r>
              <a:rPr lang="ja-JP" altLang="ja-JP" sz="5400" b="1" dirty="0">
                <a:solidFill>
                  <a:srgbClr val="0070C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cs typeface="Batang" panose="02030600000101010101" pitchFamily="18" charset="-127"/>
              </a:rPr>
              <a:t>무궁화호</a:t>
            </a:r>
            <a:r>
              <a:rPr lang="en-US" altLang="ja-JP" sz="5400" b="1" dirty="0">
                <a:solidFill>
                  <a:srgbClr val="0070C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cs typeface="Times New Roman" panose="02020603050405020304" pitchFamily="18" charset="0"/>
              </a:rPr>
              <a:t> 1682</a:t>
            </a:r>
            <a:r>
              <a:rPr lang="ja-JP" altLang="ja-JP" sz="5400" b="1" dirty="0">
                <a:solidFill>
                  <a:srgbClr val="0070C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cs typeface="Times New Roman" panose="02020603050405020304" pitchFamily="18" charset="0"/>
              </a:rPr>
              <a:t>号</a:t>
            </a:r>
            <a:endParaRPr kumimoji="1" lang="ja-JP" altLang="en-US" sz="5400" b="1" dirty="0">
              <a:solidFill>
                <a:srgbClr val="0070C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sp>
        <p:nvSpPr>
          <p:cNvPr id="10" name="矢印: 下 9">
            <a:extLst>
              <a:ext uri="{FF2B5EF4-FFF2-40B4-BE49-F238E27FC236}">
                <a16:creationId xmlns:a16="http://schemas.microsoft.com/office/drawing/2014/main" id="{E952915F-137B-4063-B561-20B0626B3157}"/>
              </a:ext>
            </a:extLst>
          </p:cNvPr>
          <p:cNvSpPr/>
          <p:nvPr/>
        </p:nvSpPr>
        <p:spPr>
          <a:xfrm>
            <a:off x="3618113" y="2472799"/>
            <a:ext cx="514350" cy="7811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D39E82A0-4C2D-4EFC-8436-BBA13E790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1190" y="3906959"/>
            <a:ext cx="3237010" cy="1896938"/>
          </a:xfrm>
          <a:prstGeom prst="rect">
            <a:avLst/>
          </a:prstGeom>
        </p:spPr>
      </p:pic>
      <p:sp>
        <p:nvSpPr>
          <p:cNvPr id="2" name="テキスト ボックス 1">
            <a:extLst>
              <a:ext uri="{FF2B5EF4-FFF2-40B4-BE49-F238E27FC236}">
                <a16:creationId xmlns:a16="http://schemas.microsoft.com/office/drawing/2014/main" id="{9A840948-1A74-4E9C-B9CA-C80735E3D111}"/>
              </a:ext>
            </a:extLst>
          </p:cNvPr>
          <p:cNvSpPr txBox="1"/>
          <p:nvPr/>
        </p:nvSpPr>
        <p:spPr>
          <a:xfrm>
            <a:off x="499280" y="4906735"/>
            <a:ext cx="4848225" cy="646331"/>
          </a:xfrm>
          <a:prstGeom prst="rect">
            <a:avLst/>
          </a:prstGeom>
          <a:noFill/>
        </p:spPr>
        <p:txBody>
          <a:bodyPr wrap="square" rtlCol="0">
            <a:spAutoFit/>
          </a:bodyPr>
          <a:lstStyle/>
          <a:p>
            <a:r>
              <a:rPr lang="en-US" altLang="ja-JP" sz="1800" u="sng" dirty="0">
                <a:solidFill>
                  <a:srgbClr val="234786"/>
                </a:solidFill>
                <a:effectLst/>
                <a:latin typeface="ＭＳ 明朝" panose="02020609040205080304" pitchFamily="17" charset="-128"/>
                <a:cs typeface="Times New Roman" panose="02020603050405020304" pitchFamily="18" charset="0"/>
                <a:hlinkClick r:id="rId5"/>
              </a:rPr>
              <a:t>https://www.google.com/amp/s/m.insight.co.kr/amp/news/238370</a:t>
            </a:r>
            <a:endParaRPr kumimoji="1" lang="ja-JP" altLang="en-US" dirty="0"/>
          </a:p>
        </p:txBody>
      </p:sp>
      <p:sp>
        <p:nvSpPr>
          <p:cNvPr id="11" name="タイトル 3">
            <a:extLst>
              <a:ext uri="{FF2B5EF4-FFF2-40B4-BE49-F238E27FC236}">
                <a16:creationId xmlns:a16="http://schemas.microsoft.com/office/drawing/2014/main" id="{FB646FBD-0EE4-4807-A8B5-D921F8CE935B}"/>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12" name="グループ化 11">
            <a:extLst>
              <a:ext uri="{FF2B5EF4-FFF2-40B4-BE49-F238E27FC236}">
                <a16:creationId xmlns:a16="http://schemas.microsoft.com/office/drawing/2014/main" id="{A67DFAF1-0488-4342-920B-45A30278AA75}"/>
              </a:ext>
            </a:extLst>
          </p:cNvPr>
          <p:cNvGrpSpPr/>
          <p:nvPr/>
        </p:nvGrpSpPr>
        <p:grpSpPr>
          <a:xfrm>
            <a:off x="6446256" y="409563"/>
            <a:ext cx="3762191" cy="1462231"/>
            <a:chOff x="8219328" y="5242759"/>
            <a:chExt cx="4278732" cy="1805313"/>
          </a:xfrm>
        </p:grpSpPr>
        <p:pic>
          <p:nvPicPr>
            <p:cNvPr id="13" name="グラフィックス 12">
              <a:extLst>
                <a:ext uri="{FF2B5EF4-FFF2-40B4-BE49-F238E27FC236}">
                  <a16:creationId xmlns:a16="http://schemas.microsoft.com/office/drawing/2014/main" id="{E9D0F018-32FF-4D66-A564-8A72CEBBD0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19328" y="5242759"/>
              <a:ext cx="4278732" cy="1805313"/>
            </a:xfrm>
            <a:prstGeom prst="rect">
              <a:avLst/>
            </a:prstGeom>
          </p:spPr>
        </p:pic>
        <p:sp>
          <p:nvSpPr>
            <p:cNvPr id="15" name="テキスト ボックス 14">
              <a:extLst>
                <a:ext uri="{FF2B5EF4-FFF2-40B4-BE49-F238E27FC236}">
                  <a16:creationId xmlns:a16="http://schemas.microsoft.com/office/drawing/2014/main" id="{2EC896F6-6709-4F58-949A-A5FFB448FEAB}"/>
                </a:ext>
              </a:extLst>
            </p:cNvPr>
            <p:cNvSpPr txBox="1"/>
            <p:nvPr/>
          </p:nvSpPr>
          <p:spPr>
            <a:xfrm>
              <a:off x="8750081" y="5507203"/>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37</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pic>
        <p:nvPicPr>
          <p:cNvPr id="17" name="図 16">
            <a:extLst>
              <a:ext uri="{FF2B5EF4-FFF2-40B4-BE49-F238E27FC236}">
                <a16:creationId xmlns:a16="http://schemas.microsoft.com/office/drawing/2014/main" id="{89FE8C3A-88AF-45CE-95F2-77325C36F80B}"/>
              </a:ext>
            </a:extLst>
          </p:cNvPr>
          <p:cNvPicPr>
            <a:picLocks noChangeAspect="1"/>
          </p:cNvPicPr>
          <p:nvPr/>
        </p:nvPicPr>
        <p:blipFill rotWithShape="1">
          <a:blip r:embed="rId8">
            <a:extLst>
              <a:ext uri="{28A0092B-C50C-407E-A947-70E740481C1C}">
                <a14:useLocalDpi xmlns:a14="http://schemas.microsoft.com/office/drawing/2010/main" val="0"/>
              </a:ext>
            </a:extLst>
          </a:blip>
          <a:srcRect l="50000" t="73845" r="1482"/>
          <a:stretch/>
        </p:blipFill>
        <p:spPr>
          <a:xfrm>
            <a:off x="192773" y="2153916"/>
            <a:ext cx="3290657" cy="1275084"/>
          </a:xfrm>
          <a:prstGeom prst="rect">
            <a:avLst/>
          </a:prstGeom>
        </p:spPr>
      </p:pic>
    </p:spTree>
    <p:extLst>
      <p:ext uri="{BB962C8B-B14F-4D97-AF65-F5344CB8AC3E}">
        <p14:creationId xmlns:p14="http://schemas.microsoft.com/office/powerpoint/2010/main" val="209383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grpSp>
        <p:nvGrpSpPr>
          <p:cNvPr id="31" name="グループ化 30">
            <a:extLst>
              <a:ext uri="{FF2B5EF4-FFF2-40B4-BE49-F238E27FC236}">
                <a16:creationId xmlns:a16="http://schemas.microsoft.com/office/drawing/2014/main" id="{AF5D471E-609D-4EA4-ACAA-DF4FED5AB391}"/>
              </a:ext>
            </a:extLst>
          </p:cNvPr>
          <p:cNvGrpSpPr/>
          <p:nvPr/>
        </p:nvGrpSpPr>
        <p:grpSpPr>
          <a:xfrm>
            <a:off x="8626943" y="-206893"/>
            <a:ext cx="3769382" cy="1462230"/>
            <a:chOff x="4987291" y="1619405"/>
            <a:chExt cx="4481842" cy="1738610"/>
          </a:xfrm>
        </p:grpSpPr>
        <p:pic>
          <p:nvPicPr>
            <p:cNvPr id="32" name="グラフィックス 31">
              <a:extLst>
                <a:ext uri="{FF2B5EF4-FFF2-40B4-BE49-F238E27FC236}">
                  <a16:creationId xmlns:a16="http://schemas.microsoft.com/office/drawing/2014/main" id="{6444D65C-3096-4FE0-B582-91C900C75E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7291" y="1619405"/>
              <a:ext cx="4481842" cy="1738610"/>
            </a:xfrm>
            <a:prstGeom prst="rect">
              <a:avLst/>
            </a:prstGeom>
          </p:spPr>
        </p:pic>
        <p:sp>
          <p:nvSpPr>
            <p:cNvPr id="33" name="テキスト ボックス 32">
              <a:extLst>
                <a:ext uri="{FF2B5EF4-FFF2-40B4-BE49-F238E27FC236}">
                  <a16:creationId xmlns:a16="http://schemas.microsoft.com/office/drawing/2014/main" id="{0962FE51-0294-46D2-9EF5-97DC314EDD58}"/>
                </a:ext>
              </a:extLst>
            </p:cNvPr>
            <p:cNvSpPr txBox="1"/>
            <p:nvPr/>
          </p:nvSpPr>
          <p:spPr>
            <a:xfrm>
              <a:off x="5456159" y="2102114"/>
              <a:ext cx="3572796" cy="512330"/>
            </a:xfrm>
            <a:prstGeom prst="rect">
              <a:avLst/>
            </a:prstGeom>
            <a:noFill/>
          </p:spPr>
          <p:txBody>
            <a:bodyPr wrap="square" rtlCol="0">
              <a:spAutoFit/>
            </a:bodyPr>
            <a:lstStyle/>
            <a:p>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200" dirty="0">
                  <a:solidFill>
                    <a:srgbClr val="002060"/>
                  </a:solidFill>
                  <a:latin typeface="HG丸ｺﾞｼｯｸM-PRO" panose="020F0600000000000000" pitchFamily="50" charset="-128"/>
                  <a:ea typeface="HG丸ｺﾞｼｯｸM-PRO" panose="020F0600000000000000" pitchFamily="50" charset="-128"/>
                </a:rPr>
                <a:t>31</a:t>
              </a:r>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a:t>
              </a:r>
              <a:r>
                <a:rPr kumimoji="1" lang="en-US" altLang="ja-JP" sz="2200" dirty="0">
                  <a:solidFill>
                    <a:srgbClr val="002060"/>
                  </a:solidFill>
                  <a:latin typeface="HG丸ｺﾞｼｯｸM-PRO" panose="020F0600000000000000" pitchFamily="50" charset="-128"/>
                  <a:ea typeface="HG丸ｺﾞｼｯｸM-PRO" panose="020F0600000000000000" pitchFamily="50" charset="-128"/>
                </a:rPr>
                <a:t>32</a:t>
              </a:r>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 name="四角形: 角を丸くする 1">
            <a:extLst>
              <a:ext uri="{FF2B5EF4-FFF2-40B4-BE49-F238E27FC236}">
                <a16:creationId xmlns:a16="http://schemas.microsoft.com/office/drawing/2014/main" id="{EFB6D60A-1A66-49E4-8CFB-2CEE4A6E12EA}"/>
              </a:ext>
            </a:extLst>
          </p:cNvPr>
          <p:cNvSpPr/>
          <p:nvPr/>
        </p:nvSpPr>
        <p:spPr>
          <a:xfrm>
            <a:off x="1408430" y="112585"/>
            <a:ext cx="49733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광안 대교 広安 大橋</a:t>
            </a:r>
          </a:p>
          <a:p>
            <a:pPr algn="ctr"/>
            <a:endParaRPr kumimoji="1" lang="ja-JP" altLang="en-US" sz="3600" dirty="0"/>
          </a:p>
        </p:txBody>
      </p:sp>
      <p:grpSp>
        <p:nvGrpSpPr>
          <p:cNvPr id="8" name="グループ化 7">
            <a:extLst>
              <a:ext uri="{FF2B5EF4-FFF2-40B4-BE49-F238E27FC236}">
                <a16:creationId xmlns:a16="http://schemas.microsoft.com/office/drawing/2014/main" id="{EE06B78D-37ED-4F5F-AFA9-1C995BB2B6AE}"/>
              </a:ext>
            </a:extLst>
          </p:cNvPr>
          <p:cNvGrpSpPr/>
          <p:nvPr/>
        </p:nvGrpSpPr>
        <p:grpSpPr>
          <a:xfrm>
            <a:off x="7864081" y="3648470"/>
            <a:ext cx="3762191" cy="1462231"/>
            <a:chOff x="8219328" y="5242759"/>
            <a:chExt cx="4278732" cy="1805313"/>
          </a:xfrm>
        </p:grpSpPr>
        <p:pic>
          <p:nvPicPr>
            <p:cNvPr id="9" name="グラフィックス 8">
              <a:extLst>
                <a:ext uri="{FF2B5EF4-FFF2-40B4-BE49-F238E27FC236}">
                  <a16:creationId xmlns:a16="http://schemas.microsoft.com/office/drawing/2014/main" id="{A142B80B-154B-4E3E-95C8-364E7FB802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19328" y="5242759"/>
              <a:ext cx="4278732" cy="1805313"/>
            </a:xfrm>
            <a:prstGeom prst="rect">
              <a:avLst/>
            </a:prstGeom>
          </p:spPr>
        </p:pic>
        <p:sp>
          <p:nvSpPr>
            <p:cNvPr id="10" name="テキスト ボックス 9">
              <a:extLst>
                <a:ext uri="{FF2B5EF4-FFF2-40B4-BE49-F238E27FC236}">
                  <a16:creationId xmlns:a16="http://schemas.microsoft.com/office/drawing/2014/main" id="{34BB8CBB-86EB-4627-9DB5-2F1EC752CC45}"/>
                </a:ext>
              </a:extLst>
            </p:cNvPr>
            <p:cNvSpPr txBox="1"/>
            <p:nvPr/>
          </p:nvSpPr>
          <p:spPr>
            <a:xfrm>
              <a:off x="8750081" y="5507203"/>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32</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pic>
        <p:nvPicPr>
          <p:cNvPr id="7" name="図 6">
            <a:extLst>
              <a:ext uri="{FF2B5EF4-FFF2-40B4-BE49-F238E27FC236}">
                <a16:creationId xmlns:a16="http://schemas.microsoft.com/office/drawing/2014/main" id="{F5F5F2A6-8C9B-4912-A352-7EAF8E3B0AC3}"/>
              </a:ext>
            </a:extLst>
          </p:cNvPr>
          <p:cNvPicPr>
            <a:picLocks noChangeAspect="1"/>
          </p:cNvPicPr>
          <p:nvPr/>
        </p:nvPicPr>
        <p:blipFill rotWithShape="1">
          <a:blip r:embed="rId6">
            <a:extLst>
              <a:ext uri="{28A0092B-C50C-407E-A947-70E740481C1C}">
                <a14:useLocalDpi xmlns:a14="http://schemas.microsoft.com/office/drawing/2010/main" val="0"/>
              </a:ext>
            </a:extLst>
          </a:blip>
          <a:srcRect l="56988" t="15555" r="3505" b="52360"/>
          <a:stretch/>
        </p:blipFill>
        <p:spPr>
          <a:xfrm>
            <a:off x="7429728" y="1015031"/>
            <a:ext cx="4331129" cy="2528269"/>
          </a:xfrm>
          <a:prstGeom prst="rect">
            <a:avLst/>
          </a:prstGeom>
        </p:spPr>
      </p:pic>
      <p:pic>
        <p:nvPicPr>
          <p:cNvPr id="12" name="図 11">
            <a:extLst>
              <a:ext uri="{FF2B5EF4-FFF2-40B4-BE49-F238E27FC236}">
                <a16:creationId xmlns:a16="http://schemas.microsoft.com/office/drawing/2014/main" id="{CA97A655-18A0-45F0-8A3A-2486615501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350" y="1015031"/>
            <a:ext cx="3679821" cy="2758621"/>
          </a:xfrm>
          <a:prstGeom prst="rect">
            <a:avLst/>
          </a:prstGeom>
        </p:spPr>
      </p:pic>
      <p:pic>
        <p:nvPicPr>
          <p:cNvPr id="14" name="図 13">
            <a:extLst>
              <a:ext uri="{FF2B5EF4-FFF2-40B4-BE49-F238E27FC236}">
                <a16:creationId xmlns:a16="http://schemas.microsoft.com/office/drawing/2014/main" id="{8F61FE2C-54C2-4D85-BB80-621FA13A22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9678" y="1055376"/>
            <a:ext cx="2843592" cy="3793167"/>
          </a:xfrm>
          <a:prstGeom prst="rect">
            <a:avLst/>
          </a:prstGeom>
        </p:spPr>
      </p:pic>
    </p:spTree>
    <p:extLst>
      <p:ext uri="{BB962C8B-B14F-4D97-AF65-F5344CB8AC3E}">
        <p14:creationId xmlns:p14="http://schemas.microsoft.com/office/powerpoint/2010/main" val="1900318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289FD14-57F5-425B-BA7C-3C62E7433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885" y="925709"/>
            <a:ext cx="8264390" cy="5509593"/>
          </a:xfrm>
          <a:prstGeom prst="rect">
            <a:avLst/>
          </a:prstGeom>
        </p:spPr>
      </p:pic>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grpSp>
        <p:nvGrpSpPr>
          <p:cNvPr id="31" name="グループ化 30">
            <a:extLst>
              <a:ext uri="{FF2B5EF4-FFF2-40B4-BE49-F238E27FC236}">
                <a16:creationId xmlns:a16="http://schemas.microsoft.com/office/drawing/2014/main" id="{AF5D471E-609D-4EA4-ACAA-DF4FED5AB391}"/>
              </a:ext>
            </a:extLst>
          </p:cNvPr>
          <p:cNvGrpSpPr/>
          <p:nvPr/>
        </p:nvGrpSpPr>
        <p:grpSpPr>
          <a:xfrm>
            <a:off x="8626943" y="-206893"/>
            <a:ext cx="3769382" cy="1462230"/>
            <a:chOff x="4987291" y="1619405"/>
            <a:chExt cx="4481842" cy="1738610"/>
          </a:xfrm>
        </p:grpSpPr>
        <p:pic>
          <p:nvPicPr>
            <p:cNvPr id="32" name="グラフィックス 31">
              <a:extLst>
                <a:ext uri="{FF2B5EF4-FFF2-40B4-BE49-F238E27FC236}">
                  <a16:creationId xmlns:a16="http://schemas.microsoft.com/office/drawing/2014/main" id="{6444D65C-3096-4FE0-B582-91C900C75E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619405"/>
              <a:ext cx="4481842" cy="1738610"/>
            </a:xfrm>
            <a:prstGeom prst="rect">
              <a:avLst/>
            </a:prstGeom>
          </p:spPr>
        </p:pic>
        <p:sp>
          <p:nvSpPr>
            <p:cNvPr id="33" name="テキスト ボックス 32">
              <a:extLst>
                <a:ext uri="{FF2B5EF4-FFF2-40B4-BE49-F238E27FC236}">
                  <a16:creationId xmlns:a16="http://schemas.microsoft.com/office/drawing/2014/main" id="{0962FE51-0294-46D2-9EF5-97DC314EDD58}"/>
                </a:ext>
              </a:extLst>
            </p:cNvPr>
            <p:cNvSpPr txBox="1"/>
            <p:nvPr/>
          </p:nvSpPr>
          <p:spPr>
            <a:xfrm>
              <a:off x="5456159" y="2102114"/>
              <a:ext cx="3572796" cy="548926"/>
            </a:xfrm>
            <a:prstGeom prst="rect">
              <a:avLst/>
            </a:prstGeom>
            <a:noFill/>
          </p:spPr>
          <p:txBody>
            <a:bodyPr wrap="squar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32</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 name="四角形: 角を丸くする 1">
            <a:extLst>
              <a:ext uri="{FF2B5EF4-FFF2-40B4-BE49-F238E27FC236}">
                <a16:creationId xmlns:a16="http://schemas.microsoft.com/office/drawing/2014/main" id="{EFB6D60A-1A66-49E4-8CFB-2CEE4A6E12EA}"/>
              </a:ext>
            </a:extLst>
          </p:cNvPr>
          <p:cNvSpPr/>
          <p:nvPr/>
        </p:nvSpPr>
        <p:spPr>
          <a:xfrm>
            <a:off x="1408430" y="112585"/>
            <a:ext cx="49733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광안 대교 広安 大橋</a:t>
            </a:r>
          </a:p>
          <a:p>
            <a:pPr algn="ctr"/>
            <a:endParaRPr kumimoji="1" lang="ja-JP" altLang="en-US" sz="3600" dirty="0"/>
          </a:p>
        </p:txBody>
      </p:sp>
      <p:grpSp>
        <p:nvGrpSpPr>
          <p:cNvPr id="8" name="グループ化 7">
            <a:extLst>
              <a:ext uri="{FF2B5EF4-FFF2-40B4-BE49-F238E27FC236}">
                <a16:creationId xmlns:a16="http://schemas.microsoft.com/office/drawing/2014/main" id="{EE06B78D-37ED-4F5F-AFA9-1C995BB2B6AE}"/>
              </a:ext>
            </a:extLst>
          </p:cNvPr>
          <p:cNvGrpSpPr/>
          <p:nvPr/>
        </p:nvGrpSpPr>
        <p:grpSpPr>
          <a:xfrm>
            <a:off x="8626943" y="2369832"/>
            <a:ext cx="3762191" cy="1462231"/>
            <a:chOff x="8219328" y="5242759"/>
            <a:chExt cx="4278732" cy="1805313"/>
          </a:xfrm>
        </p:grpSpPr>
        <p:pic>
          <p:nvPicPr>
            <p:cNvPr id="9" name="グラフィックス 8">
              <a:extLst>
                <a:ext uri="{FF2B5EF4-FFF2-40B4-BE49-F238E27FC236}">
                  <a16:creationId xmlns:a16="http://schemas.microsoft.com/office/drawing/2014/main" id="{A142B80B-154B-4E3E-95C8-364E7FB802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19328" y="5242759"/>
              <a:ext cx="4278732" cy="1805313"/>
            </a:xfrm>
            <a:prstGeom prst="rect">
              <a:avLst/>
            </a:prstGeom>
          </p:spPr>
        </p:pic>
        <p:sp>
          <p:nvSpPr>
            <p:cNvPr id="10" name="テキスト ボックス 9">
              <a:extLst>
                <a:ext uri="{FF2B5EF4-FFF2-40B4-BE49-F238E27FC236}">
                  <a16:creationId xmlns:a16="http://schemas.microsoft.com/office/drawing/2014/main" id="{34BB8CBB-86EB-4627-9DB5-2F1EC752CC45}"/>
                </a:ext>
              </a:extLst>
            </p:cNvPr>
            <p:cNvSpPr txBox="1"/>
            <p:nvPr/>
          </p:nvSpPr>
          <p:spPr>
            <a:xfrm>
              <a:off x="8750081" y="5507203"/>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32</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1075011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004980" y="180093"/>
            <a:ext cx="49733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광안 대교 広安 大橋</a:t>
            </a:r>
          </a:p>
          <a:p>
            <a:pPr algn="ctr"/>
            <a:endParaRPr kumimoji="1" lang="ja-JP" altLang="en-US" sz="3600" dirty="0"/>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0" y="901385"/>
            <a:ext cx="12192000" cy="5055230"/>
          </a:xfrm>
          <a:prstGeom prst="rect">
            <a:avLst/>
          </a:prstGeom>
          <a:noFill/>
        </p:spPr>
        <p:txBody>
          <a:bodyPr wrap="square" rtlCol="0">
            <a:spAutoFit/>
          </a:bodyPr>
          <a:lstStyle/>
          <a:p>
            <a:pPr algn="l">
              <a:lnSpc>
                <a:spcPts val="43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광안대로는 기존 수영로를 이용하는 것에 비해서 </a:t>
            </a:r>
            <a:endParaRPr lang="en-US" altLang="ko-KR"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endParaRPr>
          </a:p>
          <a:p>
            <a:pPr algn="l">
              <a:lnSpc>
                <a:spcPts val="4300"/>
              </a:lnSpc>
            </a:pP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상당히 시간을 단축할 수 있으며</a:t>
            </a:r>
            <a:r>
              <a:rPr lang="en-US" altLang="ko-KR"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교량으로서의 </a:t>
            </a:r>
            <a:endParaRPr lang="en-US" altLang="ko-KR"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endParaRPr>
          </a:p>
          <a:p>
            <a:pPr algn="l">
              <a:lnSpc>
                <a:spcPts val="4300"/>
              </a:lnSpc>
            </a:pP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기능 뿐만 아니라 상층부에서 바라보는 주변경관이</a:t>
            </a:r>
            <a:endParaRPr lang="en-US" altLang="ko-KR"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endParaRPr>
          </a:p>
          <a:p>
            <a:pPr algn="l">
              <a:lnSpc>
                <a:spcPts val="4300"/>
              </a:lnSpc>
            </a:pP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일품으로 끝없이 펼쳐진 바다</a:t>
            </a:r>
            <a:r>
              <a:rPr lang="en-US" altLang="ko-KR"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손을 뻗으면 </a:t>
            </a:r>
            <a:endParaRPr lang="en-US" altLang="ko-KR"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endParaRPr>
          </a:p>
          <a:p>
            <a:pPr algn="l">
              <a:lnSpc>
                <a:spcPts val="4300"/>
              </a:lnSpc>
            </a:pP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잡힐듯한 오륙도</a:t>
            </a:r>
            <a:r>
              <a:rPr lang="en-US" altLang="ko-KR"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광안대로를 둘러싼 황령산과 </a:t>
            </a:r>
            <a:endParaRPr lang="en-US" altLang="ko-KR"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endParaRPr>
          </a:p>
          <a:p>
            <a:pPr algn="l">
              <a:lnSpc>
                <a:spcPts val="4300"/>
              </a:lnSpc>
            </a:pP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아기자기한 백사장</a:t>
            </a:r>
            <a:r>
              <a:rPr lang="en-US" altLang="ko-KR"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해운대 </a:t>
            </a:r>
            <a:r>
              <a:rPr lang="ko-KR" altLang="en-US" sz="4000" kern="0" dirty="0">
                <a:solidFill>
                  <a:srgbClr val="FF0000"/>
                </a:solidFill>
                <a:effectLst/>
                <a:latin typeface="ＭＳ 明朝" panose="02020609040205080304" pitchFamily="17" charset="-128"/>
                <a:ea typeface="游明朝" panose="02020400000000000000" pitchFamily="18" charset="-128"/>
                <a:cs typeface="Batang" panose="02030600000101010101" pitchFamily="18" charset="-127"/>
              </a:rPr>
              <a:t>동백섬</a:t>
            </a: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과 </a:t>
            </a:r>
            <a:r>
              <a:rPr lang="ko-KR" altLang="en-US" sz="4000" kern="0" dirty="0">
                <a:solidFill>
                  <a:srgbClr val="FF0000"/>
                </a:solidFill>
                <a:effectLst/>
                <a:latin typeface="ＭＳ 明朝" panose="02020609040205080304" pitchFamily="17" charset="-128"/>
                <a:ea typeface="游明朝" panose="02020400000000000000" pitchFamily="18" charset="-128"/>
                <a:cs typeface="Batang" panose="02030600000101010101" pitchFamily="18" charset="-127"/>
              </a:rPr>
              <a:t>달맞이 언덕</a:t>
            </a:r>
            <a:endParaRPr lang="en-US" altLang="ko-KR" sz="4000" kern="0" dirty="0">
              <a:solidFill>
                <a:srgbClr val="FF0000"/>
              </a:solidFill>
              <a:effectLst/>
              <a:latin typeface="ＭＳ 明朝" panose="02020609040205080304" pitchFamily="17" charset="-128"/>
              <a:ea typeface="游明朝" panose="02020400000000000000" pitchFamily="18" charset="-128"/>
              <a:cs typeface="Batang" panose="02030600000101010101" pitchFamily="18" charset="-127"/>
            </a:endParaRPr>
          </a:p>
          <a:p>
            <a:pPr algn="l">
              <a:lnSpc>
                <a:spcPts val="4300"/>
              </a:lnSpc>
            </a:pP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등이 한눈에 들어온다</a:t>
            </a:r>
            <a:r>
              <a:rPr lang="en-US" altLang="ko-KR"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조명 시스템이 구축되어 </a:t>
            </a:r>
            <a:endParaRPr lang="en-US" altLang="ko-KR"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endParaRPr>
          </a:p>
          <a:p>
            <a:pPr algn="l">
              <a:lnSpc>
                <a:spcPts val="4300"/>
              </a:lnSpc>
            </a:pPr>
            <a:r>
              <a:rPr lang="en-US" altLang="ko-KR"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10</a:t>
            </a: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만가지 이상의 색상으로 연출할 </a:t>
            </a:r>
            <a:endParaRPr lang="en-US" altLang="ko-KR"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endParaRPr>
          </a:p>
          <a:p>
            <a:pPr algn="l">
              <a:lnSpc>
                <a:spcPts val="4300"/>
              </a:lnSpc>
            </a:pP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수 있는 경관조명이 유명하다</a:t>
            </a:r>
            <a:r>
              <a:rPr lang="en-US" altLang="ko-KR"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a:t>
            </a:r>
            <a:endPar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8" name="グループ化 7">
            <a:extLst>
              <a:ext uri="{FF2B5EF4-FFF2-40B4-BE49-F238E27FC236}">
                <a16:creationId xmlns:a16="http://schemas.microsoft.com/office/drawing/2014/main" id="{EE06B78D-37ED-4F5F-AFA9-1C995BB2B6AE}"/>
              </a:ext>
            </a:extLst>
          </p:cNvPr>
          <p:cNvGrpSpPr/>
          <p:nvPr/>
        </p:nvGrpSpPr>
        <p:grpSpPr>
          <a:xfrm>
            <a:off x="8016588" y="-206895"/>
            <a:ext cx="3762191" cy="1462231"/>
            <a:chOff x="8219328" y="5242759"/>
            <a:chExt cx="4278732" cy="1805313"/>
          </a:xfrm>
        </p:grpSpPr>
        <p:pic>
          <p:nvPicPr>
            <p:cNvPr id="9" name="グラフィックス 8">
              <a:extLst>
                <a:ext uri="{FF2B5EF4-FFF2-40B4-BE49-F238E27FC236}">
                  <a16:creationId xmlns:a16="http://schemas.microsoft.com/office/drawing/2014/main" id="{A142B80B-154B-4E3E-95C8-364E7FB802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19328" y="5242759"/>
              <a:ext cx="4278732" cy="1805313"/>
            </a:xfrm>
            <a:prstGeom prst="rect">
              <a:avLst/>
            </a:prstGeom>
          </p:spPr>
        </p:pic>
        <p:sp>
          <p:nvSpPr>
            <p:cNvPr id="10" name="テキスト ボックス 9">
              <a:extLst>
                <a:ext uri="{FF2B5EF4-FFF2-40B4-BE49-F238E27FC236}">
                  <a16:creationId xmlns:a16="http://schemas.microsoft.com/office/drawing/2014/main" id="{34BB8CBB-86EB-4627-9DB5-2F1EC752CC45}"/>
                </a:ext>
              </a:extLst>
            </p:cNvPr>
            <p:cNvSpPr txBox="1"/>
            <p:nvPr/>
          </p:nvSpPr>
          <p:spPr>
            <a:xfrm>
              <a:off x="8750081" y="5507203"/>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37</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3680669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grpSp>
        <p:nvGrpSpPr>
          <p:cNvPr id="31" name="グループ化 30">
            <a:extLst>
              <a:ext uri="{FF2B5EF4-FFF2-40B4-BE49-F238E27FC236}">
                <a16:creationId xmlns:a16="http://schemas.microsoft.com/office/drawing/2014/main" id="{AF5D471E-609D-4EA4-ACAA-DF4FED5AB391}"/>
              </a:ext>
            </a:extLst>
          </p:cNvPr>
          <p:cNvGrpSpPr/>
          <p:nvPr/>
        </p:nvGrpSpPr>
        <p:grpSpPr>
          <a:xfrm>
            <a:off x="8626943" y="-206893"/>
            <a:ext cx="3769382" cy="1462230"/>
            <a:chOff x="4987291" y="1619405"/>
            <a:chExt cx="4481842" cy="1738610"/>
          </a:xfrm>
        </p:grpSpPr>
        <p:pic>
          <p:nvPicPr>
            <p:cNvPr id="32" name="グラフィックス 31">
              <a:extLst>
                <a:ext uri="{FF2B5EF4-FFF2-40B4-BE49-F238E27FC236}">
                  <a16:creationId xmlns:a16="http://schemas.microsoft.com/office/drawing/2014/main" id="{6444D65C-3096-4FE0-B582-91C900C75E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7291" y="1619405"/>
              <a:ext cx="4481842" cy="1738610"/>
            </a:xfrm>
            <a:prstGeom prst="rect">
              <a:avLst/>
            </a:prstGeom>
          </p:spPr>
        </p:pic>
        <p:sp>
          <p:nvSpPr>
            <p:cNvPr id="33" name="テキスト ボックス 32">
              <a:extLst>
                <a:ext uri="{FF2B5EF4-FFF2-40B4-BE49-F238E27FC236}">
                  <a16:creationId xmlns:a16="http://schemas.microsoft.com/office/drawing/2014/main" id="{0962FE51-0294-46D2-9EF5-97DC314EDD58}"/>
                </a:ext>
              </a:extLst>
            </p:cNvPr>
            <p:cNvSpPr txBox="1"/>
            <p:nvPr/>
          </p:nvSpPr>
          <p:spPr>
            <a:xfrm>
              <a:off x="5456159" y="2102114"/>
              <a:ext cx="3572796" cy="548926"/>
            </a:xfrm>
            <a:prstGeom prst="rect">
              <a:avLst/>
            </a:prstGeom>
            <a:noFill/>
          </p:spPr>
          <p:txBody>
            <a:bodyPr wrap="squar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32</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49733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광안 대교 広安 大橋</a:t>
            </a:r>
          </a:p>
          <a:p>
            <a:pPr algn="ctr"/>
            <a:endParaRPr kumimoji="1" lang="ja-JP" altLang="en-US" sz="3600" dirty="0"/>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47625" y="899608"/>
            <a:ext cx="12064220" cy="4421082"/>
          </a:xfrm>
          <a:prstGeom prst="rect">
            <a:avLst/>
          </a:prstGeom>
          <a:noFill/>
        </p:spPr>
        <p:txBody>
          <a:bodyPr wrap="square" rtlCol="0">
            <a:spAutoFit/>
          </a:bodyPr>
          <a:lstStyle/>
          <a:p>
            <a:pPr algn="l">
              <a:lnSpc>
                <a:spcPts val="37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広安大路は既存の水営路を利用する事に比べて非常に</a:t>
            </a:r>
            <a:endParaRPr lang="en-US" altLang="ja-JP"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endParaRPr>
          </a:p>
          <a:p>
            <a:pPr algn="l">
              <a:lnSpc>
                <a:spcPts val="37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時間を短縮することができ、橋梁としての機能だけでなく</a:t>
            </a:r>
            <a:endParaRPr lang="en-US" altLang="ja-JP"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endParaRPr>
          </a:p>
          <a:p>
            <a:pPr algn="l">
              <a:lnSpc>
                <a:spcPts val="37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上層部から眺める周辺の景観が素晴らしく果てしなく</a:t>
            </a:r>
            <a:endParaRPr lang="en-US" altLang="ja-JP"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endParaRPr>
          </a:p>
          <a:p>
            <a:pPr algn="l">
              <a:lnSpc>
                <a:spcPts val="41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広がっている海、手を伸ばせば捕まえられそうな五六島、</a:t>
            </a:r>
            <a:endParaRPr lang="en-US" altLang="ja-JP"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endParaRPr>
          </a:p>
          <a:p>
            <a:pPr algn="l">
              <a:lnSpc>
                <a:spcPts val="37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広安大路を囲んだ荒嶺山と色とりどりな白砂浜、海雲台、</a:t>
            </a:r>
            <a:endParaRPr lang="en-US" altLang="ja-JP"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endParaRPr>
          </a:p>
          <a:p>
            <a:pPr algn="l">
              <a:lnSpc>
                <a:spcPts val="3700"/>
              </a:lnSpc>
            </a:pPr>
            <a:r>
              <a:rPr lang="ja-JP" altLang="en-US" sz="3600" kern="0" dirty="0">
                <a:solidFill>
                  <a:srgbClr val="222222"/>
                </a:solidFill>
                <a:latin typeface="ＭＳ 明朝" panose="02020609040205080304" pitchFamily="17" charset="-128"/>
                <a:ea typeface="游明朝" panose="02020400000000000000" pitchFamily="18" charset="-128"/>
                <a:cs typeface="Batang" panose="02030600000101010101" pitchFamily="18" charset="-127"/>
              </a:rPr>
              <a:t>冬</a:t>
            </a: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椿島と月見丘などがひと目で見られる。 </a:t>
            </a:r>
            <a:endParaRPr lang="en-US" altLang="ja-JP"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endParaRPr>
          </a:p>
          <a:p>
            <a:pPr algn="l">
              <a:lnSpc>
                <a:spcPts val="37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照明システムが構築されて</a:t>
            </a:r>
            <a:r>
              <a:rPr lang="en-US" altLang="ja-JP"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10</a:t>
            </a: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万種類以上の色で演出できる景観照明が有名だ</a:t>
            </a:r>
            <a:r>
              <a:rPr lang="ja-JP" altLang="en-US" sz="3600" kern="0" dirty="0">
                <a:solidFill>
                  <a:srgbClr val="222222"/>
                </a:solidFill>
                <a:latin typeface="ＭＳ 明朝" panose="02020609040205080304" pitchFamily="17" charset="-128"/>
                <a:ea typeface="游明朝" panose="02020400000000000000" pitchFamily="18" charset="-128"/>
                <a:cs typeface="Batang" panose="02030600000101010101" pitchFamily="18" charset="-127"/>
              </a:rPr>
              <a:t>。</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8" name="グループ化 7">
            <a:extLst>
              <a:ext uri="{FF2B5EF4-FFF2-40B4-BE49-F238E27FC236}">
                <a16:creationId xmlns:a16="http://schemas.microsoft.com/office/drawing/2014/main" id="{EE06B78D-37ED-4F5F-AFA9-1C995BB2B6AE}"/>
              </a:ext>
            </a:extLst>
          </p:cNvPr>
          <p:cNvGrpSpPr/>
          <p:nvPr/>
        </p:nvGrpSpPr>
        <p:grpSpPr>
          <a:xfrm>
            <a:off x="8382184" y="4754827"/>
            <a:ext cx="3762191" cy="1462231"/>
            <a:chOff x="8219328" y="5242759"/>
            <a:chExt cx="4278732" cy="1805313"/>
          </a:xfrm>
        </p:grpSpPr>
        <p:pic>
          <p:nvPicPr>
            <p:cNvPr id="9" name="グラフィックス 8">
              <a:extLst>
                <a:ext uri="{FF2B5EF4-FFF2-40B4-BE49-F238E27FC236}">
                  <a16:creationId xmlns:a16="http://schemas.microsoft.com/office/drawing/2014/main" id="{A142B80B-154B-4E3E-95C8-364E7FB802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19328" y="5242759"/>
              <a:ext cx="4278732" cy="1805313"/>
            </a:xfrm>
            <a:prstGeom prst="rect">
              <a:avLst/>
            </a:prstGeom>
          </p:spPr>
        </p:pic>
        <p:sp>
          <p:nvSpPr>
            <p:cNvPr id="10" name="テキスト ボックス 9">
              <a:extLst>
                <a:ext uri="{FF2B5EF4-FFF2-40B4-BE49-F238E27FC236}">
                  <a16:creationId xmlns:a16="http://schemas.microsoft.com/office/drawing/2014/main" id="{34BB8CBB-86EB-4627-9DB5-2F1EC752CC45}"/>
                </a:ext>
              </a:extLst>
            </p:cNvPr>
            <p:cNvSpPr txBox="1"/>
            <p:nvPr/>
          </p:nvSpPr>
          <p:spPr>
            <a:xfrm>
              <a:off x="8750081" y="5507203"/>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37</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1071541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9DC683B2-64DB-4A85-90E6-B4756E616BB4}"/>
              </a:ext>
            </a:extLst>
          </p:cNvPr>
          <p:cNvSpPr/>
          <p:nvPr/>
        </p:nvSpPr>
        <p:spPr>
          <a:xfrm>
            <a:off x="1591723" y="137425"/>
            <a:ext cx="3008852" cy="600762"/>
          </a:xfrm>
          <a:prstGeom prst="roundRect">
            <a:avLst/>
          </a:prstGeom>
          <a:solidFill>
            <a:schemeClr val="accent6">
              <a:lumMod val="40000"/>
              <a:lumOff val="60000"/>
            </a:schemeClr>
          </a:solidFill>
          <a:ln w="38100">
            <a:solidFill>
              <a:schemeClr val="accent5">
                <a:lumMod val="5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r>
              <a:rPr lang="ko-KR" altLang="en-US" sz="3600" b="1" kern="0" spc="500"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ＭＳ ゴシック" panose="020B0609070205080204" pitchFamily="49" charset="-128"/>
              </a:rPr>
              <a:t>夜景</a:t>
            </a:r>
            <a:r>
              <a:rPr lang="ja-JP" altLang="en-US" sz="3600" b="1" kern="0" spc="500"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ＭＳ ゴシック" panose="020B0609070205080204" pitchFamily="49" charset="-128"/>
              </a:rPr>
              <a:t>ツアー</a:t>
            </a:r>
            <a:endParaRPr kumimoji="1" lang="ja-JP" altLang="en-US" sz="3600" spc="500" dirty="0">
              <a:solidFill>
                <a:schemeClr val="accent6">
                  <a:lumMod val="20000"/>
                  <a:lumOff val="80000"/>
                </a:schemeClr>
              </a:solidFill>
              <a:latin typeface="HG丸ｺﾞｼｯｸM-PRO" panose="020F0600000000000000" pitchFamily="50" charset="-128"/>
              <a:ea typeface="HG丸ｺﾞｼｯｸM-PRO" panose="020F0600000000000000" pitchFamily="50" charset="-128"/>
            </a:endParaRPr>
          </a:p>
        </p:txBody>
      </p:sp>
      <p:grpSp>
        <p:nvGrpSpPr>
          <p:cNvPr id="7" name="グループ化 6">
            <a:extLst>
              <a:ext uri="{FF2B5EF4-FFF2-40B4-BE49-F238E27FC236}">
                <a16:creationId xmlns:a16="http://schemas.microsoft.com/office/drawing/2014/main" id="{123ECCBE-43CF-45BB-82F0-E86916CE7BE7}"/>
              </a:ext>
            </a:extLst>
          </p:cNvPr>
          <p:cNvGrpSpPr/>
          <p:nvPr/>
        </p:nvGrpSpPr>
        <p:grpSpPr>
          <a:xfrm>
            <a:off x="8442961" y="137425"/>
            <a:ext cx="3270154" cy="674529"/>
            <a:chOff x="8351521" y="738187"/>
            <a:chExt cx="3270154" cy="674529"/>
          </a:xfrm>
        </p:grpSpPr>
        <p:pic>
          <p:nvPicPr>
            <p:cNvPr id="4" name="グラフィックス 3">
              <a:extLst>
                <a:ext uri="{FF2B5EF4-FFF2-40B4-BE49-F238E27FC236}">
                  <a16:creationId xmlns:a16="http://schemas.microsoft.com/office/drawing/2014/main" id="{392EC64C-2193-4DAF-B578-A6FBA61F4D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51521" y="738187"/>
              <a:ext cx="3270154" cy="674529"/>
            </a:xfrm>
            <a:prstGeom prst="rect">
              <a:avLst/>
            </a:prstGeom>
          </p:spPr>
        </p:pic>
        <p:sp>
          <p:nvSpPr>
            <p:cNvPr id="6" name="テキスト ボックス 5">
              <a:extLst>
                <a:ext uri="{FF2B5EF4-FFF2-40B4-BE49-F238E27FC236}">
                  <a16:creationId xmlns:a16="http://schemas.microsoft.com/office/drawing/2014/main" id="{31E089AD-3C69-4BFC-B084-9864E0B08284}"/>
                </a:ext>
              </a:extLst>
            </p:cNvPr>
            <p:cNvSpPr txBox="1"/>
            <p:nvPr/>
          </p:nvSpPr>
          <p:spPr>
            <a:xfrm>
              <a:off x="8481218" y="820798"/>
              <a:ext cx="3010761" cy="509307"/>
            </a:xfrm>
            <a:prstGeom prst="rect">
              <a:avLst/>
            </a:prstGeom>
            <a:noFill/>
          </p:spPr>
          <p:txBody>
            <a:bodyPr wrap="none" rtlCol="0">
              <a:spAutoFit/>
            </a:bodyPr>
            <a:lstStyle/>
            <a:p>
              <a:pPr algn="l">
                <a:lnSpc>
                  <a:spcPts val="3400"/>
                </a:lnSpc>
              </a:pPr>
              <a:r>
                <a:rPr lang="en-US" altLang="ja-JP" sz="2800" b="1" kern="0" dirty="0" err="1">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Arial" panose="020B0604020202020204" pitchFamily="34" charset="0"/>
                </a:rPr>
                <a:t>Sugyon</a:t>
              </a:r>
              <a:r>
                <a:rPr lang="ja-JP" altLang="en-US" sz="2800" b="1" kern="0"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Arial" panose="020B0604020202020204" pitchFamily="34" charset="0"/>
                </a:rPr>
                <a:t>さんレポ</a:t>
              </a:r>
              <a:endParaRPr lang="ja-JP" altLang="ja-JP" sz="2800" b="1" kern="100" dirty="0">
                <a:solidFill>
                  <a:schemeClr val="accent1">
                    <a:lumMod val="75000"/>
                  </a:schemeClr>
                </a:solidFill>
                <a:effectLst>
                  <a:outerShdw blurRad="38100" dist="38100" dir="2700000" algn="tl">
                    <a:srgbClr val="000000">
                      <a:alpha val="43137"/>
                    </a:srgbClr>
                  </a:outerShdw>
                </a:effectLst>
                <a:latin typeface="游明朝" panose="02020400000000000000" pitchFamily="18" charset="-128"/>
                <a:ea typeface="游明朝" panose="02020400000000000000" pitchFamily="18" charset="-128"/>
                <a:cs typeface="Times New Roman" panose="02020603050405020304" pitchFamily="18" charset="0"/>
              </a:endParaRPr>
            </a:p>
          </p:txBody>
        </p:sp>
      </p:grpSp>
      <p:pic>
        <p:nvPicPr>
          <p:cNvPr id="10" name="図 9">
            <a:extLst>
              <a:ext uri="{FF2B5EF4-FFF2-40B4-BE49-F238E27FC236}">
                <a16:creationId xmlns:a16="http://schemas.microsoft.com/office/drawing/2014/main" id="{B85BCDB7-A16E-42BE-9779-6A125E5DEF11}"/>
              </a:ext>
            </a:extLst>
          </p:cNvPr>
          <p:cNvPicPr/>
          <p:nvPr/>
        </p:nvPicPr>
        <p:blipFill>
          <a:blip r:embed="rId4">
            <a:extLst>
              <a:ext uri="{28A0092B-C50C-407E-A947-70E740481C1C}">
                <a14:useLocalDpi xmlns:a14="http://schemas.microsoft.com/office/drawing/2010/main" val="0"/>
              </a:ext>
            </a:extLst>
          </a:blip>
          <a:stretch>
            <a:fillRect/>
          </a:stretch>
        </p:blipFill>
        <p:spPr>
          <a:xfrm>
            <a:off x="6309265" y="1554955"/>
            <a:ext cx="5403850" cy="4052888"/>
          </a:xfrm>
          <a:prstGeom prst="rect">
            <a:avLst/>
          </a:prstGeom>
        </p:spPr>
      </p:pic>
      <p:pic>
        <p:nvPicPr>
          <p:cNvPr id="11" name="図 10">
            <a:extLst>
              <a:ext uri="{FF2B5EF4-FFF2-40B4-BE49-F238E27FC236}">
                <a16:creationId xmlns:a16="http://schemas.microsoft.com/office/drawing/2014/main" id="{2613C583-297F-4DF0-BF97-D46CC8F2726A}"/>
              </a:ext>
            </a:extLst>
          </p:cNvPr>
          <p:cNvPicPr/>
          <p:nvPr/>
        </p:nvPicPr>
        <p:blipFill>
          <a:blip r:embed="rId5">
            <a:extLst>
              <a:ext uri="{28A0092B-C50C-407E-A947-70E740481C1C}">
                <a14:useLocalDpi xmlns:a14="http://schemas.microsoft.com/office/drawing/2010/main" val="0"/>
              </a:ext>
            </a:extLst>
          </a:blip>
          <a:stretch>
            <a:fillRect/>
          </a:stretch>
        </p:blipFill>
        <p:spPr>
          <a:xfrm>
            <a:off x="337073" y="1512093"/>
            <a:ext cx="5518151" cy="4138613"/>
          </a:xfrm>
          <a:prstGeom prst="rect">
            <a:avLst/>
          </a:prstGeom>
        </p:spPr>
      </p:pic>
      <p:sp>
        <p:nvSpPr>
          <p:cNvPr id="2" name="テキスト ボックス 1">
            <a:extLst>
              <a:ext uri="{FF2B5EF4-FFF2-40B4-BE49-F238E27FC236}">
                <a16:creationId xmlns:a16="http://schemas.microsoft.com/office/drawing/2014/main" id="{2649A8B2-AA24-4DA8-801C-64A3CB0801D3}"/>
              </a:ext>
            </a:extLst>
          </p:cNvPr>
          <p:cNvSpPr txBox="1"/>
          <p:nvPr/>
        </p:nvSpPr>
        <p:spPr>
          <a:xfrm>
            <a:off x="528114" y="5806172"/>
            <a:ext cx="11229975" cy="646331"/>
          </a:xfrm>
          <a:prstGeom prst="rect">
            <a:avLst/>
          </a:prstGeom>
          <a:noFill/>
        </p:spPr>
        <p:txBody>
          <a:bodyPr wrap="square" rtlCol="0">
            <a:spAutoFit/>
          </a:bodyPr>
          <a:lstStyle/>
          <a:p>
            <a:pPr algn="just"/>
            <a:r>
              <a:rPr lang="en-US" alt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rPr>
              <a:t>Airbnb</a:t>
            </a:r>
            <a:r>
              <a:rPr lang="ja-JP" alt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rPr>
              <a:t>の夜景ツアー　</a:t>
            </a:r>
            <a:r>
              <a:rPr lang="en-US" alt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rPr>
              <a:t>3.5</a:t>
            </a:r>
            <a:r>
              <a:rPr lang="ja-JP" alt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rPr>
              <a:t>時間でおすすめの夜景スポットを廻る　現在もやっている</a:t>
            </a:r>
          </a:p>
          <a:p>
            <a:r>
              <a:rPr lang="en-US" altLang="ja-JP" sz="1800" u="sng" dirty="0">
                <a:solidFill>
                  <a:srgbClr val="0000FF"/>
                </a:solidFill>
                <a:effectLst/>
                <a:latin typeface="ＭＳ 明朝" panose="02020609040205080304" pitchFamily="17" charset="-128"/>
                <a:ea typeface="ＭＳ 明朝" panose="02020609040205080304" pitchFamily="17" charset="-128"/>
                <a:cs typeface="Times New Roman" panose="02020603050405020304" pitchFamily="18" charset="0"/>
                <a:hlinkClick r:id="rId6"/>
              </a:rPr>
              <a:t>https://abnb.me/8PYkEjWUqeb </a:t>
            </a:r>
            <a:endParaRPr kumimoji="1" lang="ja-JP" altLang="en-US" dirty="0">
              <a:latin typeface="ＭＳ 明朝" panose="02020609040205080304" pitchFamily="17" charset="-128"/>
              <a:ea typeface="ＭＳ 明朝" panose="02020609040205080304" pitchFamily="17" charset="-128"/>
            </a:endParaRPr>
          </a:p>
        </p:txBody>
      </p:sp>
      <p:sp>
        <p:nvSpPr>
          <p:cNvPr id="8" name="正方形/長方形 7">
            <a:extLst>
              <a:ext uri="{FF2B5EF4-FFF2-40B4-BE49-F238E27FC236}">
                <a16:creationId xmlns:a16="http://schemas.microsoft.com/office/drawing/2014/main" id="{7C859C65-B7D1-4E6F-872B-9BEF1770E65D}"/>
              </a:ext>
            </a:extLst>
          </p:cNvPr>
          <p:cNvSpPr/>
          <p:nvPr/>
        </p:nvSpPr>
        <p:spPr>
          <a:xfrm>
            <a:off x="83186" y="958790"/>
            <a:ext cx="5970270" cy="531018"/>
          </a:xfrm>
          <a:prstGeom prst="rect">
            <a:avLst/>
          </a:prstGeom>
          <a:solidFill>
            <a:srgbClr val="F7E3FF"/>
          </a:soli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ctr"/>
          <a:lstStyle/>
          <a:p>
            <a:pPr algn="ctr"/>
            <a:r>
              <a:rPr lang="ja-JP" altLang="ja-JP" sz="2400" kern="100" dirty="0">
                <a:solidFill>
                  <a:schemeClr val="accent1">
                    <a:lumMod val="75000"/>
                  </a:schemeClr>
                </a:solidFill>
                <a:effectLst/>
                <a:latin typeface="Century" panose="02040604050505020304" pitchFamily="18" charset="0"/>
                <a:ea typeface="Meiryo UI" panose="020B0604030504040204" pitchFamily="50" charset="-128"/>
                <a:cs typeface="Times New Roman" panose="02020603050405020304" pitchFamily="18" charset="0"/>
              </a:rPr>
              <a:t>釜山の夜景を山の上から一望</a:t>
            </a:r>
            <a:r>
              <a:rPr lang="en-US" altLang="ja-JP" sz="2400" kern="100" dirty="0">
                <a:solidFill>
                  <a:schemeClr val="accent1">
                    <a:lumMod val="75000"/>
                  </a:schemeClr>
                </a:solidFill>
                <a:effectLst/>
                <a:latin typeface="Century" panose="02040604050505020304" pitchFamily="18" charset="0"/>
                <a:ea typeface="Meiryo UI" panose="020B0604030504040204" pitchFamily="50" charset="-128"/>
                <a:cs typeface="Times New Roman" panose="02020603050405020304" pitchFamily="18" charset="0"/>
              </a:rPr>
              <a:t>(</a:t>
            </a:r>
            <a:r>
              <a:rPr lang="ko-KR" altLang="en-US" sz="2400" kern="100" dirty="0">
                <a:solidFill>
                  <a:schemeClr val="accent1">
                    <a:lumMod val="75000"/>
                  </a:schemeClr>
                </a:solidFill>
                <a:effectLst/>
                <a:latin typeface="Century" panose="02040604050505020304" pitchFamily="18" charset="0"/>
                <a:ea typeface="Meiryo UI" panose="020B0604030504040204" pitchFamily="50" charset="-128"/>
                <a:cs typeface="Times New Roman" panose="02020603050405020304" pitchFamily="18" charset="0"/>
              </a:rPr>
              <a:t>황령산</a:t>
            </a:r>
            <a:r>
              <a:rPr lang="ja-JP" altLang="en-US" sz="2400" kern="100" dirty="0">
                <a:solidFill>
                  <a:schemeClr val="accent1">
                    <a:lumMod val="75000"/>
                  </a:schemeClr>
                </a:solidFill>
                <a:effectLst/>
                <a:latin typeface="Century" panose="02040604050505020304" pitchFamily="18" charset="0"/>
                <a:ea typeface="Meiryo UI" panose="020B0604030504040204" pitchFamily="50" charset="-128"/>
                <a:cs typeface="Times New Roman" panose="02020603050405020304" pitchFamily="18" charset="0"/>
              </a:rPr>
              <a:t>荒嶺山 </a:t>
            </a:r>
            <a:r>
              <a:rPr lang="en-US" altLang="ja-JP" sz="2400" kern="100" dirty="0">
                <a:solidFill>
                  <a:schemeClr val="accent1">
                    <a:lumMod val="75000"/>
                  </a:schemeClr>
                </a:solidFill>
                <a:latin typeface="Century" panose="02040604050505020304" pitchFamily="18" charset="0"/>
                <a:ea typeface="Meiryo UI" panose="020B0604030504040204" pitchFamily="50" charset="-128"/>
                <a:cs typeface="Times New Roman" panose="02020603050405020304" pitchFamily="18" charset="0"/>
              </a:rPr>
              <a:t>)</a:t>
            </a:r>
            <a:endParaRPr lang="ja-JP" altLang="ja-JP" sz="2400" kern="100" dirty="0">
              <a:solidFill>
                <a:schemeClr val="accent1">
                  <a:lumMod val="75000"/>
                </a:schemeClr>
              </a:solidFill>
              <a:effectLst/>
              <a:latin typeface="Century" panose="02040604050505020304" pitchFamily="18" charset="0"/>
              <a:ea typeface="ＭＳ 明朝" panose="02020609040205080304" pitchFamily="17" charset="-128"/>
              <a:cs typeface="Times New Roman" panose="02020603050405020304" pitchFamily="18" charset="0"/>
            </a:endParaRPr>
          </a:p>
          <a:p>
            <a:pPr algn="ctr"/>
            <a:endParaRPr kumimoji="1" lang="ja-JP" altLang="en-US" sz="2400" dirty="0">
              <a:solidFill>
                <a:schemeClr val="accent1">
                  <a:lumMod val="75000"/>
                </a:schemeClr>
              </a:solidFill>
            </a:endParaRPr>
          </a:p>
        </p:txBody>
      </p:sp>
      <p:sp>
        <p:nvSpPr>
          <p:cNvPr id="14" name="正方形/長方形 13">
            <a:extLst>
              <a:ext uri="{FF2B5EF4-FFF2-40B4-BE49-F238E27FC236}">
                <a16:creationId xmlns:a16="http://schemas.microsoft.com/office/drawing/2014/main" id="{DED8A179-F93A-4523-82CC-24C1A47E0F7E}"/>
              </a:ext>
            </a:extLst>
          </p:cNvPr>
          <p:cNvSpPr/>
          <p:nvPr/>
        </p:nvSpPr>
        <p:spPr>
          <a:xfrm>
            <a:off x="6966585" y="977156"/>
            <a:ext cx="4791504" cy="531018"/>
          </a:xfrm>
          <a:prstGeom prst="rect">
            <a:avLst/>
          </a:prstGeom>
          <a:solidFill>
            <a:srgbClr val="F7E3FF"/>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ja-JP" altLang="en-US" sz="2400" kern="100" dirty="0">
                <a:solidFill>
                  <a:schemeClr val="accent1">
                    <a:lumMod val="75000"/>
                  </a:schemeClr>
                </a:solidFill>
                <a:effectLst/>
                <a:latin typeface="Century" panose="02040604050505020304" pitchFamily="18" charset="0"/>
                <a:ea typeface="Meiryo UI" panose="020B0604030504040204" pitchFamily="50" charset="-128"/>
                <a:cs typeface="Times New Roman" panose="02020603050405020304" pitchFamily="18" charset="0"/>
              </a:rPr>
              <a:t>海雲台の水たまりに写った逆景が有名</a:t>
            </a:r>
            <a:endParaRPr kumimoji="1" lang="ja-JP" altLang="en-US" sz="2400" dirty="0">
              <a:solidFill>
                <a:schemeClr val="accent1">
                  <a:lumMod val="75000"/>
                </a:schemeClr>
              </a:solidFill>
            </a:endParaRPr>
          </a:p>
        </p:txBody>
      </p:sp>
    </p:spTree>
    <p:extLst>
      <p:ext uri="{BB962C8B-B14F-4D97-AF65-F5344CB8AC3E}">
        <p14:creationId xmlns:p14="http://schemas.microsoft.com/office/powerpoint/2010/main" val="3043522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9DC683B2-64DB-4A85-90E6-B4756E616BB4}"/>
              </a:ext>
            </a:extLst>
          </p:cNvPr>
          <p:cNvSpPr/>
          <p:nvPr/>
        </p:nvSpPr>
        <p:spPr>
          <a:xfrm>
            <a:off x="1591722" y="137425"/>
            <a:ext cx="3437477" cy="600762"/>
          </a:xfrm>
          <a:prstGeom prst="roundRect">
            <a:avLst/>
          </a:prstGeom>
          <a:solidFill>
            <a:schemeClr val="accent6">
              <a:lumMod val="40000"/>
              <a:lumOff val="60000"/>
            </a:schemeClr>
          </a:solidFill>
          <a:ln w="38100">
            <a:solidFill>
              <a:schemeClr val="accent5">
                <a:lumMod val="5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r>
              <a:rPr kumimoji="1" lang="ja-JP" altLang="en-US" sz="3600" b="1" kern="0" spc="500"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海雲台グルメ</a:t>
            </a:r>
            <a:endParaRPr kumimoji="1" lang="ja-JP" altLang="en-US" sz="3600" spc="500" dirty="0">
              <a:solidFill>
                <a:schemeClr val="accent6">
                  <a:lumMod val="20000"/>
                  <a:lumOff val="80000"/>
                </a:schemeClr>
              </a:solidFill>
              <a:latin typeface="HG丸ｺﾞｼｯｸM-PRO" panose="020F0600000000000000" pitchFamily="50" charset="-128"/>
              <a:ea typeface="HG丸ｺﾞｼｯｸM-PRO" panose="020F0600000000000000" pitchFamily="50" charset="-128"/>
            </a:endParaRPr>
          </a:p>
        </p:txBody>
      </p:sp>
      <p:grpSp>
        <p:nvGrpSpPr>
          <p:cNvPr id="7" name="グループ化 6">
            <a:extLst>
              <a:ext uri="{FF2B5EF4-FFF2-40B4-BE49-F238E27FC236}">
                <a16:creationId xmlns:a16="http://schemas.microsoft.com/office/drawing/2014/main" id="{123ECCBE-43CF-45BB-82F0-E86916CE7BE7}"/>
              </a:ext>
            </a:extLst>
          </p:cNvPr>
          <p:cNvGrpSpPr/>
          <p:nvPr/>
        </p:nvGrpSpPr>
        <p:grpSpPr>
          <a:xfrm>
            <a:off x="8442961" y="137425"/>
            <a:ext cx="3270154" cy="674529"/>
            <a:chOff x="8351521" y="738187"/>
            <a:chExt cx="3270154" cy="674529"/>
          </a:xfrm>
        </p:grpSpPr>
        <p:pic>
          <p:nvPicPr>
            <p:cNvPr id="4" name="グラフィックス 3">
              <a:extLst>
                <a:ext uri="{FF2B5EF4-FFF2-40B4-BE49-F238E27FC236}">
                  <a16:creationId xmlns:a16="http://schemas.microsoft.com/office/drawing/2014/main" id="{392EC64C-2193-4DAF-B578-A6FBA61F4D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51521" y="738187"/>
              <a:ext cx="3270154" cy="674529"/>
            </a:xfrm>
            <a:prstGeom prst="rect">
              <a:avLst/>
            </a:prstGeom>
          </p:spPr>
        </p:pic>
        <p:sp>
          <p:nvSpPr>
            <p:cNvPr id="6" name="テキスト ボックス 5">
              <a:extLst>
                <a:ext uri="{FF2B5EF4-FFF2-40B4-BE49-F238E27FC236}">
                  <a16:creationId xmlns:a16="http://schemas.microsoft.com/office/drawing/2014/main" id="{31E089AD-3C69-4BFC-B084-9864E0B08284}"/>
                </a:ext>
              </a:extLst>
            </p:cNvPr>
            <p:cNvSpPr txBox="1"/>
            <p:nvPr/>
          </p:nvSpPr>
          <p:spPr>
            <a:xfrm>
              <a:off x="8481218" y="820798"/>
              <a:ext cx="3010761" cy="509307"/>
            </a:xfrm>
            <a:prstGeom prst="rect">
              <a:avLst/>
            </a:prstGeom>
            <a:noFill/>
          </p:spPr>
          <p:txBody>
            <a:bodyPr wrap="none" rtlCol="0">
              <a:spAutoFit/>
            </a:bodyPr>
            <a:lstStyle/>
            <a:p>
              <a:pPr algn="l">
                <a:lnSpc>
                  <a:spcPts val="3400"/>
                </a:lnSpc>
              </a:pPr>
              <a:r>
                <a:rPr lang="en-US" altLang="ja-JP" sz="2800" b="1" kern="0" dirty="0" err="1">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Arial" panose="020B0604020202020204" pitchFamily="34" charset="0"/>
                </a:rPr>
                <a:t>Sugyon</a:t>
              </a:r>
              <a:r>
                <a:rPr lang="ja-JP" altLang="en-US" sz="2800" b="1" kern="0"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Arial" panose="020B0604020202020204" pitchFamily="34" charset="0"/>
                </a:rPr>
                <a:t>さんレポ</a:t>
              </a:r>
              <a:endParaRPr lang="ja-JP" altLang="ja-JP" sz="2800" b="1" kern="100" dirty="0">
                <a:solidFill>
                  <a:schemeClr val="accent1">
                    <a:lumMod val="75000"/>
                  </a:schemeClr>
                </a:solidFill>
                <a:effectLst>
                  <a:outerShdw blurRad="38100" dist="38100" dir="2700000" algn="tl">
                    <a:srgbClr val="000000">
                      <a:alpha val="43137"/>
                    </a:srgbClr>
                  </a:outerShdw>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8" name="正方形/長方形 7">
            <a:extLst>
              <a:ext uri="{FF2B5EF4-FFF2-40B4-BE49-F238E27FC236}">
                <a16:creationId xmlns:a16="http://schemas.microsoft.com/office/drawing/2014/main" id="{7C859C65-B7D1-4E6F-872B-9BEF1770E65D}"/>
              </a:ext>
            </a:extLst>
          </p:cNvPr>
          <p:cNvSpPr/>
          <p:nvPr/>
        </p:nvSpPr>
        <p:spPr>
          <a:xfrm>
            <a:off x="5351146" y="811954"/>
            <a:ext cx="3041015" cy="531018"/>
          </a:xfrm>
          <a:prstGeom prst="rect">
            <a:avLst/>
          </a:prstGeom>
          <a:solidFill>
            <a:srgbClr val="F7E3FF"/>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ja-JP" altLang="en-US" sz="2400" kern="100"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海雲台フグ料理</a:t>
            </a:r>
            <a:endParaRPr kumimoji="1" lang="ja-JP" altLang="en-US" sz="2400"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pic>
        <p:nvPicPr>
          <p:cNvPr id="12" name="図 11">
            <a:extLst>
              <a:ext uri="{FF2B5EF4-FFF2-40B4-BE49-F238E27FC236}">
                <a16:creationId xmlns:a16="http://schemas.microsoft.com/office/drawing/2014/main" id="{2D0B7460-4E5C-4790-AB1E-A6764B107FC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225280" y="1040814"/>
            <a:ext cx="2654300" cy="1905586"/>
          </a:xfrm>
          <a:prstGeom prst="rect">
            <a:avLst/>
          </a:prstGeom>
        </p:spPr>
      </p:pic>
      <p:pic>
        <p:nvPicPr>
          <p:cNvPr id="13" name="図 12">
            <a:extLst>
              <a:ext uri="{FF2B5EF4-FFF2-40B4-BE49-F238E27FC236}">
                <a16:creationId xmlns:a16="http://schemas.microsoft.com/office/drawing/2014/main" id="{947716AB-F319-4646-9A0E-4EDF9C18798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24176" y="1040814"/>
            <a:ext cx="4686842" cy="3515737"/>
          </a:xfrm>
          <a:prstGeom prst="rect">
            <a:avLst/>
          </a:prstGeom>
        </p:spPr>
      </p:pic>
      <p:pic>
        <p:nvPicPr>
          <p:cNvPr id="15" name="図 14">
            <a:extLst>
              <a:ext uri="{FF2B5EF4-FFF2-40B4-BE49-F238E27FC236}">
                <a16:creationId xmlns:a16="http://schemas.microsoft.com/office/drawing/2014/main" id="{9D3B389F-3EEB-40E8-ABF5-3017B3575A7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083598" y="2946400"/>
            <a:ext cx="5118524" cy="3838893"/>
          </a:xfrm>
          <a:prstGeom prst="rect">
            <a:avLst/>
          </a:prstGeom>
        </p:spPr>
      </p:pic>
      <p:sp>
        <p:nvSpPr>
          <p:cNvPr id="3" name="テキスト ボックス 2">
            <a:extLst>
              <a:ext uri="{FF2B5EF4-FFF2-40B4-BE49-F238E27FC236}">
                <a16:creationId xmlns:a16="http://schemas.microsoft.com/office/drawing/2014/main" id="{5DE3E772-8B93-452D-B7F7-26703B7AD472}"/>
              </a:ext>
            </a:extLst>
          </p:cNvPr>
          <p:cNvSpPr txBox="1"/>
          <p:nvPr/>
        </p:nvSpPr>
        <p:spPr>
          <a:xfrm>
            <a:off x="5048445" y="1683021"/>
            <a:ext cx="3939408" cy="923330"/>
          </a:xfrm>
          <a:prstGeom prst="rect">
            <a:avLst/>
          </a:prstGeom>
          <a:noFill/>
        </p:spPr>
        <p:txBody>
          <a:bodyPr wrap="square" rtlCol="0">
            <a:spAutoFit/>
          </a:bodyPr>
          <a:lstStyle/>
          <a:p>
            <a:pPr algn="just"/>
            <a:r>
              <a:rPr lang="ko-KR" altLang="ja-JP" sz="1800" kern="100" dirty="0">
                <a:effectLst/>
                <a:latin typeface="Batang" panose="02030600000101010101" pitchFamily="18" charset="-127"/>
                <a:ea typeface="Batang" panose="02030600000101010101" pitchFamily="18" charset="-127"/>
                <a:cs typeface="Malgun Gothic" panose="020B0503020000020004" pitchFamily="34" charset="-127"/>
              </a:rPr>
              <a:t>금수복국해운대본점</a:t>
            </a:r>
            <a:endParaRPr lang="ja-JP" altLang="ja-JP" sz="1800" kern="100" dirty="0">
              <a:effectLst/>
              <a:latin typeface="Batang" panose="02030600000101010101" pitchFamily="18" charset="-127"/>
              <a:ea typeface="Batang" panose="02030600000101010101" pitchFamily="18" charset="-127"/>
              <a:cs typeface="Times New Roman" panose="02020603050405020304" pitchFamily="18" charset="0"/>
            </a:endParaRPr>
          </a:p>
          <a:p>
            <a:pPr algn="just"/>
            <a:r>
              <a:rPr lang="ko-KR" altLang="ja-JP" sz="1800" kern="100" dirty="0">
                <a:effectLst/>
                <a:latin typeface="Batang" panose="02030600000101010101" pitchFamily="18" charset="-127"/>
                <a:ea typeface="Batang" panose="02030600000101010101" pitchFamily="18" charset="-127"/>
                <a:cs typeface="Malgun Gothic" panose="020B0503020000020004" pitchFamily="34" charset="-127"/>
              </a:rPr>
              <a:t>부산</a:t>
            </a:r>
            <a:r>
              <a:rPr lang="ko-KR" altLang="ja-JP" sz="1800" kern="100" dirty="0">
                <a:effectLst/>
                <a:latin typeface="Batang" panose="02030600000101010101" pitchFamily="18" charset="-127"/>
                <a:ea typeface="Batang" panose="02030600000101010101" pitchFamily="18" charset="-127"/>
                <a:cs typeface="Times New Roman" panose="02020603050405020304" pitchFamily="18" charset="0"/>
              </a:rPr>
              <a:t> </a:t>
            </a:r>
            <a:r>
              <a:rPr lang="ko-KR" altLang="ja-JP" sz="1800" kern="100" dirty="0">
                <a:effectLst/>
                <a:latin typeface="Batang" panose="02030600000101010101" pitchFamily="18" charset="-127"/>
                <a:ea typeface="Batang" panose="02030600000101010101" pitchFamily="18" charset="-127"/>
                <a:cs typeface="Malgun Gothic" panose="020B0503020000020004" pitchFamily="34" charset="-127"/>
              </a:rPr>
              <a:t>해운대구</a:t>
            </a:r>
            <a:r>
              <a:rPr lang="ko-KR" altLang="ja-JP" sz="1800" kern="100" dirty="0">
                <a:effectLst/>
                <a:latin typeface="Batang" panose="02030600000101010101" pitchFamily="18" charset="-127"/>
                <a:ea typeface="Batang" panose="02030600000101010101" pitchFamily="18" charset="-127"/>
                <a:cs typeface="Times New Roman" panose="02020603050405020304" pitchFamily="18" charset="0"/>
              </a:rPr>
              <a:t> </a:t>
            </a:r>
            <a:r>
              <a:rPr lang="ko-KR" altLang="ja-JP" sz="1800" kern="100" dirty="0">
                <a:effectLst/>
                <a:latin typeface="Batang" panose="02030600000101010101" pitchFamily="18" charset="-127"/>
                <a:ea typeface="Batang" panose="02030600000101010101" pitchFamily="18" charset="-127"/>
                <a:cs typeface="Malgun Gothic" panose="020B0503020000020004" pitchFamily="34" charset="-127"/>
              </a:rPr>
              <a:t>중동</a:t>
            </a:r>
            <a:r>
              <a:rPr lang="en-US" altLang="ja-JP" sz="1800" kern="100" dirty="0">
                <a:effectLst/>
                <a:latin typeface="Batang" panose="02030600000101010101" pitchFamily="18" charset="-127"/>
                <a:ea typeface="Batang" panose="02030600000101010101" pitchFamily="18" charset="-127"/>
                <a:cs typeface="Times New Roman" panose="02020603050405020304" pitchFamily="18" charset="0"/>
              </a:rPr>
              <a:t>1</a:t>
            </a:r>
            <a:r>
              <a:rPr lang="ko-KR" altLang="ja-JP" sz="1800" kern="100" dirty="0">
                <a:effectLst/>
                <a:latin typeface="Batang" panose="02030600000101010101" pitchFamily="18" charset="-127"/>
                <a:ea typeface="Batang" panose="02030600000101010101" pitchFamily="18" charset="-127"/>
                <a:cs typeface="Malgun Gothic" panose="020B0503020000020004" pitchFamily="34" charset="-127"/>
              </a:rPr>
              <a:t>로</a:t>
            </a:r>
            <a:r>
              <a:rPr lang="en-US" altLang="ja-JP" sz="1800" kern="100" dirty="0">
                <a:effectLst/>
                <a:latin typeface="Batang" panose="02030600000101010101" pitchFamily="18" charset="-127"/>
                <a:ea typeface="Batang" panose="02030600000101010101" pitchFamily="18" charset="-127"/>
                <a:cs typeface="Times New Roman" panose="02020603050405020304" pitchFamily="18" charset="0"/>
              </a:rPr>
              <a:t>43</a:t>
            </a:r>
            <a:r>
              <a:rPr lang="ko-KR" altLang="ja-JP" sz="1800" kern="100" dirty="0">
                <a:effectLst/>
                <a:latin typeface="Batang" panose="02030600000101010101" pitchFamily="18" charset="-127"/>
                <a:ea typeface="Batang" panose="02030600000101010101" pitchFamily="18" charset="-127"/>
                <a:cs typeface="Malgun Gothic" panose="020B0503020000020004" pitchFamily="34" charset="-127"/>
              </a:rPr>
              <a:t>번길</a:t>
            </a:r>
            <a:r>
              <a:rPr lang="en-US" altLang="ja-JP" sz="1800" kern="100" dirty="0">
                <a:effectLst/>
                <a:latin typeface="Batang" panose="02030600000101010101" pitchFamily="18" charset="-127"/>
                <a:ea typeface="Batang" panose="02030600000101010101" pitchFamily="18" charset="-127"/>
                <a:cs typeface="Times New Roman" panose="02020603050405020304" pitchFamily="18" charset="0"/>
              </a:rPr>
              <a:t> 23</a:t>
            </a:r>
            <a:endParaRPr lang="ja-JP" altLang="ja-JP" sz="1800" kern="100" dirty="0">
              <a:effectLst/>
              <a:latin typeface="Batang" panose="02030600000101010101" pitchFamily="18" charset="-127"/>
              <a:ea typeface="Batang" panose="02030600000101010101" pitchFamily="18" charset="-127"/>
              <a:cs typeface="Times New Roman" panose="02020603050405020304" pitchFamily="18" charset="0"/>
            </a:endParaRPr>
          </a:p>
          <a:p>
            <a:pPr algn="just"/>
            <a:r>
              <a:rPr lang="en-US" altLang="ja-JP" sz="1800" u="sng" kern="100" dirty="0">
                <a:solidFill>
                  <a:srgbClr val="0000FF"/>
                </a:solidFill>
                <a:effectLst/>
                <a:latin typeface="ＭＳ 明朝" panose="02020609040205080304" pitchFamily="17" charset="-128"/>
                <a:ea typeface="ＭＳ 明朝" panose="02020609040205080304" pitchFamily="17" charset="-128"/>
                <a:cs typeface="Times New Roman" panose="02020603050405020304" pitchFamily="18" charset="0"/>
                <a:hlinkClick r:id="rId7"/>
              </a:rPr>
              <a:t>http://naver.me/5YPcDugc</a:t>
            </a:r>
            <a:endParaRPr lang="ja-JP" altLang="ja-JP" sz="1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445218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pic>
        <p:nvPicPr>
          <p:cNvPr id="3" name="オンライン メディア 2" title="조용필 - 돌아와요 부산항에">
            <a:hlinkClick r:id="" action="ppaction://media"/>
            <a:extLst>
              <a:ext uri="{FF2B5EF4-FFF2-40B4-BE49-F238E27FC236}">
                <a16:creationId xmlns:a16="http://schemas.microsoft.com/office/drawing/2014/main" id="{22904765-A669-4E9E-8442-042CAEBCBABE}"/>
              </a:ext>
            </a:extLst>
          </p:cNvPr>
          <p:cNvPicPr>
            <a:picLocks noRot="1" noChangeAspect="1"/>
          </p:cNvPicPr>
          <p:nvPr>
            <a:videoFile r:link="rId1"/>
          </p:nvPr>
        </p:nvPicPr>
        <p:blipFill>
          <a:blip r:embed="rId3"/>
          <a:stretch>
            <a:fillRect/>
          </a:stretch>
        </p:blipFill>
        <p:spPr>
          <a:xfrm>
            <a:off x="1072195" y="342900"/>
            <a:ext cx="10957965" cy="6191250"/>
          </a:xfrm>
          <a:prstGeom prst="rect">
            <a:avLst/>
          </a:prstGeom>
        </p:spPr>
      </p:pic>
    </p:spTree>
    <p:extLst>
      <p:ext uri="{BB962C8B-B14F-4D97-AF65-F5344CB8AC3E}">
        <p14:creationId xmlns:p14="http://schemas.microsoft.com/office/powerpoint/2010/main" val="373260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336FA405-5783-41CD-B00B-82D017BC14C0}"/>
              </a:ext>
            </a:extLst>
          </p:cNvPr>
          <p:cNvGrpSpPr/>
          <p:nvPr/>
        </p:nvGrpSpPr>
        <p:grpSpPr>
          <a:xfrm>
            <a:off x="6096000" y="2674889"/>
            <a:ext cx="5661887" cy="3932970"/>
            <a:chOff x="6242152" y="199082"/>
            <a:chExt cx="5661887" cy="3932970"/>
          </a:xfrm>
        </p:grpSpPr>
        <p:pic>
          <p:nvPicPr>
            <p:cNvPr id="7" name="図 6">
              <a:extLst>
                <a:ext uri="{FF2B5EF4-FFF2-40B4-BE49-F238E27FC236}">
                  <a16:creationId xmlns:a16="http://schemas.microsoft.com/office/drawing/2014/main" id="{99F18D82-49CA-4C0F-A878-D471BA9AF18F}"/>
                </a:ext>
              </a:extLst>
            </p:cNvPr>
            <p:cNvPicPr>
              <a:picLocks noChangeAspect="1"/>
            </p:cNvPicPr>
            <p:nvPr/>
          </p:nvPicPr>
          <p:blipFill rotWithShape="1">
            <a:blip r:embed="rId2">
              <a:extLst>
                <a:ext uri="{28A0092B-C50C-407E-A947-70E740481C1C}">
                  <a14:useLocalDpi xmlns:a14="http://schemas.microsoft.com/office/drawing/2010/main" val="0"/>
                </a:ext>
              </a:extLst>
            </a:blip>
            <a:srcRect l="18504" t="30667" r="36344" b="27544"/>
            <a:stretch/>
          </p:blipFill>
          <p:spPr>
            <a:xfrm>
              <a:off x="6242152" y="199082"/>
              <a:ext cx="5661887" cy="3932970"/>
            </a:xfrm>
            <a:prstGeom prst="rect">
              <a:avLst/>
            </a:prstGeom>
          </p:spPr>
        </p:pic>
        <p:sp>
          <p:nvSpPr>
            <p:cNvPr id="15" name="楕円 14">
              <a:extLst>
                <a:ext uri="{FF2B5EF4-FFF2-40B4-BE49-F238E27FC236}">
                  <a16:creationId xmlns:a16="http://schemas.microsoft.com/office/drawing/2014/main" id="{2B80ADD1-EA35-4A8F-8AD0-CE6FB16F0BE4}"/>
                </a:ext>
              </a:extLst>
            </p:cNvPr>
            <p:cNvSpPr/>
            <p:nvPr/>
          </p:nvSpPr>
          <p:spPr>
            <a:xfrm>
              <a:off x="7407630" y="2429111"/>
              <a:ext cx="615244" cy="5614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grpSp>
        <p:nvGrpSpPr>
          <p:cNvPr id="31" name="グループ化 30">
            <a:extLst>
              <a:ext uri="{FF2B5EF4-FFF2-40B4-BE49-F238E27FC236}">
                <a16:creationId xmlns:a16="http://schemas.microsoft.com/office/drawing/2014/main" id="{AF5D471E-609D-4EA4-ACAA-DF4FED5AB391}"/>
              </a:ext>
            </a:extLst>
          </p:cNvPr>
          <p:cNvGrpSpPr/>
          <p:nvPr/>
        </p:nvGrpSpPr>
        <p:grpSpPr>
          <a:xfrm>
            <a:off x="8626943" y="-206893"/>
            <a:ext cx="3769382" cy="1462230"/>
            <a:chOff x="4987291" y="1619405"/>
            <a:chExt cx="4481842" cy="1738610"/>
          </a:xfrm>
        </p:grpSpPr>
        <p:pic>
          <p:nvPicPr>
            <p:cNvPr id="32" name="グラフィックス 31">
              <a:extLst>
                <a:ext uri="{FF2B5EF4-FFF2-40B4-BE49-F238E27FC236}">
                  <a16:creationId xmlns:a16="http://schemas.microsoft.com/office/drawing/2014/main" id="{6444D65C-3096-4FE0-B582-91C900C75E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619405"/>
              <a:ext cx="4481842" cy="1738610"/>
            </a:xfrm>
            <a:prstGeom prst="rect">
              <a:avLst/>
            </a:prstGeom>
          </p:spPr>
        </p:pic>
        <p:sp>
          <p:nvSpPr>
            <p:cNvPr id="33" name="テキスト ボックス 32">
              <a:extLst>
                <a:ext uri="{FF2B5EF4-FFF2-40B4-BE49-F238E27FC236}">
                  <a16:creationId xmlns:a16="http://schemas.microsoft.com/office/drawing/2014/main" id="{0962FE51-0294-46D2-9EF5-97DC314EDD58}"/>
                </a:ext>
              </a:extLst>
            </p:cNvPr>
            <p:cNvSpPr txBox="1"/>
            <p:nvPr/>
          </p:nvSpPr>
          <p:spPr>
            <a:xfrm>
              <a:off x="5456159" y="2102114"/>
              <a:ext cx="3572796" cy="548926"/>
            </a:xfrm>
            <a:prstGeom prst="rect">
              <a:avLst/>
            </a:prstGeom>
            <a:noFill/>
          </p:spPr>
          <p:txBody>
            <a:bodyPr wrap="squar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32</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3370335" cy="688257"/>
          </a:xfrm>
          <a:prstGeom prst="roundRect">
            <a:avLst/>
          </a:prstGeom>
          <a:solidFill>
            <a:schemeClr val="accent6">
              <a:lumMod val="20000"/>
              <a:lumOff val="80000"/>
            </a:schemeClr>
          </a:solidFill>
          <a:ln w="38100">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동백섬 冬椿島</a:t>
            </a:r>
          </a:p>
          <a:p>
            <a:pPr algn="ctr"/>
            <a:endParaRPr kumimoji="1" lang="ja-JP" altLang="en-US" sz="3600" dirty="0">
              <a:solidFill>
                <a:schemeClr val="accent1">
                  <a:lumMod val="75000"/>
                </a:schemeClr>
              </a:solidFill>
            </a:endParaRPr>
          </a:p>
        </p:txBody>
      </p:sp>
      <p:grpSp>
        <p:nvGrpSpPr>
          <p:cNvPr id="8" name="グループ化 7">
            <a:extLst>
              <a:ext uri="{FF2B5EF4-FFF2-40B4-BE49-F238E27FC236}">
                <a16:creationId xmlns:a16="http://schemas.microsoft.com/office/drawing/2014/main" id="{EE06B78D-37ED-4F5F-AFA9-1C995BB2B6AE}"/>
              </a:ext>
            </a:extLst>
          </p:cNvPr>
          <p:cNvGrpSpPr/>
          <p:nvPr/>
        </p:nvGrpSpPr>
        <p:grpSpPr>
          <a:xfrm>
            <a:off x="4805305" y="-174571"/>
            <a:ext cx="3762191" cy="1462231"/>
            <a:chOff x="8219328" y="5242759"/>
            <a:chExt cx="4278732" cy="1805313"/>
          </a:xfrm>
        </p:grpSpPr>
        <p:pic>
          <p:nvPicPr>
            <p:cNvPr id="9" name="グラフィックス 8">
              <a:extLst>
                <a:ext uri="{FF2B5EF4-FFF2-40B4-BE49-F238E27FC236}">
                  <a16:creationId xmlns:a16="http://schemas.microsoft.com/office/drawing/2014/main" id="{A142B80B-154B-4E3E-95C8-364E7FB802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19328" y="5242759"/>
              <a:ext cx="4278732" cy="1805313"/>
            </a:xfrm>
            <a:prstGeom prst="rect">
              <a:avLst/>
            </a:prstGeom>
          </p:spPr>
        </p:pic>
        <p:sp>
          <p:nvSpPr>
            <p:cNvPr id="10" name="テキスト ボックス 9">
              <a:extLst>
                <a:ext uri="{FF2B5EF4-FFF2-40B4-BE49-F238E27FC236}">
                  <a16:creationId xmlns:a16="http://schemas.microsoft.com/office/drawing/2014/main" id="{34BB8CBB-86EB-4627-9DB5-2F1EC752CC45}"/>
                </a:ext>
              </a:extLst>
            </p:cNvPr>
            <p:cNvSpPr txBox="1"/>
            <p:nvPr/>
          </p:nvSpPr>
          <p:spPr>
            <a:xfrm>
              <a:off x="8750081" y="5507203"/>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37</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
        <p:nvSpPr>
          <p:cNvPr id="12" name="テキスト ボックス 11">
            <a:extLst>
              <a:ext uri="{FF2B5EF4-FFF2-40B4-BE49-F238E27FC236}">
                <a16:creationId xmlns:a16="http://schemas.microsoft.com/office/drawing/2014/main" id="{7826AA01-DFB0-4CE2-A1DE-3D3EC3753304}"/>
              </a:ext>
            </a:extLst>
          </p:cNvPr>
          <p:cNvSpPr txBox="1"/>
          <p:nvPr/>
        </p:nvSpPr>
        <p:spPr>
          <a:xfrm>
            <a:off x="761364" y="838489"/>
            <a:ext cx="10996523" cy="1836400"/>
          </a:xfrm>
          <a:prstGeom prst="rect">
            <a:avLst/>
          </a:prstGeom>
          <a:noFill/>
        </p:spPr>
        <p:txBody>
          <a:bodyPr wrap="square" rtlCol="0">
            <a:spAutoFit/>
          </a:bodyPr>
          <a:lstStyle/>
          <a:p>
            <a:pPr algn="l">
              <a:lnSpc>
                <a:spcPts val="3400"/>
              </a:lnSpc>
              <a:tabLst>
                <a:tab pos="1543685" algn="l"/>
              </a:tabLst>
            </a:pPr>
            <a:r>
              <a:rPr lang="ko-KR" altLang="ja-JP" sz="3200" kern="1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조용필</a:t>
            </a:r>
            <a:r>
              <a:rPr lang="en-US" altLang="ja-JP" sz="3200" kern="1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a:t>
            </a:r>
            <a:r>
              <a:rPr lang="ko-KR" altLang="ja-JP" sz="3200" kern="1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趙容弼</a:t>
            </a:r>
            <a:r>
              <a:rPr lang="en-US" altLang="ja-JP" sz="3200" kern="1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a:t>
            </a:r>
            <a:r>
              <a:rPr lang="ja-JP" altLang="ja-JP" sz="3200" kern="1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の</a:t>
            </a:r>
            <a:r>
              <a:rPr lang="ko-KR" altLang="ja-JP" sz="3200" kern="1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歌『</a:t>
            </a:r>
            <a:r>
              <a:rPr lang="ko-KR" altLang="ja-JP" sz="3200" kern="1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돌아와요</a:t>
            </a:r>
            <a:r>
              <a:rPr lang="ko-KR" altLang="ja-JP" sz="3200" kern="1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ja-JP" sz="3200" kern="1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부산항에</a:t>
            </a:r>
            <a:r>
              <a:rPr lang="en-US" altLang="ja-JP" sz="3200" kern="1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a:t>
            </a:r>
            <a:r>
              <a:rPr lang="ko-KR" altLang="ja-JP" sz="3200" kern="1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釜山港</a:t>
            </a:r>
            <a:r>
              <a:rPr lang="ja-JP" altLang="ja-JP" sz="3200" kern="1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に</a:t>
            </a:r>
            <a:r>
              <a:rPr lang="ko-KR" altLang="ja-JP" sz="3200" kern="1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帰</a:t>
            </a:r>
            <a:r>
              <a:rPr lang="ja-JP" altLang="ja-JP" sz="3200" kern="1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れ</a:t>
            </a:r>
            <a:r>
              <a:rPr lang="en-US" altLang="ja-JP" sz="3200" kern="1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a:t>
            </a:r>
            <a:r>
              <a:rPr lang="ko-KR" altLang="ja-JP" sz="3200" kern="1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』一番最初</a:t>
            </a:r>
            <a:r>
              <a:rPr lang="ja-JP" altLang="ja-JP" sz="3200" kern="1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の</a:t>
            </a:r>
            <a:r>
              <a:rPr lang="ko-KR" altLang="ja-JP" sz="3200" kern="1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歌詞</a:t>
            </a:r>
            <a:endParaRPr lang="ja-JP" altLang="ja-JP" sz="32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nSpc>
                <a:spcPts val="3400"/>
              </a:lnSpc>
            </a:pPr>
            <a:r>
              <a:rPr lang="ko-KR" altLang="ja-JP" sz="32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a:t>
            </a:r>
            <a:r>
              <a:rPr lang="ko-KR" altLang="ja-JP" sz="32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꽃피는</a:t>
            </a:r>
            <a:r>
              <a:rPr lang="ko-KR" altLang="ja-JP" sz="32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ja-JP" sz="3200" b="1" dirty="0">
                <a:solidFill>
                  <a:srgbClr val="FF0000"/>
                </a:solidFill>
                <a:effectLst/>
                <a:latin typeface="ＭＳ 明朝" panose="02020609040205080304" pitchFamily="17" charset="-128"/>
                <a:ea typeface="Batang" panose="02030600000101010101" pitchFamily="18" charset="-127"/>
                <a:cs typeface="Batang" panose="02030600000101010101" pitchFamily="18" charset="-127"/>
              </a:rPr>
              <a:t>동백섬</a:t>
            </a:r>
            <a:r>
              <a:rPr lang="ko-KR" altLang="ja-JP" sz="32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에</a:t>
            </a:r>
            <a:r>
              <a:rPr lang="ko-KR" altLang="ja-JP" sz="32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ja-JP" sz="32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봄이</a:t>
            </a:r>
            <a:r>
              <a:rPr lang="ko-KR" altLang="ja-JP" sz="32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ja-JP" sz="32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왔건만</a:t>
            </a:r>
            <a:r>
              <a:rPr lang="ko-KR" altLang="ja-JP" sz="32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ja-JP" sz="32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형제</a:t>
            </a:r>
            <a:r>
              <a:rPr lang="ko-KR" altLang="ja-JP" sz="32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ja-JP" sz="32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떠난</a:t>
            </a:r>
            <a:r>
              <a:rPr lang="ko-KR" altLang="ja-JP" sz="32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ja-JP" sz="32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부산항에</a:t>
            </a:r>
            <a:br>
              <a:rPr lang="en-US" altLang="ja-JP" sz="32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br>
            <a:r>
              <a:rPr lang="ko-KR" altLang="ja-JP" sz="32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갈매기만</a:t>
            </a:r>
            <a:r>
              <a:rPr lang="ko-KR" altLang="ja-JP" sz="32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ja-JP" sz="32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슬피</a:t>
            </a:r>
            <a:r>
              <a:rPr lang="ko-KR" altLang="ja-JP" sz="32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ja-JP" sz="32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우네</a:t>
            </a:r>
            <a:r>
              <a:rPr lang="ko-KR" altLang="ja-JP" sz="32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ja-JP" sz="32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오륙도</a:t>
            </a:r>
            <a:r>
              <a:rPr lang="ko-KR" altLang="ja-JP" sz="32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ja-JP" sz="32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돌아가는</a:t>
            </a:r>
            <a:r>
              <a:rPr lang="ko-KR" altLang="ja-JP" sz="32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ja-JP" sz="32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연락선</a:t>
            </a:r>
            <a:r>
              <a:rPr lang="ko-KR" altLang="ja-JP" sz="32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ja-JP" sz="3200" dirty="0">
                <a:solidFill>
                  <a:srgbClr val="202122"/>
                </a:solidFill>
                <a:effectLst/>
                <a:latin typeface="ＭＳ 明朝" panose="02020609040205080304" pitchFamily="17" charset="-128"/>
                <a:ea typeface="Batang" panose="02030600000101010101" pitchFamily="18" charset="-127"/>
                <a:cs typeface="Batang" panose="02030600000101010101" pitchFamily="18" charset="-127"/>
              </a:rPr>
              <a:t>마다</a:t>
            </a:r>
            <a:r>
              <a:rPr lang="ja-JP" altLang="ja-JP" sz="3200" dirty="0">
                <a:solidFill>
                  <a:srgbClr val="202122"/>
                </a:solidFill>
                <a:effectLst/>
                <a:latin typeface="ＭＳ 明朝" panose="02020609040205080304" pitchFamily="17" charset="-128"/>
                <a:ea typeface="ＭＳ 明朝" panose="02020609040205080304" pitchFamily="17" charset="-128"/>
                <a:cs typeface="Batang" panose="02030600000101010101" pitchFamily="18" charset="-127"/>
              </a:rPr>
              <a:t>」</a:t>
            </a:r>
            <a:endParaRPr kumimoji="1" lang="ja-JP" altLang="en-US" sz="3200" dirty="0">
              <a:latin typeface="ＭＳ 明朝" panose="02020609040205080304" pitchFamily="17" charset="-128"/>
              <a:ea typeface="ＭＳ 明朝" panose="02020609040205080304" pitchFamily="17" charset="-128"/>
            </a:endParaRPr>
          </a:p>
        </p:txBody>
      </p:sp>
      <p:pic>
        <p:nvPicPr>
          <p:cNvPr id="20" name="그림 8" descr="실외, 물, 자연, 해양이(가) 표시된 사진&#10;&#10;자동 생성된 설명">
            <a:extLst>
              <a:ext uri="{FF2B5EF4-FFF2-40B4-BE49-F238E27FC236}">
                <a16:creationId xmlns:a16="http://schemas.microsoft.com/office/drawing/2014/main" id="{EA515DF6-BAF4-43CA-B55F-E450655FFD01}"/>
              </a:ext>
            </a:extLst>
          </p:cNvPr>
          <p:cNvPicPr>
            <a:picLocks noChangeAspect="1"/>
          </p:cNvPicPr>
          <p:nvPr/>
        </p:nvPicPr>
        <p:blipFill>
          <a:blip r:embed="rId7"/>
          <a:stretch>
            <a:fillRect/>
          </a:stretch>
        </p:blipFill>
        <p:spPr>
          <a:xfrm>
            <a:off x="355583" y="2639255"/>
            <a:ext cx="3073099" cy="2304824"/>
          </a:xfrm>
          <a:prstGeom prst="rect">
            <a:avLst/>
          </a:prstGeom>
        </p:spPr>
      </p:pic>
      <p:pic>
        <p:nvPicPr>
          <p:cNvPr id="21" name="図 20">
            <a:extLst>
              <a:ext uri="{FF2B5EF4-FFF2-40B4-BE49-F238E27FC236}">
                <a16:creationId xmlns:a16="http://schemas.microsoft.com/office/drawing/2014/main" id="{0206B79F-CE24-4BD3-9BCE-4FC60B8729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1582" y="4458389"/>
            <a:ext cx="3230077" cy="2149470"/>
          </a:xfrm>
          <a:prstGeom prst="rect">
            <a:avLst/>
          </a:prstGeom>
        </p:spPr>
      </p:pic>
      <p:pic>
        <p:nvPicPr>
          <p:cNvPr id="22" name="図 21">
            <a:extLst>
              <a:ext uri="{FF2B5EF4-FFF2-40B4-BE49-F238E27FC236}">
                <a16:creationId xmlns:a16="http://schemas.microsoft.com/office/drawing/2014/main" id="{6CCE1BF5-7EE5-42D1-BC27-79BCD3BD56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9852" y="2576105"/>
            <a:ext cx="2724264" cy="2123639"/>
          </a:xfrm>
          <a:prstGeom prst="rect">
            <a:avLst/>
          </a:prstGeom>
        </p:spPr>
      </p:pic>
    </p:spTree>
    <p:extLst>
      <p:ext uri="{BB962C8B-B14F-4D97-AF65-F5344CB8AC3E}">
        <p14:creationId xmlns:p14="http://schemas.microsoft.com/office/powerpoint/2010/main" val="1085083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3FFFE849-C55E-47D9-8B21-C1FBE4E3B656}"/>
              </a:ext>
            </a:extLst>
          </p:cNvPr>
          <p:cNvPicPr>
            <a:picLocks noChangeAspect="1"/>
          </p:cNvPicPr>
          <p:nvPr/>
        </p:nvPicPr>
        <p:blipFill>
          <a:blip r:embed="rId2"/>
          <a:stretch>
            <a:fillRect/>
          </a:stretch>
        </p:blipFill>
        <p:spPr>
          <a:xfrm>
            <a:off x="1609542" y="429913"/>
            <a:ext cx="6273038" cy="6157634"/>
          </a:xfrm>
          <a:prstGeom prst="rect">
            <a:avLst/>
          </a:prstGeom>
        </p:spPr>
      </p:pic>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grpSp>
        <p:nvGrpSpPr>
          <p:cNvPr id="31" name="グループ化 30">
            <a:extLst>
              <a:ext uri="{FF2B5EF4-FFF2-40B4-BE49-F238E27FC236}">
                <a16:creationId xmlns:a16="http://schemas.microsoft.com/office/drawing/2014/main" id="{AF5D471E-609D-4EA4-ACAA-DF4FED5AB391}"/>
              </a:ext>
            </a:extLst>
          </p:cNvPr>
          <p:cNvGrpSpPr/>
          <p:nvPr/>
        </p:nvGrpSpPr>
        <p:grpSpPr>
          <a:xfrm>
            <a:off x="8626943" y="-206893"/>
            <a:ext cx="3769382" cy="1462230"/>
            <a:chOff x="4987291" y="1619405"/>
            <a:chExt cx="4481842" cy="1738610"/>
          </a:xfrm>
        </p:grpSpPr>
        <p:pic>
          <p:nvPicPr>
            <p:cNvPr id="32" name="グラフィックス 31">
              <a:extLst>
                <a:ext uri="{FF2B5EF4-FFF2-40B4-BE49-F238E27FC236}">
                  <a16:creationId xmlns:a16="http://schemas.microsoft.com/office/drawing/2014/main" id="{6444D65C-3096-4FE0-B582-91C900C75E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619405"/>
              <a:ext cx="4481842" cy="1738610"/>
            </a:xfrm>
            <a:prstGeom prst="rect">
              <a:avLst/>
            </a:prstGeom>
          </p:spPr>
        </p:pic>
        <p:sp>
          <p:nvSpPr>
            <p:cNvPr id="33" name="テキスト ボックス 32">
              <a:extLst>
                <a:ext uri="{FF2B5EF4-FFF2-40B4-BE49-F238E27FC236}">
                  <a16:creationId xmlns:a16="http://schemas.microsoft.com/office/drawing/2014/main" id="{0962FE51-0294-46D2-9EF5-97DC314EDD58}"/>
                </a:ext>
              </a:extLst>
            </p:cNvPr>
            <p:cNvSpPr txBox="1"/>
            <p:nvPr/>
          </p:nvSpPr>
          <p:spPr>
            <a:xfrm>
              <a:off x="5456159" y="2102114"/>
              <a:ext cx="3572796" cy="548926"/>
            </a:xfrm>
            <a:prstGeom prst="rect">
              <a:avLst/>
            </a:prstGeom>
            <a:noFill/>
          </p:spPr>
          <p:txBody>
            <a:bodyPr wrap="squar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32</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 name="四角形: 角を丸くする 1">
            <a:extLst>
              <a:ext uri="{FF2B5EF4-FFF2-40B4-BE49-F238E27FC236}">
                <a16:creationId xmlns:a16="http://schemas.microsoft.com/office/drawing/2014/main" id="{EFB6D60A-1A66-49E4-8CFB-2CEE4A6E12EA}"/>
              </a:ext>
            </a:extLst>
          </p:cNvPr>
          <p:cNvSpPr/>
          <p:nvPr/>
        </p:nvSpPr>
        <p:spPr>
          <a:xfrm>
            <a:off x="1345817" y="85785"/>
            <a:ext cx="6351660" cy="688257"/>
          </a:xfrm>
          <a:prstGeom prst="roundRect">
            <a:avLst/>
          </a:prstGeom>
          <a:solidFill>
            <a:schemeClr val="accent6">
              <a:lumMod val="20000"/>
              <a:lumOff val="80000"/>
            </a:schemeClr>
          </a:solidFill>
          <a:ln w="38100">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동백섬 冬椿島</a:t>
            </a:r>
            <a:r>
              <a:rPr kumimoji="1" lang="ja-JP" altLang="en-US" sz="36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と</a:t>
            </a:r>
            <a:r>
              <a:rPr kumimoji="1" lang="ko-KR" altLang="en-US" sz="36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달맞이 언덕</a:t>
            </a:r>
          </a:p>
          <a:p>
            <a:pPr algn="ctr"/>
            <a:endParaRPr kumimoji="1" lang="ja-JP" altLang="en-US" sz="3600" dirty="0">
              <a:solidFill>
                <a:schemeClr val="accent1">
                  <a:lumMod val="75000"/>
                </a:schemeClr>
              </a:solidFill>
            </a:endParaRPr>
          </a:p>
        </p:txBody>
      </p:sp>
      <p:grpSp>
        <p:nvGrpSpPr>
          <p:cNvPr id="8" name="グループ化 7">
            <a:extLst>
              <a:ext uri="{FF2B5EF4-FFF2-40B4-BE49-F238E27FC236}">
                <a16:creationId xmlns:a16="http://schemas.microsoft.com/office/drawing/2014/main" id="{EE06B78D-37ED-4F5F-AFA9-1C995BB2B6AE}"/>
              </a:ext>
            </a:extLst>
          </p:cNvPr>
          <p:cNvGrpSpPr/>
          <p:nvPr/>
        </p:nvGrpSpPr>
        <p:grpSpPr>
          <a:xfrm>
            <a:off x="8642602" y="660747"/>
            <a:ext cx="3762191" cy="1462231"/>
            <a:chOff x="8219328" y="5242759"/>
            <a:chExt cx="4278732" cy="1805313"/>
          </a:xfrm>
        </p:grpSpPr>
        <p:pic>
          <p:nvPicPr>
            <p:cNvPr id="9" name="グラフィックス 8">
              <a:extLst>
                <a:ext uri="{FF2B5EF4-FFF2-40B4-BE49-F238E27FC236}">
                  <a16:creationId xmlns:a16="http://schemas.microsoft.com/office/drawing/2014/main" id="{A142B80B-154B-4E3E-95C8-364E7FB802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19328" y="5242759"/>
              <a:ext cx="4278732" cy="1805313"/>
            </a:xfrm>
            <a:prstGeom prst="rect">
              <a:avLst/>
            </a:prstGeom>
          </p:spPr>
        </p:pic>
        <p:sp>
          <p:nvSpPr>
            <p:cNvPr id="10" name="テキスト ボックス 9">
              <a:extLst>
                <a:ext uri="{FF2B5EF4-FFF2-40B4-BE49-F238E27FC236}">
                  <a16:creationId xmlns:a16="http://schemas.microsoft.com/office/drawing/2014/main" id="{34BB8CBB-86EB-4627-9DB5-2F1EC752CC45}"/>
                </a:ext>
              </a:extLst>
            </p:cNvPr>
            <p:cNvSpPr txBox="1"/>
            <p:nvPr/>
          </p:nvSpPr>
          <p:spPr>
            <a:xfrm>
              <a:off x="8750081" y="5507203"/>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37</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
        <p:nvSpPr>
          <p:cNvPr id="17" name="楕円 16">
            <a:extLst>
              <a:ext uri="{FF2B5EF4-FFF2-40B4-BE49-F238E27FC236}">
                <a16:creationId xmlns:a16="http://schemas.microsoft.com/office/drawing/2014/main" id="{A19A3769-E299-4579-9348-A2BEC84F8CD7}"/>
              </a:ext>
            </a:extLst>
          </p:cNvPr>
          <p:cNvSpPr/>
          <p:nvPr/>
        </p:nvSpPr>
        <p:spPr>
          <a:xfrm>
            <a:off x="5815894" y="4914863"/>
            <a:ext cx="1219200" cy="11126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87184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17C783B-C784-4C51-A8F2-ED9EA91746A3}"/>
              </a:ext>
            </a:extLst>
          </p:cNvPr>
          <p:cNvPicPr>
            <a:picLocks noChangeAspect="1"/>
          </p:cNvPicPr>
          <p:nvPr/>
        </p:nvPicPr>
        <p:blipFill rotWithShape="1">
          <a:blip r:embed="rId2">
            <a:extLst>
              <a:ext uri="{28A0092B-C50C-407E-A947-70E740481C1C}">
                <a14:useLocalDpi xmlns:a14="http://schemas.microsoft.com/office/drawing/2010/main" val="0"/>
              </a:ext>
            </a:extLst>
          </a:blip>
          <a:srcRect l="2282" t="2222" r="3378"/>
          <a:stretch/>
        </p:blipFill>
        <p:spPr>
          <a:xfrm>
            <a:off x="1447800" y="0"/>
            <a:ext cx="9163050" cy="6826228"/>
          </a:xfrm>
          <a:prstGeom prst="rect">
            <a:avLst/>
          </a:prstGeom>
        </p:spPr>
      </p:pic>
      <p:grpSp>
        <p:nvGrpSpPr>
          <p:cNvPr id="5" name="グループ化 4">
            <a:extLst>
              <a:ext uri="{FF2B5EF4-FFF2-40B4-BE49-F238E27FC236}">
                <a16:creationId xmlns:a16="http://schemas.microsoft.com/office/drawing/2014/main" id="{696AD421-B0A1-46D5-8F83-9E57C4BE4874}"/>
              </a:ext>
            </a:extLst>
          </p:cNvPr>
          <p:cNvGrpSpPr/>
          <p:nvPr/>
        </p:nvGrpSpPr>
        <p:grpSpPr>
          <a:xfrm>
            <a:off x="7901411" y="5434012"/>
            <a:ext cx="4481842" cy="1738610"/>
            <a:chOff x="4987291" y="1852315"/>
            <a:chExt cx="4481842" cy="1738610"/>
          </a:xfrm>
        </p:grpSpPr>
        <p:pic>
          <p:nvPicPr>
            <p:cNvPr id="6" name="グラフィックス 5">
              <a:extLst>
                <a:ext uri="{FF2B5EF4-FFF2-40B4-BE49-F238E27FC236}">
                  <a16:creationId xmlns:a16="http://schemas.microsoft.com/office/drawing/2014/main" id="{1FBFBAF7-13DB-439F-80D4-41329AF734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852315"/>
              <a:ext cx="4481842" cy="1738610"/>
            </a:xfrm>
            <a:prstGeom prst="rect">
              <a:avLst/>
            </a:prstGeom>
          </p:spPr>
        </p:pic>
        <p:sp>
          <p:nvSpPr>
            <p:cNvPr id="7" name="テキスト ボックス 6">
              <a:extLst>
                <a:ext uri="{FF2B5EF4-FFF2-40B4-BE49-F238E27FC236}">
                  <a16:creationId xmlns:a16="http://schemas.microsoft.com/office/drawing/2014/main" id="{D5919A98-D3E9-4411-9DC7-CE050D3EA3E2}"/>
                </a:ext>
              </a:extLst>
            </p:cNvPr>
            <p:cNvSpPr txBox="1"/>
            <p:nvPr/>
          </p:nvSpPr>
          <p:spPr>
            <a:xfrm>
              <a:off x="5762625" y="2371725"/>
              <a:ext cx="3102131" cy="461665"/>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30-31</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1195856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E68A15C-7D50-4485-A7AB-53A449144DF7}"/>
              </a:ext>
            </a:extLst>
          </p:cNvPr>
          <p:cNvPicPr>
            <a:picLocks noChangeAspect="1"/>
          </p:cNvPicPr>
          <p:nvPr/>
        </p:nvPicPr>
        <p:blipFill rotWithShape="1">
          <a:blip r:embed="rId2">
            <a:extLst>
              <a:ext uri="{28A0092B-C50C-407E-A947-70E740481C1C}">
                <a14:useLocalDpi xmlns:a14="http://schemas.microsoft.com/office/drawing/2010/main" val="0"/>
              </a:ext>
            </a:extLst>
          </a:blip>
          <a:srcRect l="26983" t="81778" r="51779"/>
          <a:stretch/>
        </p:blipFill>
        <p:spPr>
          <a:xfrm>
            <a:off x="7364281" y="1201016"/>
            <a:ext cx="4661839" cy="3002127"/>
          </a:xfrm>
          <a:prstGeom prst="rect">
            <a:avLst/>
          </a:prstGeom>
        </p:spPr>
      </p:pic>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grpSp>
        <p:nvGrpSpPr>
          <p:cNvPr id="31" name="グループ化 30">
            <a:extLst>
              <a:ext uri="{FF2B5EF4-FFF2-40B4-BE49-F238E27FC236}">
                <a16:creationId xmlns:a16="http://schemas.microsoft.com/office/drawing/2014/main" id="{AF5D471E-609D-4EA4-ACAA-DF4FED5AB391}"/>
              </a:ext>
            </a:extLst>
          </p:cNvPr>
          <p:cNvGrpSpPr/>
          <p:nvPr/>
        </p:nvGrpSpPr>
        <p:grpSpPr>
          <a:xfrm>
            <a:off x="8626943" y="-206893"/>
            <a:ext cx="3769382" cy="1462230"/>
            <a:chOff x="4987291" y="1619405"/>
            <a:chExt cx="4481842" cy="1738610"/>
          </a:xfrm>
        </p:grpSpPr>
        <p:pic>
          <p:nvPicPr>
            <p:cNvPr id="32" name="グラフィックス 31">
              <a:extLst>
                <a:ext uri="{FF2B5EF4-FFF2-40B4-BE49-F238E27FC236}">
                  <a16:creationId xmlns:a16="http://schemas.microsoft.com/office/drawing/2014/main" id="{6444D65C-3096-4FE0-B582-91C900C75E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619405"/>
              <a:ext cx="4481842" cy="1738610"/>
            </a:xfrm>
            <a:prstGeom prst="rect">
              <a:avLst/>
            </a:prstGeom>
          </p:spPr>
        </p:pic>
        <p:sp>
          <p:nvSpPr>
            <p:cNvPr id="33" name="テキスト ボックス 32">
              <a:extLst>
                <a:ext uri="{FF2B5EF4-FFF2-40B4-BE49-F238E27FC236}">
                  <a16:creationId xmlns:a16="http://schemas.microsoft.com/office/drawing/2014/main" id="{0962FE51-0294-46D2-9EF5-97DC314EDD58}"/>
                </a:ext>
              </a:extLst>
            </p:cNvPr>
            <p:cNvSpPr txBox="1"/>
            <p:nvPr/>
          </p:nvSpPr>
          <p:spPr>
            <a:xfrm>
              <a:off x="5456159" y="2102114"/>
              <a:ext cx="3572796" cy="548926"/>
            </a:xfrm>
            <a:prstGeom prst="rect">
              <a:avLst/>
            </a:prstGeom>
            <a:noFill/>
          </p:spPr>
          <p:txBody>
            <a:bodyPr wrap="squar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32</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3252225"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모래의 여행</a:t>
            </a:r>
            <a:endParaRPr kumimoji="1" lang="ja-JP" altLang="en-US" sz="3600" dirty="0"/>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47625" y="899608"/>
            <a:ext cx="12064220" cy="1041311"/>
          </a:xfrm>
          <a:prstGeom prst="rect">
            <a:avLst/>
          </a:prstGeom>
          <a:noFill/>
        </p:spPr>
        <p:txBody>
          <a:bodyPr wrap="square" rtlCol="0">
            <a:spAutoFit/>
          </a:bodyPr>
          <a:lstStyle/>
          <a:p>
            <a:pPr algn="l">
              <a:lnSpc>
                <a:spcPts val="37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r>
              <a:rPr lang="ko-KR" altLang="en-US" sz="3600" kern="0" dirty="0">
                <a:solidFill>
                  <a:srgbClr val="222222"/>
                </a:solidFill>
                <a:effectLst/>
                <a:latin typeface="Batang" panose="02030600000101010101" pitchFamily="18" charset="-127"/>
                <a:ea typeface="Batang" panose="02030600000101010101" pitchFamily="18" charset="-127"/>
                <a:cs typeface="Batang" panose="02030600000101010101" pitchFamily="18" charset="-127"/>
              </a:rPr>
              <a:t>산의 바위가 오랜 시간 동안 깎이고 깎여 모래가 되어 강물을 따라 흘러내려와 바다갓에 쌓여요</a:t>
            </a:r>
            <a:r>
              <a:rPr lang="en-US" altLang="ko-KR" sz="3600" kern="0" dirty="0">
                <a:solidFill>
                  <a:srgbClr val="222222"/>
                </a:solidFill>
                <a:effectLst/>
                <a:latin typeface="Batang" panose="02030600000101010101" pitchFamily="18" charset="-127"/>
                <a:ea typeface="Batang" panose="02030600000101010101" pitchFamily="18" charset="-127"/>
                <a:cs typeface="Batang" panose="02030600000101010101" pitchFamily="18" charset="-127"/>
              </a:rPr>
              <a:t>.</a:t>
            </a:r>
            <a:endParaRPr lang="ja-JP" altLang="ja-JP" sz="3600" kern="100" dirty="0">
              <a:effectLst/>
              <a:latin typeface="Batang" panose="02030600000101010101" pitchFamily="18" charset="-127"/>
              <a:ea typeface="Batang" panose="02030600000101010101" pitchFamily="18" charset="-127"/>
              <a:cs typeface="Times New Roman" panose="02020603050405020304" pitchFamily="18" charset="0"/>
            </a:endParaRPr>
          </a:p>
        </p:txBody>
      </p:sp>
      <p:grpSp>
        <p:nvGrpSpPr>
          <p:cNvPr id="8" name="グループ化 7">
            <a:extLst>
              <a:ext uri="{FF2B5EF4-FFF2-40B4-BE49-F238E27FC236}">
                <a16:creationId xmlns:a16="http://schemas.microsoft.com/office/drawing/2014/main" id="{EE06B78D-37ED-4F5F-AFA9-1C995BB2B6AE}"/>
              </a:ext>
            </a:extLst>
          </p:cNvPr>
          <p:cNvGrpSpPr/>
          <p:nvPr/>
        </p:nvGrpSpPr>
        <p:grpSpPr>
          <a:xfrm>
            <a:off x="5161464" y="-192882"/>
            <a:ext cx="3762191" cy="1462231"/>
            <a:chOff x="8219328" y="5242759"/>
            <a:chExt cx="4278732" cy="1805313"/>
          </a:xfrm>
        </p:grpSpPr>
        <p:pic>
          <p:nvPicPr>
            <p:cNvPr id="9" name="グラフィックス 8">
              <a:extLst>
                <a:ext uri="{FF2B5EF4-FFF2-40B4-BE49-F238E27FC236}">
                  <a16:creationId xmlns:a16="http://schemas.microsoft.com/office/drawing/2014/main" id="{A142B80B-154B-4E3E-95C8-364E7FB802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19328" y="5242759"/>
              <a:ext cx="4278732" cy="1805313"/>
            </a:xfrm>
            <a:prstGeom prst="rect">
              <a:avLst/>
            </a:prstGeom>
          </p:spPr>
        </p:pic>
        <p:sp>
          <p:nvSpPr>
            <p:cNvPr id="10" name="テキスト ボックス 9">
              <a:extLst>
                <a:ext uri="{FF2B5EF4-FFF2-40B4-BE49-F238E27FC236}">
                  <a16:creationId xmlns:a16="http://schemas.microsoft.com/office/drawing/2014/main" id="{34BB8CBB-86EB-4627-9DB5-2F1EC752CC45}"/>
                </a:ext>
              </a:extLst>
            </p:cNvPr>
            <p:cNvSpPr txBox="1"/>
            <p:nvPr/>
          </p:nvSpPr>
          <p:spPr>
            <a:xfrm>
              <a:off x="8750081" y="5507203"/>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37</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pic>
        <p:nvPicPr>
          <p:cNvPr id="1028" name="Picture 4" descr="모래의 변신은 예술, 해운대모래축제를 가다">
            <a:extLst>
              <a:ext uri="{FF2B5EF4-FFF2-40B4-BE49-F238E27FC236}">
                <a16:creationId xmlns:a16="http://schemas.microsoft.com/office/drawing/2014/main" id="{3AA77767-41C9-4153-8BD3-480FA31DBF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517" y="3592573"/>
            <a:ext cx="6610187" cy="3002127"/>
          </a:xfrm>
          <a:prstGeom prst="rect">
            <a:avLst/>
          </a:prstGeom>
          <a:noFill/>
          <a:extLst>
            <a:ext uri="{909E8E84-426E-40DD-AFC4-6F175D3DCCD1}">
              <a14:hiddenFill xmlns:a14="http://schemas.microsoft.com/office/drawing/2010/main">
                <a:solidFill>
                  <a:srgbClr val="FFFFFF"/>
                </a:solidFill>
              </a14:hiddenFill>
            </a:ext>
          </a:extLst>
        </p:spPr>
      </p:pic>
      <p:sp>
        <p:nvSpPr>
          <p:cNvPr id="15" name="四角形: 角を丸くする 14">
            <a:extLst>
              <a:ext uri="{FF2B5EF4-FFF2-40B4-BE49-F238E27FC236}">
                <a16:creationId xmlns:a16="http://schemas.microsoft.com/office/drawing/2014/main" id="{9507C5E8-3C9F-4506-BBA3-628DC665391E}"/>
              </a:ext>
            </a:extLst>
          </p:cNvPr>
          <p:cNvSpPr/>
          <p:nvPr/>
        </p:nvSpPr>
        <p:spPr>
          <a:xfrm>
            <a:off x="569459" y="2108163"/>
            <a:ext cx="3941581" cy="688257"/>
          </a:xfrm>
          <a:prstGeom prst="roundRect">
            <a:avLst/>
          </a:prstGeom>
          <a:solidFill>
            <a:schemeClr val="accent6">
              <a:lumMod val="20000"/>
              <a:lumOff val="80000"/>
            </a:schemeClr>
          </a:solidFill>
          <a:ln w="38100">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해운대모래축제</a:t>
            </a:r>
            <a:endParaRPr kumimoji="1" lang="ja-JP" altLang="en-US" sz="3600" dirty="0">
              <a:solidFill>
                <a:srgbClr val="0070C0"/>
              </a:solidFill>
            </a:endParaRPr>
          </a:p>
        </p:txBody>
      </p:sp>
      <p:sp>
        <p:nvSpPr>
          <p:cNvPr id="6" name="テキスト ボックス 5">
            <a:extLst>
              <a:ext uri="{FF2B5EF4-FFF2-40B4-BE49-F238E27FC236}">
                <a16:creationId xmlns:a16="http://schemas.microsoft.com/office/drawing/2014/main" id="{9B52608A-4444-40EA-8902-78AEE6265C13}"/>
              </a:ext>
            </a:extLst>
          </p:cNvPr>
          <p:cNvSpPr txBox="1"/>
          <p:nvPr/>
        </p:nvSpPr>
        <p:spPr>
          <a:xfrm flipH="1">
            <a:off x="670877" y="2963664"/>
            <a:ext cx="3378201" cy="461665"/>
          </a:xfrm>
          <a:prstGeom prst="rect">
            <a:avLst/>
          </a:prstGeom>
          <a:noFill/>
        </p:spPr>
        <p:txBody>
          <a:bodyPr wrap="square" rtlCol="0">
            <a:spAutoFit/>
          </a:bodyPr>
          <a:lstStyle/>
          <a:p>
            <a:r>
              <a:rPr kumimoji="1" lang="ja-JP" altLang="en-US" sz="2400" b="1" dirty="0">
                <a:solidFill>
                  <a:srgbClr val="FF00FF"/>
                </a:solidFill>
                <a:latin typeface="HG丸ｺﾞｼｯｸM-PRO" panose="020F0600000000000000" pitchFamily="50" charset="-128"/>
                <a:ea typeface="HG丸ｺﾞｼｯｸM-PRO" panose="020F0600000000000000" pitchFamily="50" charset="-128"/>
              </a:rPr>
              <a:t>毎年５月下旬行われる</a:t>
            </a:r>
          </a:p>
        </p:txBody>
      </p:sp>
      <p:pic>
        <p:nvPicPr>
          <p:cNvPr id="11" name="図 10">
            <a:extLst>
              <a:ext uri="{FF2B5EF4-FFF2-40B4-BE49-F238E27FC236}">
                <a16:creationId xmlns:a16="http://schemas.microsoft.com/office/drawing/2014/main" id="{5D87F2C4-FF5A-4D24-8342-9A1A03B0EE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5160" y="4170082"/>
            <a:ext cx="4017269" cy="2687918"/>
          </a:xfrm>
          <a:prstGeom prst="rect">
            <a:avLst/>
          </a:prstGeom>
        </p:spPr>
      </p:pic>
    </p:spTree>
    <p:extLst>
      <p:ext uri="{BB962C8B-B14F-4D97-AF65-F5344CB8AC3E}">
        <p14:creationId xmlns:p14="http://schemas.microsoft.com/office/powerpoint/2010/main" val="2071876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オンライン メディア 3" title="'해운대 해변열차' 달린다 청사포 바다 한눈에 담겨 (2020-10-06/MBC뉴스데스크부산)">
            <a:hlinkClick r:id="" action="ppaction://media"/>
            <a:extLst>
              <a:ext uri="{FF2B5EF4-FFF2-40B4-BE49-F238E27FC236}">
                <a16:creationId xmlns:a16="http://schemas.microsoft.com/office/drawing/2014/main" id="{C7AED343-4D08-470A-97E9-781CAB255550}"/>
              </a:ext>
            </a:extLst>
          </p:cNvPr>
          <p:cNvPicPr>
            <a:picLocks noRot="1" noChangeAspect="1"/>
          </p:cNvPicPr>
          <p:nvPr>
            <a:videoFile r:link="rId1"/>
          </p:nvPr>
        </p:nvPicPr>
        <p:blipFill>
          <a:blip r:embed="rId3"/>
          <a:stretch>
            <a:fillRect/>
          </a:stretch>
        </p:blipFill>
        <p:spPr>
          <a:xfrm>
            <a:off x="880009" y="0"/>
            <a:ext cx="11311991" cy="6391275"/>
          </a:xfrm>
          <a:prstGeom prst="rect">
            <a:avLst/>
          </a:prstGeom>
        </p:spPr>
      </p:pic>
    </p:spTree>
    <p:extLst>
      <p:ext uri="{BB962C8B-B14F-4D97-AF65-F5344CB8AC3E}">
        <p14:creationId xmlns:p14="http://schemas.microsoft.com/office/powerpoint/2010/main" val="120464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D8A0CDF-1DE5-41D2-87EF-43EDE9972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792" y="3124200"/>
            <a:ext cx="5995447" cy="3676650"/>
          </a:xfrm>
          <a:prstGeom prst="rect">
            <a:avLst/>
          </a:prstGeom>
        </p:spPr>
      </p:pic>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49733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해운대 블루라인 파크</a:t>
            </a:r>
            <a:endParaRPr kumimoji="1" lang="ja-JP" altLang="en-US" sz="3600" dirty="0"/>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171450" y="5681158"/>
            <a:ext cx="4457700" cy="605294"/>
          </a:xfrm>
          <a:prstGeom prst="rect">
            <a:avLst/>
          </a:prstGeom>
          <a:noFill/>
        </p:spPr>
        <p:txBody>
          <a:bodyPr wrap="square" rtlCol="0">
            <a:spAutoFit/>
          </a:bodyPr>
          <a:lstStyle/>
          <a:p>
            <a:pPr algn="l">
              <a:lnSpc>
                <a:spcPts val="40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endParaRPr lang="ja-JP" altLang="ja-JP" sz="3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8" name="グループ化 7">
            <a:extLst>
              <a:ext uri="{FF2B5EF4-FFF2-40B4-BE49-F238E27FC236}">
                <a16:creationId xmlns:a16="http://schemas.microsoft.com/office/drawing/2014/main" id="{EE06B78D-37ED-4F5F-AFA9-1C995BB2B6AE}"/>
              </a:ext>
            </a:extLst>
          </p:cNvPr>
          <p:cNvGrpSpPr/>
          <p:nvPr/>
        </p:nvGrpSpPr>
        <p:grpSpPr>
          <a:xfrm>
            <a:off x="6474069" y="-179030"/>
            <a:ext cx="3762191" cy="1462231"/>
            <a:chOff x="8219328" y="5242759"/>
            <a:chExt cx="4278732" cy="1805313"/>
          </a:xfrm>
        </p:grpSpPr>
        <p:pic>
          <p:nvPicPr>
            <p:cNvPr id="9" name="グラフィックス 8">
              <a:extLst>
                <a:ext uri="{FF2B5EF4-FFF2-40B4-BE49-F238E27FC236}">
                  <a16:creationId xmlns:a16="http://schemas.microsoft.com/office/drawing/2014/main" id="{A142B80B-154B-4E3E-95C8-364E7FB802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9328" y="5242759"/>
              <a:ext cx="4278732" cy="1805313"/>
            </a:xfrm>
            <a:prstGeom prst="rect">
              <a:avLst/>
            </a:prstGeom>
          </p:spPr>
        </p:pic>
        <p:sp>
          <p:nvSpPr>
            <p:cNvPr id="10" name="テキスト ボックス 9">
              <a:extLst>
                <a:ext uri="{FF2B5EF4-FFF2-40B4-BE49-F238E27FC236}">
                  <a16:creationId xmlns:a16="http://schemas.microsoft.com/office/drawing/2014/main" id="{34BB8CBB-86EB-4627-9DB5-2F1EC752CC45}"/>
                </a:ext>
              </a:extLst>
            </p:cNvPr>
            <p:cNvSpPr txBox="1"/>
            <p:nvPr/>
          </p:nvSpPr>
          <p:spPr>
            <a:xfrm>
              <a:off x="8750081" y="5507203"/>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38</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pic>
        <p:nvPicPr>
          <p:cNvPr id="5" name="図 4">
            <a:extLst>
              <a:ext uri="{FF2B5EF4-FFF2-40B4-BE49-F238E27FC236}">
                <a16:creationId xmlns:a16="http://schemas.microsoft.com/office/drawing/2014/main" id="{D168FF60-92A7-4ECD-B634-F6ABBFD27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15" y="1080004"/>
            <a:ext cx="4201160" cy="2489043"/>
          </a:xfrm>
          <a:prstGeom prst="rect">
            <a:avLst/>
          </a:prstGeom>
        </p:spPr>
      </p:pic>
      <p:sp>
        <p:nvSpPr>
          <p:cNvPr id="11" name="四角形: 角を丸くする 10">
            <a:extLst>
              <a:ext uri="{FF2B5EF4-FFF2-40B4-BE49-F238E27FC236}">
                <a16:creationId xmlns:a16="http://schemas.microsoft.com/office/drawing/2014/main" id="{EABE8465-6DF7-4D9E-BE1E-FFE1290A6130}"/>
              </a:ext>
            </a:extLst>
          </p:cNvPr>
          <p:cNvSpPr/>
          <p:nvPr/>
        </p:nvSpPr>
        <p:spPr>
          <a:xfrm>
            <a:off x="419100" y="1105437"/>
            <a:ext cx="3720148" cy="688257"/>
          </a:xfrm>
          <a:prstGeom prst="roundRect">
            <a:avLst/>
          </a:prstGeom>
          <a:solidFill>
            <a:schemeClr val="accent6">
              <a:lumMod val="20000"/>
              <a:lumOff val="80000"/>
            </a:schemeClr>
          </a:solidFill>
          <a:ln w="38100">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해운대 해변열차</a:t>
            </a:r>
            <a:endParaRPr kumimoji="1" lang="ja-JP" altLang="en-US" sz="3600" dirty="0">
              <a:solidFill>
                <a:schemeClr val="accent1">
                  <a:lumMod val="75000"/>
                </a:schemeClr>
              </a:solidFill>
            </a:endParaRPr>
          </a:p>
        </p:txBody>
      </p:sp>
      <p:pic>
        <p:nvPicPr>
          <p:cNvPr id="7" name="図 6">
            <a:extLst>
              <a:ext uri="{FF2B5EF4-FFF2-40B4-BE49-F238E27FC236}">
                <a16:creationId xmlns:a16="http://schemas.microsoft.com/office/drawing/2014/main" id="{1F4FB502-0B91-4031-8E73-AD7A178410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9050" y="1092719"/>
            <a:ext cx="4496435" cy="2936734"/>
          </a:xfrm>
          <a:prstGeom prst="rect">
            <a:avLst/>
          </a:prstGeom>
        </p:spPr>
      </p:pic>
      <p:sp>
        <p:nvSpPr>
          <p:cNvPr id="12" name="四角形: 角を丸くする 11">
            <a:extLst>
              <a:ext uri="{FF2B5EF4-FFF2-40B4-BE49-F238E27FC236}">
                <a16:creationId xmlns:a16="http://schemas.microsoft.com/office/drawing/2014/main" id="{89DAD176-C0C9-4C7F-984D-8CC97D65B727}"/>
              </a:ext>
            </a:extLst>
          </p:cNvPr>
          <p:cNvSpPr/>
          <p:nvPr/>
        </p:nvSpPr>
        <p:spPr>
          <a:xfrm>
            <a:off x="7568489" y="856887"/>
            <a:ext cx="4345940" cy="688257"/>
          </a:xfrm>
          <a:prstGeom prst="roundRect">
            <a:avLst/>
          </a:prstGeom>
          <a:solidFill>
            <a:srgbClr val="FEE3FF"/>
          </a:solidFill>
          <a:ln w="38100">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해운대 스카이캡슐</a:t>
            </a:r>
            <a:endParaRPr kumimoji="1" lang="ja-JP" altLang="en-US" sz="3600" dirty="0">
              <a:solidFill>
                <a:schemeClr val="accent1">
                  <a:lumMod val="75000"/>
                </a:schemeClr>
              </a:solidFill>
            </a:endParaRPr>
          </a:p>
        </p:txBody>
      </p:sp>
    </p:spTree>
    <p:extLst>
      <p:ext uri="{BB962C8B-B14F-4D97-AF65-F5344CB8AC3E}">
        <p14:creationId xmlns:p14="http://schemas.microsoft.com/office/powerpoint/2010/main" val="1032086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49733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해운대 블루라인 파크</a:t>
            </a:r>
            <a:endParaRPr kumimoji="1" lang="ja-JP" altLang="en-US" sz="3600" dirty="0"/>
          </a:p>
        </p:txBody>
      </p:sp>
      <p:grpSp>
        <p:nvGrpSpPr>
          <p:cNvPr id="8" name="グループ化 7">
            <a:extLst>
              <a:ext uri="{FF2B5EF4-FFF2-40B4-BE49-F238E27FC236}">
                <a16:creationId xmlns:a16="http://schemas.microsoft.com/office/drawing/2014/main" id="{EE06B78D-37ED-4F5F-AFA9-1C995BB2B6AE}"/>
              </a:ext>
            </a:extLst>
          </p:cNvPr>
          <p:cNvGrpSpPr/>
          <p:nvPr/>
        </p:nvGrpSpPr>
        <p:grpSpPr>
          <a:xfrm>
            <a:off x="6474069" y="-179030"/>
            <a:ext cx="3762191" cy="1462231"/>
            <a:chOff x="8219328" y="5242759"/>
            <a:chExt cx="4278732" cy="1805313"/>
          </a:xfrm>
        </p:grpSpPr>
        <p:pic>
          <p:nvPicPr>
            <p:cNvPr id="9" name="グラフィックス 8">
              <a:extLst>
                <a:ext uri="{FF2B5EF4-FFF2-40B4-BE49-F238E27FC236}">
                  <a16:creationId xmlns:a16="http://schemas.microsoft.com/office/drawing/2014/main" id="{A142B80B-154B-4E3E-95C8-364E7FB802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19328" y="5242759"/>
              <a:ext cx="4278732" cy="1805313"/>
            </a:xfrm>
            <a:prstGeom prst="rect">
              <a:avLst/>
            </a:prstGeom>
          </p:spPr>
        </p:pic>
        <p:sp>
          <p:nvSpPr>
            <p:cNvPr id="10" name="テキスト ボックス 9">
              <a:extLst>
                <a:ext uri="{FF2B5EF4-FFF2-40B4-BE49-F238E27FC236}">
                  <a16:creationId xmlns:a16="http://schemas.microsoft.com/office/drawing/2014/main" id="{34BB8CBB-86EB-4627-9DB5-2F1EC752CC45}"/>
                </a:ext>
              </a:extLst>
            </p:cNvPr>
            <p:cNvSpPr txBox="1"/>
            <p:nvPr/>
          </p:nvSpPr>
          <p:spPr>
            <a:xfrm>
              <a:off x="8750081" y="5507203"/>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38</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pic>
        <p:nvPicPr>
          <p:cNvPr id="5" name="図 4">
            <a:extLst>
              <a:ext uri="{FF2B5EF4-FFF2-40B4-BE49-F238E27FC236}">
                <a16:creationId xmlns:a16="http://schemas.microsoft.com/office/drawing/2014/main" id="{B722129D-6FFD-4E03-969D-BA6FEB7D6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443" y="866156"/>
            <a:ext cx="5906557" cy="3322439"/>
          </a:xfrm>
          <a:prstGeom prst="rect">
            <a:avLst/>
          </a:prstGeom>
        </p:spPr>
      </p:pic>
      <p:pic>
        <p:nvPicPr>
          <p:cNvPr id="12" name="グラフィックス 11">
            <a:extLst>
              <a:ext uri="{FF2B5EF4-FFF2-40B4-BE49-F238E27FC236}">
                <a16:creationId xmlns:a16="http://schemas.microsoft.com/office/drawing/2014/main" id="{1001DE4B-A70C-45C9-9726-0C76E50D8C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06085" y="133600"/>
            <a:ext cx="9998320" cy="6251341"/>
          </a:xfrm>
          <a:prstGeom prst="rect">
            <a:avLst/>
          </a:prstGeom>
        </p:spPr>
      </p:pic>
      <p:pic>
        <p:nvPicPr>
          <p:cNvPr id="14" name="図 13">
            <a:extLst>
              <a:ext uri="{FF2B5EF4-FFF2-40B4-BE49-F238E27FC236}">
                <a16:creationId xmlns:a16="http://schemas.microsoft.com/office/drawing/2014/main" id="{DE597042-0A25-4FB9-905E-CC46633524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9524" y="4291607"/>
            <a:ext cx="4562475" cy="2566392"/>
          </a:xfrm>
          <a:prstGeom prst="rect">
            <a:avLst/>
          </a:prstGeom>
        </p:spPr>
      </p:pic>
    </p:spTree>
    <p:extLst>
      <p:ext uri="{BB962C8B-B14F-4D97-AF65-F5344CB8AC3E}">
        <p14:creationId xmlns:p14="http://schemas.microsoft.com/office/powerpoint/2010/main" val="2226899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5F467026-60C4-4DD1-A56D-CA76D8690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657" y="209300"/>
            <a:ext cx="6096000" cy="6515100"/>
          </a:xfrm>
          <a:prstGeom prst="rect">
            <a:avLst/>
          </a:prstGeom>
        </p:spPr>
      </p:pic>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49733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해운대 블루라인 파크</a:t>
            </a:r>
            <a:endParaRPr kumimoji="1" lang="ja-JP" altLang="en-US" sz="3600" dirty="0"/>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171450" y="5681158"/>
            <a:ext cx="4457700" cy="605294"/>
          </a:xfrm>
          <a:prstGeom prst="rect">
            <a:avLst/>
          </a:prstGeom>
          <a:noFill/>
        </p:spPr>
        <p:txBody>
          <a:bodyPr wrap="square" rtlCol="0">
            <a:spAutoFit/>
          </a:bodyPr>
          <a:lstStyle/>
          <a:p>
            <a:pPr algn="l">
              <a:lnSpc>
                <a:spcPts val="40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endParaRPr lang="ja-JP" altLang="ja-JP" sz="3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図 5">
            <a:extLst>
              <a:ext uri="{FF2B5EF4-FFF2-40B4-BE49-F238E27FC236}">
                <a16:creationId xmlns:a16="http://schemas.microsoft.com/office/drawing/2014/main" id="{62F91B1D-7F86-4054-9A17-A8BA38FB5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5" y="965705"/>
            <a:ext cx="5648960" cy="3454802"/>
          </a:xfrm>
          <a:prstGeom prst="rect">
            <a:avLst/>
          </a:prstGeom>
        </p:spPr>
      </p:pic>
    </p:spTree>
    <p:extLst>
      <p:ext uri="{BB962C8B-B14F-4D97-AF65-F5344CB8AC3E}">
        <p14:creationId xmlns:p14="http://schemas.microsoft.com/office/powerpoint/2010/main" val="2149228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34F54EC2-5935-43F2-91ED-927760B33B6A}"/>
              </a:ext>
            </a:extLst>
          </p:cNvPr>
          <p:cNvPicPr>
            <a:picLocks noChangeAspect="1"/>
          </p:cNvPicPr>
          <p:nvPr/>
        </p:nvPicPr>
        <p:blipFill rotWithShape="1">
          <a:blip r:embed="rId2">
            <a:extLst>
              <a:ext uri="{28A0092B-C50C-407E-A947-70E740481C1C}">
                <a14:useLocalDpi xmlns:a14="http://schemas.microsoft.com/office/drawing/2010/main" val="0"/>
              </a:ext>
            </a:extLst>
          </a:blip>
          <a:srcRect l="9549" t="5381" r="7250" b="11133"/>
          <a:stretch/>
        </p:blipFill>
        <p:spPr>
          <a:xfrm>
            <a:off x="5933713" y="1004665"/>
            <a:ext cx="5648687" cy="3188293"/>
          </a:xfrm>
          <a:prstGeom prst="rect">
            <a:avLst/>
          </a:prstGeom>
        </p:spPr>
      </p:pic>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49733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장생포 고래 박물관</a:t>
            </a:r>
            <a:endParaRPr kumimoji="1" lang="ja-JP" altLang="en-US" sz="3600" dirty="0"/>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171450" y="5681158"/>
            <a:ext cx="4457700" cy="605294"/>
          </a:xfrm>
          <a:prstGeom prst="rect">
            <a:avLst/>
          </a:prstGeom>
          <a:noFill/>
        </p:spPr>
        <p:txBody>
          <a:bodyPr wrap="square" rtlCol="0">
            <a:spAutoFit/>
          </a:bodyPr>
          <a:lstStyle/>
          <a:p>
            <a:pPr algn="l">
              <a:lnSpc>
                <a:spcPts val="40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endParaRPr lang="ja-JP" altLang="ja-JP" sz="3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8" name="グループ化 7">
            <a:extLst>
              <a:ext uri="{FF2B5EF4-FFF2-40B4-BE49-F238E27FC236}">
                <a16:creationId xmlns:a16="http://schemas.microsoft.com/office/drawing/2014/main" id="{EE06B78D-37ED-4F5F-AFA9-1C995BB2B6AE}"/>
              </a:ext>
            </a:extLst>
          </p:cNvPr>
          <p:cNvGrpSpPr/>
          <p:nvPr/>
        </p:nvGrpSpPr>
        <p:grpSpPr>
          <a:xfrm>
            <a:off x="6474069" y="-179030"/>
            <a:ext cx="3762191" cy="1462231"/>
            <a:chOff x="8219328" y="5242759"/>
            <a:chExt cx="4278732" cy="1805313"/>
          </a:xfrm>
        </p:grpSpPr>
        <p:pic>
          <p:nvPicPr>
            <p:cNvPr id="9" name="グラフィックス 8">
              <a:extLst>
                <a:ext uri="{FF2B5EF4-FFF2-40B4-BE49-F238E27FC236}">
                  <a16:creationId xmlns:a16="http://schemas.microsoft.com/office/drawing/2014/main" id="{A142B80B-154B-4E3E-95C8-364E7FB802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9328" y="5242759"/>
              <a:ext cx="4278732" cy="1805313"/>
            </a:xfrm>
            <a:prstGeom prst="rect">
              <a:avLst/>
            </a:prstGeom>
          </p:spPr>
        </p:pic>
        <p:sp>
          <p:nvSpPr>
            <p:cNvPr id="10" name="テキスト ボックス 9">
              <a:extLst>
                <a:ext uri="{FF2B5EF4-FFF2-40B4-BE49-F238E27FC236}">
                  <a16:creationId xmlns:a16="http://schemas.microsoft.com/office/drawing/2014/main" id="{34BB8CBB-86EB-4627-9DB5-2F1EC752CC45}"/>
                </a:ext>
              </a:extLst>
            </p:cNvPr>
            <p:cNvSpPr txBox="1"/>
            <p:nvPr/>
          </p:nvSpPr>
          <p:spPr>
            <a:xfrm>
              <a:off x="8750081" y="5507203"/>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38</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13" name="グループ化 12">
            <a:extLst>
              <a:ext uri="{FF2B5EF4-FFF2-40B4-BE49-F238E27FC236}">
                <a16:creationId xmlns:a16="http://schemas.microsoft.com/office/drawing/2014/main" id="{BB901343-7822-4C21-B8ED-CDFFAD5034BA}"/>
              </a:ext>
            </a:extLst>
          </p:cNvPr>
          <p:cNvGrpSpPr/>
          <p:nvPr/>
        </p:nvGrpSpPr>
        <p:grpSpPr>
          <a:xfrm>
            <a:off x="8801699" y="173669"/>
            <a:ext cx="3769382" cy="1462230"/>
            <a:chOff x="4987291" y="1619405"/>
            <a:chExt cx="4481842" cy="1738610"/>
          </a:xfrm>
        </p:grpSpPr>
        <p:pic>
          <p:nvPicPr>
            <p:cNvPr id="14" name="グラフィックス 13">
              <a:extLst>
                <a:ext uri="{FF2B5EF4-FFF2-40B4-BE49-F238E27FC236}">
                  <a16:creationId xmlns:a16="http://schemas.microsoft.com/office/drawing/2014/main" id="{57377172-2D64-4B48-91EA-6A8AACB2CD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7291" y="1619405"/>
              <a:ext cx="4481842" cy="1738610"/>
            </a:xfrm>
            <a:prstGeom prst="rect">
              <a:avLst/>
            </a:prstGeom>
          </p:spPr>
        </p:pic>
        <p:sp>
          <p:nvSpPr>
            <p:cNvPr id="15" name="テキスト ボックス 14">
              <a:extLst>
                <a:ext uri="{FF2B5EF4-FFF2-40B4-BE49-F238E27FC236}">
                  <a16:creationId xmlns:a16="http://schemas.microsoft.com/office/drawing/2014/main" id="{0F7A3C4B-BC1D-4C5A-B1DC-9F3909E00C4C}"/>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33</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pic>
        <p:nvPicPr>
          <p:cNvPr id="6" name="図 5">
            <a:extLst>
              <a:ext uri="{FF2B5EF4-FFF2-40B4-BE49-F238E27FC236}">
                <a16:creationId xmlns:a16="http://schemas.microsoft.com/office/drawing/2014/main" id="{08C207B9-41F6-41F3-B9A6-17A4F31372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0675" y="4007375"/>
            <a:ext cx="4868545" cy="2738556"/>
          </a:xfrm>
          <a:prstGeom prst="rect">
            <a:avLst/>
          </a:prstGeom>
        </p:spPr>
      </p:pic>
      <p:pic>
        <p:nvPicPr>
          <p:cNvPr id="18" name="図 17">
            <a:extLst>
              <a:ext uri="{FF2B5EF4-FFF2-40B4-BE49-F238E27FC236}">
                <a16:creationId xmlns:a16="http://schemas.microsoft.com/office/drawing/2014/main" id="{ADB47990-2402-44B0-B2BE-AD1F6BE657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49953" y="1782427"/>
            <a:ext cx="3555482" cy="1999958"/>
          </a:xfrm>
          <a:prstGeom prst="rect">
            <a:avLst/>
          </a:prstGeom>
        </p:spPr>
      </p:pic>
    </p:spTree>
    <p:extLst>
      <p:ext uri="{BB962C8B-B14F-4D97-AF65-F5344CB8AC3E}">
        <p14:creationId xmlns:p14="http://schemas.microsoft.com/office/powerpoint/2010/main" val="1570048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⑥</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49733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태화강역 太和江驛</a:t>
            </a:r>
            <a:endParaRPr kumimoji="1" lang="ja-JP" altLang="en-US" sz="3600" dirty="0"/>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171450" y="5681158"/>
            <a:ext cx="4457700" cy="605294"/>
          </a:xfrm>
          <a:prstGeom prst="rect">
            <a:avLst/>
          </a:prstGeom>
          <a:noFill/>
        </p:spPr>
        <p:txBody>
          <a:bodyPr wrap="square" rtlCol="0">
            <a:spAutoFit/>
          </a:bodyPr>
          <a:lstStyle/>
          <a:p>
            <a:pPr algn="l">
              <a:lnSpc>
                <a:spcPts val="40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endParaRPr lang="ja-JP" altLang="ja-JP" sz="3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8" name="グループ化 7">
            <a:extLst>
              <a:ext uri="{FF2B5EF4-FFF2-40B4-BE49-F238E27FC236}">
                <a16:creationId xmlns:a16="http://schemas.microsoft.com/office/drawing/2014/main" id="{EE06B78D-37ED-4F5F-AFA9-1C995BB2B6AE}"/>
              </a:ext>
            </a:extLst>
          </p:cNvPr>
          <p:cNvGrpSpPr/>
          <p:nvPr/>
        </p:nvGrpSpPr>
        <p:grpSpPr>
          <a:xfrm>
            <a:off x="6474069" y="-179030"/>
            <a:ext cx="3762191" cy="1462231"/>
            <a:chOff x="8219328" y="5242759"/>
            <a:chExt cx="4278732" cy="1805313"/>
          </a:xfrm>
        </p:grpSpPr>
        <p:pic>
          <p:nvPicPr>
            <p:cNvPr id="9" name="グラフィックス 8">
              <a:extLst>
                <a:ext uri="{FF2B5EF4-FFF2-40B4-BE49-F238E27FC236}">
                  <a16:creationId xmlns:a16="http://schemas.microsoft.com/office/drawing/2014/main" id="{A142B80B-154B-4E3E-95C8-364E7FB802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19328" y="5242759"/>
              <a:ext cx="4278732" cy="1805313"/>
            </a:xfrm>
            <a:prstGeom prst="rect">
              <a:avLst/>
            </a:prstGeom>
          </p:spPr>
        </p:pic>
        <p:sp>
          <p:nvSpPr>
            <p:cNvPr id="10" name="テキスト ボックス 9">
              <a:extLst>
                <a:ext uri="{FF2B5EF4-FFF2-40B4-BE49-F238E27FC236}">
                  <a16:creationId xmlns:a16="http://schemas.microsoft.com/office/drawing/2014/main" id="{34BB8CBB-86EB-4627-9DB5-2F1EC752CC45}"/>
                </a:ext>
              </a:extLst>
            </p:cNvPr>
            <p:cNvSpPr txBox="1"/>
            <p:nvPr/>
          </p:nvSpPr>
          <p:spPr>
            <a:xfrm>
              <a:off x="8750081" y="5507203"/>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38</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13" name="グループ化 12">
            <a:extLst>
              <a:ext uri="{FF2B5EF4-FFF2-40B4-BE49-F238E27FC236}">
                <a16:creationId xmlns:a16="http://schemas.microsoft.com/office/drawing/2014/main" id="{BB901343-7822-4C21-B8ED-CDFFAD5034BA}"/>
              </a:ext>
            </a:extLst>
          </p:cNvPr>
          <p:cNvGrpSpPr/>
          <p:nvPr/>
        </p:nvGrpSpPr>
        <p:grpSpPr>
          <a:xfrm>
            <a:off x="8620724" y="2493646"/>
            <a:ext cx="3769382" cy="1462230"/>
            <a:chOff x="4987291" y="1619405"/>
            <a:chExt cx="4481842" cy="1738610"/>
          </a:xfrm>
        </p:grpSpPr>
        <p:pic>
          <p:nvPicPr>
            <p:cNvPr id="14" name="グラフィックス 13">
              <a:extLst>
                <a:ext uri="{FF2B5EF4-FFF2-40B4-BE49-F238E27FC236}">
                  <a16:creationId xmlns:a16="http://schemas.microsoft.com/office/drawing/2014/main" id="{57377172-2D64-4B48-91EA-6A8AACB2CD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7291" y="1619405"/>
              <a:ext cx="4481842" cy="1738610"/>
            </a:xfrm>
            <a:prstGeom prst="rect">
              <a:avLst/>
            </a:prstGeom>
          </p:spPr>
        </p:pic>
        <p:sp>
          <p:nvSpPr>
            <p:cNvPr id="15" name="テキスト ボックス 14">
              <a:extLst>
                <a:ext uri="{FF2B5EF4-FFF2-40B4-BE49-F238E27FC236}">
                  <a16:creationId xmlns:a16="http://schemas.microsoft.com/office/drawing/2014/main" id="{0F7A3C4B-BC1D-4C5A-B1DC-9F3909E00C4C}"/>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33</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17" name="テキスト ボックス 16">
            <a:extLst>
              <a:ext uri="{FF2B5EF4-FFF2-40B4-BE49-F238E27FC236}">
                <a16:creationId xmlns:a16="http://schemas.microsoft.com/office/drawing/2014/main" id="{F39AD9D6-777F-4C5A-BA82-19A3382718C6}"/>
              </a:ext>
            </a:extLst>
          </p:cNvPr>
          <p:cNvSpPr txBox="1"/>
          <p:nvPr/>
        </p:nvSpPr>
        <p:spPr>
          <a:xfrm>
            <a:off x="207963" y="1008757"/>
            <a:ext cx="11776074" cy="1554272"/>
          </a:xfrm>
          <a:prstGeom prst="rect">
            <a:avLst/>
          </a:prstGeom>
          <a:noFill/>
        </p:spPr>
        <p:txBody>
          <a:bodyPr wrap="square">
            <a:spAutoFit/>
          </a:bodyPr>
          <a:lstStyle/>
          <a:p>
            <a:pPr>
              <a:lnSpc>
                <a:spcPts val="3800"/>
              </a:lnSpc>
            </a:pPr>
            <a:r>
              <a:rPr lang="ko-KR" altLang="ja-JP"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개통 당시 역명은 울산역이었으며</a:t>
            </a:r>
            <a:r>
              <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ja-JP"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울주군 삼남면 신화리에 새로 설치된</a:t>
            </a:r>
            <a:r>
              <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 KTX </a:t>
            </a:r>
            <a:r>
              <a:rPr lang="ko-KR" altLang="ja-JP"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울산역이</a:t>
            </a:r>
            <a:r>
              <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 2010</a:t>
            </a:r>
            <a:r>
              <a:rPr lang="ko-KR" altLang="ja-JP"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년</a:t>
            </a:r>
            <a:r>
              <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 11</a:t>
            </a:r>
            <a:r>
              <a:rPr lang="ko-KR" altLang="ja-JP"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월</a:t>
            </a:r>
            <a:r>
              <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 1</a:t>
            </a:r>
            <a:r>
              <a:rPr lang="ko-KR" altLang="ja-JP"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일부터 영업을 시작하면서 현재의 역명으로 변경되었다</a:t>
            </a:r>
            <a:r>
              <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a:t>
            </a:r>
            <a:endParaRPr lang="ja-JP" altLang="en-US" sz="3600" dirty="0">
              <a:latin typeface="ＭＳ 明朝" panose="02020609040205080304" pitchFamily="17" charset="-128"/>
              <a:ea typeface="ＭＳ 明朝" panose="02020609040205080304" pitchFamily="17" charset="-128"/>
            </a:endParaRPr>
          </a:p>
        </p:txBody>
      </p:sp>
      <p:grpSp>
        <p:nvGrpSpPr>
          <p:cNvPr id="12" name="グループ化 11">
            <a:extLst>
              <a:ext uri="{FF2B5EF4-FFF2-40B4-BE49-F238E27FC236}">
                <a16:creationId xmlns:a16="http://schemas.microsoft.com/office/drawing/2014/main" id="{100AF0DD-7253-4288-9EB8-FE364590F15E}"/>
              </a:ext>
            </a:extLst>
          </p:cNvPr>
          <p:cNvGrpSpPr/>
          <p:nvPr/>
        </p:nvGrpSpPr>
        <p:grpSpPr>
          <a:xfrm>
            <a:off x="1371328" y="2574473"/>
            <a:ext cx="7188690" cy="4248368"/>
            <a:chOff x="2486388" y="2586361"/>
            <a:chExt cx="7188690" cy="4248368"/>
          </a:xfrm>
        </p:grpSpPr>
        <p:pic>
          <p:nvPicPr>
            <p:cNvPr id="7" name="図 6">
              <a:extLst>
                <a:ext uri="{FF2B5EF4-FFF2-40B4-BE49-F238E27FC236}">
                  <a16:creationId xmlns:a16="http://schemas.microsoft.com/office/drawing/2014/main" id="{06D43A70-C106-405A-A340-0C78F3DB1930}"/>
                </a:ext>
              </a:extLst>
            </p:cNvPr>
            <p:cNvPicPr>
              <a:picLocks noChangeAspect="1"/>
            </p:cNvPicPr>
            <p:nvPr/>
          </p:nvPicPr>
          <p:blipFill>
            <a:blip r:embed="rId6"/>
            <a:stretch>
              <a:fillRect/>
            </a:stretch>
          </p:blipFill>
          <p:spPr>
            <a:xfrm>
              <a:off x="2607165" y="2586361"/>
              <a:ext cx="7067913" cy="4248368"/>
            </a:xfrm>
            <a:prstGeom prst="rect">
              <a:avLst/>
            </a:prstGeom>
          </p:spPr>
        </p:pic>
        <p:sp>
          <p:nvSpPr>
            <p:cNvPr id="19" name="楕円 18">
              <a:extLst>
                <a:ext uri="{FF2B5EF4-FFF2-40B4-BE49-F238E27FC236}">
                  <a16:creationId xmlns:a16="http://schemas.microsoft.com/office/drawing/2014/main" id="{245B2FCA-8FF8-47BB-8D48-FB19F3962E95}"/>
                </a:ext>
              </a:extLst>
            </p:cNvPr>
            <p:cNvSpPr/>
            <p:nvPr/>
          </p:nvSpPr>
          <p:spPr>
            <a:xfrm>
              <a:off x="2486388" y="4859855"/>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C11DA521-E509-43FF-851C-7B7A0E03B341}"/>
                </a:ext>
              </a:extLst>
            </p:cNvPr>
            <p:cNvSpPr/>
            <p:nvPr/>
          </p:nvSpPr>
          <p:spPr>
            <a:xfrm>
              <a:off x="8335101" y="5162502"/>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2335E216-BE39-4175-A495-6A4878BC99EF}"/>
                </a:ext>
              </a:extLst>
            </p:cNvPr>
            <p:cNvSpPr/>
            <p:nvPr/>
          </p:nvSpPr>
          <p:spPr>
            <a:xfrm>
              <a:off x="3315425" y="2593436"/>
              <a:ext cx="1352459"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199313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⑦</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10877622"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울주 대곡리 반구대 암각화 蔚州大谷里盤龜臺岩刻畫</a:t>
            </a:r>
            <a:endParaRPr kumimoji="1" lang="ja-JP" altLang="en-US" sz="3400" dirty="0"/>
          </a:p>
        </p:txBody>
      </p:sp>
      <p:sp>
        <p:nvSpPr>
          <p:cNvPr id="17" name="テキスト ボックス 16">
            <a:extLst>
              <a:ext uri="{FF2B5EF4-FFF2-40B4-BE49-F238E27FC236}">
                <a16:creationId xmlns:a16="http://schemas.microsoft.com/office/drawing/2014/main" id="{F39AD9D6-777F-4C5A-BA82-19A3382718C6}"/>
              </a:ext>
            </a:extLst>
          </p:cNvPr>
          <p:cNvSpPr txBox="1"/>
          <p:nvPr/>
        </p:nvSpPr>
        <p:spPr>
          <a:xfrm>
            <a:off x="207963" y="999232"/>
            <a:ext cx="11776074" cy="4741234"/>
          </a:xfrm>
          <a:prstGeom prst="rect">
            <a:avLst/>
          </a:prstGeom>
          <a:noFill/>
        </p:spPr>
        <p:txBody>
          <a:bodyPr wrap="square">
            <a:spAutoFit/>
          </a:bodyPr>
          <a:lstStyle/>
          <a:p>
            <a:pPr algn="l">
              <a:lnSpc>
                <a:spcPts val="2800"/>
              </a:lnSpc>
              <a:tabLst>
                <a:tab pos="1543685" algn="l"/>
              </a:tabLst>
            </a:pP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높이</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4m,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너비</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10m</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의</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ㄱ</a:t>
            </a:r>
            <a:r>
              <a:rPr lang="ko-KR" altLang="ja-JP" sz="2200" kern="100" dirty="0">
                <a:effectLst/>
                <a:latin typeface="游明朝" panose="02020400000000000000" pitchFamily="18" charset="-128"/>
                <a:ea typeface="ＭＳ 明朝" panose="02020609040205080304" pitchFamily="17" charset="-128"/>
                <a:cs typeface="ＭＳ 明朝" panose="02020609040205080304" pitchFamily="17" charset="-128"/>
              </a:rPr>
              <a:t>’</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자</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모양으로</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꺾인</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절벽암반에</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여러</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가지</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모양을</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새긴</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바위그림이다</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바위에는</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육지동물과</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바다고기</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사냥하는</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장면</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등</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총</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200</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여점의</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그림이</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새겨져</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있다</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육지동물은</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호랑이</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멧돼지</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사슴</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등이</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묘사되어</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있는데</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호랑이는</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함정에</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빠진</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모습과</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새끼를</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밴</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호랑이의</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모습</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등으로</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표현되어</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있다</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멧돼지는</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교미하는</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모습을</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묘사하였고</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사슴은</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새끼를</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거느리거나</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밴</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모습</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등으로</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표현하였다</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바다고기는</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작살</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맞은</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고래</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새끼를</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배거나</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데리고</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다니는</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고래의</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모습</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등으로</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표현하였다</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사냥하는</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장면은</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탈을</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쓴</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무당</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짐승을</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사냥하는</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사냥꾼</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배를</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타고</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고래를</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잡는</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어부</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등의</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모습을</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묘사하였으며</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그물이나</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배의</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모습도</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표현하였다</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이러한</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모습은</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선사인들의</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사냥활동이</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원활하게</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이루어지길</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기원하며</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사냥감이</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풍성해지길</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바라는</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마음으로</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바위에</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새긴</a:t>
            </a:r>
            <a:r>
              <a:rPr lang="ko-KR" altLang="ja-JP" sz="2200" kern="100" dirty="0">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effectLst/>
                <a:latin typeface="游明朝" panose="02020400000000000000" pitchFamily="18" charset="-128"/>
                <a:ea typeface="Batang" panose="02030600000101010101" pitchFamily="18" charset="-127"/>
                <a:cs typeface="Batang" panose="02030600000101010101" pitchFamily="18" charset="-127"/>
              </a:rPr>
              <a:t>것이다</a:t>
            </a:r>
            <a:r>
              <a:rPr lang="en-US" altLang="ja-JP" sz="2200" kern="100" dirty="0">
                <a:effectLst/>
                <a:latin typeface="ＭＳ 明朝" panose="02020609040205080304" pitchFamily="17" charset="-128"/>
                <a:ea typeface="游明朝" panose="02020400000000000000" pitchFamily="18" charset="-128"/>
                <a:cs typeface="Batang" panose="02030600000101010101" pitchFamily="18" charset="-127"/>
              </a:rPr>
              <a:t>.</a:t>
            </a:r>
          </a:p>
          <a:p>
            <a:pPr>
              <a:lnSpc>
                <a:spcPts val="2800"/>
              </a:lnSpc>
              <a:tabLst>
                <a:tab pos="1543685" algn="l"/>
              </a:tabLst>
            </a:pP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조각기로</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쪼아</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윤곽선을</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만들거나</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전체를</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떼어낸</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기법</a:t>
            </a:r>
            <a:r>
              <a:rPr lang="en-US" altLang="ja-JP" sz="2200" kern="10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쪼아낸</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윤곽선을</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갈아내는</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기법의</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사용으로</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보아</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신석기말에서</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청동기시대에</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제작되었을</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것으로</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추정된다</a:t>
            </a:r>
            <a:r>
              <a:rPr lang="en-US" altLang="ja-JP" sz="2200" kern="10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선과</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점을</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이용하여</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동물과</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사냥장면을</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생명력있게</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표현하고</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사물의</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특징을</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실감나게</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묘사한</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미술작품으로</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사냥미술인</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동시에</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종교미술로서</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선사시대</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사람의</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생활과</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풍습을</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알</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수</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있는</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최고</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걸작품으로</a:t>
            </a:r>
            <a:r>
              <a:rPr lang="ko-KR" altLang="ja-JP" sz="2200" kern="100" dirty="0">
                <a:solidFill>
                  <a:srgbClr val="000000"/>
                </a:solidFill>
                <a:effectLst/>
                <a:latin typeface="游明朝" panose="02020400000000000000" pitchFamily="18" charset="-128"/>
                <a:ea typeface="ＭＳ 明朝" panose="02020609040205080304" pitchFamily="17" charset="-128"/>
                <a:cs typeface="Batang" panose="02030600000101010101" pitchFamily="18" charset="-127"/>
              </a:rPr>
              <a:t> </a:t>
            </a:r>
            <a:r>
              <a:rPr lang="ko-KR" altLang="ja-JP" sz="2200" kern="100" dirty="0">
                <a:solidFill>
                  <a:srgbClr val="000000"/>
                </a:solidFill>
                <a:effectLst/>
                <a:latin typeface="游明朝" panose="02020400000000000000" pitchFamily="18" charset="-128"/>
                <a:ea typeface="Batang" panose="02030600000101010101" pitchFamily="18" charset="-127"/>
                <a:cs typeface="Batang" panose="02030600000101010101" pitchFamily="18" charset="-127"/>
              </a:rPr>
              <a:t>평가된다</a:t>
            </a:r>
            <a:r>
              <a:rPr lang="en-US" altLang="ja-JP" sz="2200" kern="100" dirty="0">
                <a:solidFill>
                  <a:srgbClr val="000000"/>
                </a:solidFill>
                <a:effectLst/>
                <a:latin typeface="ＭＳ 明朝" panose="02020609040205080304" pitchFamily="17" charset="-128"/>
                <a:ea typeface="游明朝" panose="02020400000000000000" pitchFamily="18" charset="-128"/>
                <a:cs typeface="Batang" panose="02030600000101010101" pitchFamily="18" charset="-127"/>
              </a:rPr>
              <a:t>.</a:t>
            </a:r>
            <a:endPar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 name="cultureDescTTSaudioFileLoad">
            <a:hlinkClick r:id="" action="ppaction://media"/>
            <a:extLst>
              <a:ext uri="{FF2B5EF4-FFF2-40B4-BE49-F238E27FC236}">
                <a16:creationId xmlns:a16="http://schemas.microsoft.com/office/drawing/2014/main" id="{BD37FCE9-C6F0-4C29-84E0-5D59B8A31A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4477" y="6135471"/>
            <a:ext cx="406400" cy="406400"/>
          </a:xfrm>
          <a:prstGeom prst="rect">
            <a:avLst/>
          </a:prstGeom>
        </p:spPr>
      </p:pic>
    </p:spTree>
    <p:extLst>
      <p:ext uri="{BB962C8B-B14F-4D97-AF65-F5344CB8AC3E}">
        <p14:creationId xmlns:p14="http://schemas.microsoft.com/office/powerpoint/2010/main" val="24115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E808C073-D502-4BF3-9E58-39EAAC0811D7}"/>
              </a:ext>
            </a:extLst>
          </p:cNvPr>
          <p:cNvPicPr>
            <a:picLocks noChangeAspect="1"/>
          </p:cNvPicPr>
          <p:nvPr/>
        </p:nvPicPr>
        <p:blipFill rotWithShape="1">
          <a:blip r:embed="rId2">
            <a:extLst>
              <a:ext uri="{28A0092B-C50C-407E-A947-70E740481C1C}">
                <a14:useLocalDpi xmlns:a14="http://schemas.microsoft.com/office/drawing/2010/main" val="0"/>
              </a:ext>
            </a:extLst>
          </a:blip>
          <a:srcRect b="8237"/>
          <a:stretch/>
        </p:blipFill>
        <p:spPr>
          <a:xfrm>
            <a:off x="12910" y="538234"/>
            <a:ext cx="12179090" cy="6286452"/>
          </a:xfrm>
          <a:prstGeom prst="rect">
            <a:avLst/>
          </a:prstGeom>
        </p:spPr>
      </p:pic>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⑦</a:t>
            </a:r>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171450" y="5681158"/>
            <a:ext cx="4457700" cy="605294"/>
          </a:xfrm>
          <a:prstGeom prst="rect">
            <a:avLst/>
          </a:prstGeom>
          <a:noFill/>
        </p:spPr>
        <p:txBody>
          <a:bodyPr wrap="square" rtlCol="0">
            <a:spAutoFit/>
          </a:bodyPr>
          <a:lstStyle/>
          <a:p>
            <a:pPr algn="l">
              <a:lnSpc>
                <a:spcPts val="40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endParaRPr lang="ja-JP" altLang="ja-JP" sz="3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 name="四角形: 角を丸くする 11">
            <a:extLst>
              <a:ext uri="{FF2B5EF4-FFF2-40B4-BE49-F238E27FC236}">
                <a16:creationId xmlns:a16="http://schemas.microsoft.com/office/drawing/2014/main" id="{B2820A15-1088-4482-9BEF-805AB165F0D5}"/>
              </a:ext>
            </a:extLst>
          </p:cNvPr>
          <p:cNvSpPr/>
          <p:nvPr/>
        </p:nvSpPr>
        <p:spPr>
          <a:xfrm>
            <a:off x="457201" y="868506"/>
            <a:ext cx="7943850" cy="688257"/>
          </a:xfrm>
          <a:prstGeom prst="roundRect">
            <a:avLst/>
          </a:prstGeom>
          <a:solidFill>
            <a:srgbClr val="FEE3FF"/>
          </a:solidFill>
          <a:ln w="38100">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울산암각화박물관蔚山岩刻畫博物館</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10877622"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울주 대곡리 반구대 암각화 蔚州大谷里盤龜臺岩刻畫</a:t>
            </a:r>
            <a:endParaRPr kumimoji="1" lang="ja-JP" altLang="en-US" sz="3400" dirty="0"/>
          </a:p>
        </p:txBody>
      </p:sp>
    </p:spTree>
    <p:extLst>
      <p:ext uri="{BB962C8B-B14F-4D97-AF65-F5344CB8AC3E}">
        <p14:creationId xmlns:p14="http://schemas.microsoft.com/office/powerpoint/2010/main" val="1541819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⑦</a:t>
            </a:r>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171450" y="5681158"/>
            <a:ext cx="4457700" cy="605294"/>
          </a:xfrm>
          <a:prstGeom prst="rect">
            <a:avLst/>
          </a:prstGeom>
          <a:noFill/>
        </p:spPr>
        <p:txBody>
          <a:bodyPr wrap="square" rtlCol="0">
            <a:spAutoFit/>
          </a:bodyPr>
          <a:lstStyle/>
          <a:p>
            <a:pPr algn="l">
              <a:lnSpc>
                <a:spcPts val="40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endParaRPr lang="ja-JP" altLang="ja-JP" sz="3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10877622"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울주 대곡리 반구대 암각화 蔚州大谷里盤龜臺岩刻畫</a:t>
            </a:r>
            <a:endParaRPr kumimoji="1" lang="ja-JP" altLang="en-US" sz="3400" dirty="0"/>
          </a:p>
        </p:txBody>
      </p:sp>
      <p:pic>
        <p:nvPicPr>
          <p:cNvPr id="5" name="図 4">
            <a:extLst>
              <a:ext uri="{FF2B5EF4-FFF2-40B4-BE49-F238E27FC236}">
                <a16:creationId xmlns:a16="http://schemas.microsoft.com/office/drawing/2014/main" id="{66BD6C5F-39BA-4F86-9A09-20525666CD93}"/>
              </a:ext>
            </a:extLst>
          </p:cNvPr>
          <p:cNvPicPr>
            <a:picLocks noChangeAspect="1"/>
          </p:cNvPicPr>
          <p:nvPr/>
        </p:nvPicPr>
        <p:blipFill rotWithShape="1">
          <a:blip r:embed="rId2">
            <a:extLst>
              <a:ext uri="{28A0092B-C50C-407E-A947-70E740481C1C}">
                <a14:useLocalDpi xmlns:a14="http://schemas.microsoft.com/office/drawing/2010/main" val="0"/>
              </a:ext>
            </a:extLst>
          </a:blip>
          <a:srcRect l="8871" t="11984" b="20952"/>
          <a:stretch/>
        </p:blipFill>
        <p:spPr>
          <a:xfrm>
            <a:off x="1285239" y="1080004"/>
            <a:ext cx="9916307" cy="5473196"/>
          </a:xfrm>
          <a:prstGeom prst="rect">
            <a:avLst/>
          </a:prstGeom>
        </p:spPr>
      </p:pic>
    </p:spTree>
    <p:extLst>
      <p:ext uri="{BB962C8B-B14F-4D97-AF65-F5344CB8AC3E}">
        <p14:creationId xmlns:p14="http://schemas.microsoft.com/office/powerpoint/2010/main" val="1179361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4EBFD30-2B58-4583-A6C4-B5782A0F893A}"/>
              </a:ext>
            </a:extLst>
          </p:cNvPr>
          <p:cNvPicPr>
            <a:picLocks noChangeAspect="1"/>
          </p:cNvPicPr>
          <p:nvPr/>
        </p:nvPicPr>
        <p:blipFill rotWithShape="1">
          <a:blip r:embed="rId2">
            <a:extLst>
              <a:ext uri="{28A0092B-C50C-407E-A947-70E740481C1C}">
                <a14:useLocalDpi xmlns:a14="http://schemas.microsoft.com/office/drawing/2010/main" val="0"/>
              </a:ext>
            </a:extLst>
          </a:blip>
          <a:srcRect r="964" b="22074"/>
          <a:stretch/>
        </p:blipFill>
        <p:spPr>
          <a:xfrm>
            <a:off x="182880" y="0"/>
            <a:ext cx="11578558" cy="6837911"/>
          </a:xfrm>
          <a:prstGeom prst="rect">
            <a:avLst/>
          </a:prstGeom>
        </p:spPr>
      </p:pic>
      <p:grpSp>
        <p:nvGrpSpPr>
          <p:cNvPr id="5" name="グループ化 4">
            <a:extLst>
              <a:ext uri="{FF2B5EF4-FFF2-40B4-BE49-F238E27FC236}">
                <a16:creationId xmlns:a16="http://schemas.microsoft.com/office/drawing/2014/main" id="{696AD421-B0A1-46D5-8F83-9E57C4BE4874}"/>
              </a:ext>
            </a:extLst>
          </p:cNvPr>
          <p:cNvGrpSpPr/>
          <p:nvPr/>
        </p:nvGrpSpPr>
        <p:grpSpPr>
          <a:xfrm>
            <a:off x="548111" y="5410517"/>
            <a:ext cx="4481842" cy="1738610"/>
            <a:chOff x="4987291" y="1852315"/>
            <a:chExt cx="4481842" cy="1738610"/>
          </a:xfrm>
        </p:grpSpPr>
        <p:pic>
          <p:nvPicPr>
            <p:cNvPr id="6" name="グラフィックス 5">
              <a:extLst>
                <a:ext uri="{FF2B5EF4-FFF2-40B4-BE49-F238E27FC236}">
                  <a16:creationId xmlns:a16="http://schemas.microsoft.com/office/drawing/2014/main" id="{1FBFBAF7-13DB-439F-80D4-41329AF734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852315"/>
              <a:ext cx="4481842" cy="1738610"/>
            </a:xfrm>
            <a:prstGeom prst="rect">
              <a:avLst/>
            </a:prstGeom>
          </p:spPr>
        </p:pic>
        <p:sp>
          <p:nvSpPr>
            <p:cNvPr id="7" name="テキスト ボックス 6">
              <a:extLst>
                <a:ext uri="{FF2B5EF4-FFF2-40B4-BE49-F238E27FC236}">
                  <a16:creationId xmlns:a16="http://schemas.microsoft.com/office/drawing/2014/main" id="{D5919A98-D3E9-4411-9DC7-CE050D3EA3E2}"/>
                </a:ext>
              </a:extLst>
            </p:cNvPr>
            <p:cNvSpPr txBox="1"/>
            <p:nvPr/>
          </p:nvSpPr>
          <p:spPr>
            <a:xfrm>
              <a:off x="5762625" y="2371725"/>
              <a:ext cx="3102131" cy="461665"/>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32-33</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966825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⑦</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10877622"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울주 대곡리 반구대 암각화 蔚州大谷里盤龜臺岩刻畫</a:t>
            </a:r>
            <a:endParaRPr kumimoji="1" lang="ja-JP" altLang="en-US" sz="3400" dirty="0"/>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171450" y="5681158"/>
            <a:ext cx="4457700" cy="605294"/>
          </a:xfrm>
          <a:prstGeom prst="rect">
            <a:avLst/>
          </a:prstGeom>
          <a:noFill/>
        </p:spPr>
        <p:txBody>
          <a:bodyPr wrap="square" rtlCol="0">
            <a:spAutoFit/>
          </a:bodyPr>
          <a:lstStyle/>
          <a:p>
            <a:pPr algn="l">
              <a:lnSpc>
                <a:spcPts val="40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endParaRPr lang="ja-JP" altLang="ja-JP" sz="3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7" name="図 6">
            <a:extLst>
              <a:ext uri="{FF2B5EF4-FFF2-40B4-BE49-F238E27FC236}">
                <a16:creationId xmlns:a16="http://schemas.microsoft.com/office/drawing/2014/main" id="{015D1E64-B26B-4EC1-83D3-E691D46B0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415" y="957016"/>
            <a:ext cx="10658475" cy="5900984"/>
          </a:xfrm>
          <a:prstGeom prst="rect">
            <a:avLst/>
          </a:prstGeom>
        </p:spPr>
      </p:pic>
    </p:spTree>
    <p:extLst>
      <p:ext uri="{BB962C8B-B14F-4D97-AF65-F5344CB8AC3E}">
        <p14:creationId xmlns:p14="http://schemas.microsoft.com/office/powerpoint/2010/main" val="470666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⑦</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10877622"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울주 대곡리 반구대 암각화 蔚州大谷里盤龜臺岩刻畫</a:t>
            </a:r>
            <a:endParaRPr kumimoji="1" lang="ja-JP" altLang="en-US" sz="3400" dirty="0"/>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4549099" y="6252706"/>
            <a:ext cx="4457700" cy="605294"/>
          </a:xfrm>
          <a:prstGeom prst="rect">
            <a:avLst/>
          </a:prstGeom>
          <a:noFill/>
        </p:spPr>
        <p:txBody>
          <a:bodyPr wrap="square" rtlCol="0">
            <a:spAutoFit/>
          </a:bodyPr>
          <a:lstStyle/>
          <a:p>
            <a:pPr algn="l">
              <a:lnSpc>
                <a:spcPts val="40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r>
              <a:rPr lang="ko-KR" altLang="en-US" dirty="0"/>
              <a:t>함정에 빠진 호랑이</a:t>
            </a:r>
            <a:endParaRPr lang="ja-JP" altLang="ja-JP" dirty="0"/>
          </a:p>
        </p:txBody>
      </p:sp>
      <p:sp>
        <p:nvSpPr>
          <p:cNvPr id="10" name="テキスト ボックス 9">
            <a:extLst>
              <a:ext uri="{FF2B5EF4-FFF2-40B4-BE49-F238E27FC236}">
                <a16:creationId xmlns:a16="http://schemas.microsoft.com/office/drawing/2014/main" id="{D82AE4BC-9464-4A7D-9E9D-51C8C352499D}"/>
              </a:ext>
            </a:extLst>
          </p:cNvPr>
          <p:cNvSpPr txBox="1"/>
          <p:nvPr/>
        </p:nvSpPr>
        <p:spPr>
          <a:xfrm>
            <a:off x="395583" y="5109825"/>
            <a:ext cx="184731" cy="369332"/>
          </a:xfrm>
          <a:prstGeom prst="rect">
            <a:avLst/>
          </a:prstGeom>
          <a:noFill/>
        </p:spPr>
        <p:txBody>
          <a:bodyPr wrap="none" rtlCol="0">
            <a:spAutoFit/>
          </a:bodyPr>
          <a:lstStyle/>
          <a:p>
            <a:endParaRPr kumimoji="1" lang="ja-JP" altLang="en-US" dirty="0">
              <a:latin typeface="HG丸ｺﾞｼｯｸM-PRO" panose="020F0600000000000000" pitchFamily="50" charset="-128"/>
              <a:ea typeface="HG丸ｺﾞｼｯｸM-PRO" panose="020F0600000000000000" pitchFamily="50" charset="-128"/>
            </a:endParaRPr>
          </a:p>
        </p:txBody>
      </p:sp>
      <p:grpSp>
        <p:nvGrpSpPr>
          <p:cNvPr id="18" name="グループ化 17">
            <a:extLst>
              <a:ext uri="{FF2B5EF4-FFF2-40B4-BE49-F238E27FC236}">
                <a16:creationId xmlns:a16="http://schemas.microsoft.com/office/drawing/2014/main" id="{506D9B06-C6DB-4FE8-BC30-F2E687C04134}"/>
              </a:ext>
            </a:extLst>
          </p:cNvPr>
          <p:cNvGrpSpPr/>
          <p:nvPr/>
        </p:nvGrpSpPr>
        <p:grpSpPr>
          <a:xfrm>
            <a:off x="139155" y="1022810"/>
            <a:ext cx="3467249" cy="5229896"/>
            <a:chOff x="166733" y="1022810"/>
            <a:chExt cx="3467249" cy="5229896"/>
          </a:xfrm>
        </p:grpSpPr>
        <p:pic>
          <p:nvPicPr>
            <p:cNvPr id="7" name="図 6">
              <a:extLst>
                <a:ext uri="{FF2B5EF4-FFF2-40B4-BE49-F238E27FC236}">
                  <a16:creationId xmlns:a16="http://schemas.microsoft.com/office/drawing/2014/main" id="{E6FC2F93-265C-45F1-9E7A-19E64DC7BF96}"/>
                </a:ext>
              </a:extLst>
            </p:cNvPr>
            <p:cNvPicPr>
              <a:picLocks noChangeAspect="1"/>
            </p:cNvPicPr>
            <p:nvPr/>
          </p:nvPicPr>
          <p:blipFill rotWithShape="1">
            <a:blip r:embed="rId2">
              <a:extLst>
                <a:ext uri="{28A0092B-C50C-407E-A947-70E740481C1C}">
                  <a14:useLocalDpi xmlns:a14="http://schemas.microsoft.com/office/drawing/2010/main" val="0"/>
                </a:ext>
              </a:extLst>
            </a:blip>
            <a:srcRect l="45547" r="15703"/>
            <a:stretch/>
          </p:blipFill>
          <p:spPr>
            <a:xfrm>
              <a:off x="719083" y="1022810"/>
              <a:ext cx="2686050" cy="3899104"/>
            </a:xfrm>
            <a:prstGeom prst="rect">
              <a:avLst/>
            </a:prstGeom>
          </p:spPr>
        </p:pic>
        <p:sp>
          <p:nvSpPr>
            <p:cNvPr id="13" name="四角形: 角を丸くする 12">
              <a:extLst>
                <a:ext uri="{FF2B5EF4-FFF2-40B4-BE49-F238E27FC236}">
                  <a16:creationId xmlns:a16="http://schemas.microsoft.com/office/drawing/2014/main" id="{CD744F4A-7881-4DA5-9BEC-C3167644DFDE}"/>
                </a:ext>
              </a:extLst>
            </p:cNvPr>
            <p:cNvSpPr/>
            <p:nvPr/>
          </p:nvSpPr>
          <p:spPr>
            <a:xfrm>
              <a:off x="166733" y="4927143"/>
              <a:ext cx="3467249" cy="1325563"/>
            </a:xfrm>
            <a:prstGeom prst="roundRect">
              <a:avLst/>
            </a:prstGeom>
            <a:solidFill>
              <a:schemeClr val="accent5">
                <a:lumMod val="20000"/>
                <a:lumOff val="80000"/>
              </a:schemeClr>
            </a:solidFill>
            <a:ln w="38100">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작살 꽂힌 고래</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銛がささった鯨</a:t>
              </a:r>
            </a:p>
          </p:txBody>
        </p:sp>
      </p:grpSp>
      <p:grpSp>
        <p:nvGrpSpPr>
          <p:cNvPr id="11" name="グループ化 10">
            <a:extLst>
              <a:ext uri="{FF2B5EF4-FFF2-40B4-BE49-F238E27FC236}">
                <a16:creationId xmlns:a16="http://schemas.microsoft.com/office/drawing/2014/main" id="{3CF576EF-A9F6-4AF2-A54F-69713D456131}"/>
              </a:ext>
            </a:extLst>
          </p:cNvPr>
          <p:cNvGrpSpPr/>
          <p:nvPr/>
        </p:nvGrpSpPr>
        <p:grpSpPr>
          <a:xfrm>
            <a:off x="3862832" y="1011722"/>
            <a:ext cx="4867298" cy="4915520"/>
            <a:chOff x="3862832" y="1022810"/>
            <a:chExt cx="4867298" cy="4915520"/>
          </a:xfrm>
        </p:grpSpPr>
        <p:pic>
          <p:nvPicPr>
            <p:cNvPr id="9" name="図 8">
              <a:extLst>
                <a:ext uri="{FF2B5EF4-FFF2-40B4-BE49-F238E27FC236}">
                  <a16:creationId xmlns:a16="http://schemas.microsoft.com/office/drawing/2014/main" id="{3C9B5016-23E3-4D8D-B66F-DA04037F4527}"/>
                </a:ext>
              </a:extLst>
            </p:cNvPr>
            <p:cNvPicPr>
              <a:picLocks noChangeAspect="1"/>
            </p:cNvPicPr>
            <p:nvPr/>
          </p:nvPicPr>
          <p:blipFill rotWithShape="1">
            <a:blip r:embed="rId3">
              <a:extLst>
                <a:ext uri="{28A0092B-C50C-407E-A947-70E740481C1C}">
                  <a14:useLocalDpi xmlns:a14="http://schemas.microsoft.com/office/drawing/2010/main" val="0"/>
                </a:ext>
              </a:extLst>
            </a:blip>
            <a:srcRect l="59219" t="8750" r="4219"/>
            <a:stretch/>
          </p:blipFill>
          <p:spPr>
            <a:xfrm>
              <a:off x="4549099" y="1022810"/>
              <a:ext cx="2552633" cy="3583505"/>
            </a:xfrm>
            <a:prstGeom prst="rect">
              <a:avLst/>
            </a:prstGeom>
          </p:spPr>
        </p:pic>
        <p:sp>
          <p:nvSpPr>
            <p:cNvPr id="14" name="四角形: 角を丸くする 13">
              <a:extLst>
                <a:ext uri="{FF2B5EF4-FFF2-40B4-BE49-F238E27FC236}">
                  <a16:creationId xmlns:a16="http://schemas.microsoft.com/office/drawing/2014/main" id="{56F984FE-507C-455F-A35D-286A5E09FFCB}"/>
                </a:ext>
              </a:extLst>
            </p:cNvPr>
            <p:cNvSpPr/>
            <p:nvPr/>
          </p:nvSpPr>
          <p:spPr>
            <a:xfrm>
              <a:off x="3862832" y="4612767"/>
              <a:ext cx="4867298" cy="1325563"/>
            </a:xfrm>
            <a:prstGeom prst="roundRect">
              <a:avLst/>
            </a:prstGeom>
            <a:solidFill>
              <a:schemeClr val="accent6">
                <a:lumMod val="20000"/>
                <a:lumOff val="80000"/>
              </a:schemeClr>
            </a:solidFill>
            <a:ln w="38100">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새끼를 업고 있는 고래</a:t>
              </a:r>
              <a:endParaRPr kumimoji="1" lang="en-US" altLang="ko-KR" sz="3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子供をおぶっている鯨</a:t>
              </a:r>
              <a:endParaRPr kumimoji="1" lang="ko-KR" altLang="en-US" sz="3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grpSp>
      <p:grpSp>
        <p:nvGrpSpPr>
          <p:cNvPr id="12" name="グループ化 11">
            <a:extLst>
              <a:ext uri="{FF2B5EF4-FFF2-40B4-BE49-F238E27FC236}">
                <a16:creationId xmlns:a16="http://schemas.microsoft.com/office/drawing/2014/main" id="{BD59DAE2-0F6E-4AB3-971F-1ED1D9BCDDB2}"/>
              </a:ext>
            </a:extLst>
          </p:cNvPr>
          <p:cNvGrpSpPr/>
          <p:nvPr/>
        </p:nvGrpSpPr>
        <p:grpSpPr>
          <a:xfrm>
            <a:off x="7439827" y="895616"/>
            <a:ext cx="4544210" cy="3994568"/>
            <a:chOff x="7439827" y="895616"/>
            <a:chExt cx="4544210" cy="3994568"/>
          </a:xfrm>
        </p:grpSpPr>
        <p:sp>
          <p:nvSpPr>
            <p:cNvPr id="15" name="四角形: 角を丸くする 14">
              <a:extLst>
                <a:ext uri="{FF2B5EF4-FFF2-40B4-BE49-F238E27FC236}">
                  <a16:creationId xmlns:a16="http://schemas.microsoft.com/office/drawing/2014/main" id="{BE61989C-70D7-4BB1-BCBE-43F7503A703F}"/>
                </a:ext>
              </a:extLst>
            </p:cNvPr>
            <p:cNvSpPr/>
            <p:nvPr/>
          </p:nvSpPr>
          <p:spPr>
            <a:xfrm>
              <a:off x="7439827" y="895616"/>
              <a:ext cx="4544210" cy="1210033"/>
            </a:xfrm>
            <a:prstGeom prst="roundRect">
              <a:avLst/>
            </a:prstGeom>
            <a:solidFill>
              <a:srgbClr val="F7E3FF"/>
            </a:solidFill>
            <a:ln w="38100">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고래를 끌고 있는 배</a:t>
              </a:r>
              <a:endParaRPr kumimoji="1" lang="en-US" altLang="ko-KR" sz="3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鯨を曳く舟</a:t>
              </a:r>
              <a:endParaRPr kumimoji="1" lang="ko-KR" altLang="en-US" sz="3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pic>
          <p:nvPicPr>
            <p:cNvPr id="5" name="図 4">
              <a:extLst>
                <a:ext uri="{FF2B5EF4-FFF2-40B4-BE49-F238E27FC236}">
                  <a16:creationId xmlns:a16="http://schemas.microsoft.com/office/drawing/2014/main" id="{912C4A22-D384-4452-9672-1BCEB8A24D52}"/>
                </a:ext>
              </a:extLst>
            </p:cNvPr>
            <p:cNvPicPr>
              <a:picLocks noChangeAspect="1"/>
            </p:cNvPicPr>
            <p:nvPr/>
          </p:nvPicPr>
          <p:blipFill rotWithShape="1">
            <a:blip r:embed="rId4">
              <a:extLst>
                <a:ext uri="{28A0092B-C50C-407E-A947-70E740481C1C}">
                  <a14:useLocalDpi xmlns:a14="http://schemas.microsoft.com/office/drawing/2010/main" val="0"/>
                </a:ext>
              </a:extLst>
            </a:blip>
            <a:srcRect l="26685" t="8000"/>
            <a:stretch/>
          </p:blipFill>
          <p:spPr>
            <a:xfrm>
              <a:off x="8044427" y="2109388"/>
              <a:ext cx="3939610" cy="2780796"/>
            </a:xfrm>
            <a:prstGeom prst="rect">
              <a:avLst/>
            </a:prstGeom>
          </p:spPr>
        </p:pic>
      </p:grpSp>
    </p:spTree>
    <p:extLst>
      <p:ext uri="{BB962C8B-B14F-4D97-AF65-F5344CB8AC3E}">
        <p14:creationId xmlns:p14="http://schemas.microsoft.com/office/powerpoint/2010/main" val="360705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⑦</a:t>
            </a:r>
          </a:p>
        </p:txBody>
      </p:sp>
      <p:sp>
        <p:nvSpPr>
          <p:cNvPr id="10" name="テキスト ボックス 9">
            <a:extLst>
              <a:ext uri="{FF2B5EF4-FFF2-40B4-BE49-F238E27FC236}">
                <a16:creationId xmlns:a16="http://schemas.microsoft.com/office/drawing/2014/main" id="{D82AE4BC-9464-4A7D-9E9D-51C8C352499D}"/>
              </a:ext>
            </a:extLst>
          </p:cNvPr>
          <p:cNvSpPr txBox="1"/>
          <p:nvPr/>
        </p:nvSpPr>
        <p:spPr>
          <a:xfrm>
            <a:off x="395583" y="5109825"/>
            <a:ext cx="184731" cy="369332"/>
          </a:xfrm>
          <a:prstGeom prst="rect">
            <a:avLst/>
          </a:prstGeom>
          <a:noFill/>
        </p:spPr>
        <p:txBody>
          <a:bodyPr wrap="none" rtlCol="0">
            <a:spAutoFit/>
          </a:bodyPr>
          <a:lstStyle/>
          <a:p>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7" name="四角形: 角を丸くする 16">
            <a:extLst>
              <a:ext uri="{FF2B5EF4-FFF2-40B4-BE49-F238E27FC236}">
                <a16:creationId xmlns:a16="http://schemas.microsoft.com/office/drawing/2014/main" id="{C5CBB704-489A-45ED-8C81-AA413C39C2F0}"/>
              </a:ext>
            </a:extLst>
          </p:cNvPr>
          <p:cNvSpPr/>
          <p:nvPr/>
        </p:nvSpPr>
        <p:spPr>
          <a:xfrm>
            <a:off x="1661477" y="194105"/>
            <a:ext cx="9263742" cy="688257"/>
          </a:xfrm>
          <a:prstGeom prst="roundRect">
            <a:avLst/>
          </a:prstGeom>
          <a:solidFill>
            <a:srgbClr val="FEE3FF"/>
          </a:solidFill>
          <a:ln w="38100">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伊万里市の고시타케腰岳は黒曜石の産地</a:t>
            </a:r>
          </a:p>
        </p:txBody>
      </p:sp>
      <p:pic>
        <p:nvPicPr>
          <p:cNvPr id="19" name="図 18">
            <a:extLst>
              <a:ext uri="{FF2B5EF4-FFF2-40B4-BE49-F238E27FC236}">
                <a16:creationId xmlns:a16="http://schemas.microsoft.com/office/drawing/2014/main" id="{FAE127F1-0EE9-46A7-A4B6-4074D1382532}"/>
              </a:ext>
            </a:extLst>
          </p:cNvPr>
          <p:cNvPicPr>
            <a:picLocks noChangeAspect="1"/>
          </p:cNvPicPr>
          <p:nvPr/>
        </p:nvPicPr>
        <p:blipFill>
          <a:blip r:embed="rId2"/>
          <a:stretch>
            <a:fillRect/>
          </a:stretch>
        </p:blipFill>
        <p:spPr>
          <a:xfrm>
            <a:off x="6956651" y="1034145"/>
            <a:ext cx="4962525" cy="3638550"/>
          </a:xfrm>
          <a:prstGeom prst="rect">
            <a:avLst/>
          </a:prstGeom>
        </p:spPr>
      </p:pic>
      <p:sp>
        <p:nvSpPr>
          <p:cNvPr id="22" name="四角形: 角を丸くする 21">
            <a:extLst>
              <a:ext uri="{FF2B5EF4-FFF2-40B4-BE49-F238E27FC236}">
                <a16:creationId xmlns:a16="http://schemas.microsoft.com/office/drawing/2014/main" id="{30B04659-C780-4182-B427-F5F6BB1AFCB9}"/>
              </a:ext>
            </a:extLst>
          </p:cNvPr>
          <p:cNvSpPr/>
          <p:nvPr/>
        </p:nvSpPr>
        <p:spPr>
          <a:xfrm>
            <a:off x="6096000" y="4573683"/>
            <a:ext cx="5943599" cy="688257"/>
          </a:xfrm>
          <a:prstGeom prst="roundRect">
            <a:avLst/>
          </a:prstGeom>
          <a:solidFill>
            <a:schemeClr val="accent6">
              <a:lumMod val="40000"/>
              <a:lumOff val="60000"/>
            </a:schemeClr>
          </a:solidFill>
          <a:ln w="38100">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28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울산암각화박물관蔚山岩刻畫博物館</a:t>
            </a:r>
          </a:p>
        </p:txBody>
      </p:sp>
      <p:sp>
        <p:nvSpPr>
          <p:cNvPr id="23" name="テキスト ボックス 22">
            <a:extLst>
              <a:ext uri="{FF2B5EF4-FFF2-40B4-BE49-F238E27FC236}">
                <a16:creationId xmlns:a16="http://schemas.microsoft.com/office/drawing/2014/main" id="{0FB942C2-0925-4BA3-A66A-EF00F578D6FD}"/>
              </a:ext>
            </a:extLst>
          </p:cNvPr>
          <p:cNvSpPr txBox="1"/>
          <p:nvPr/>
        </p:nvSpPr>
        <p:spPr>
          <a:xfrm>
            <a:off x="1970314" y="5479157"/>
            <a:ext cx="2122715" cy="369332"/>
          </a:xfrm>
          <a:prstGeom prst="rect">
            <a:avLst/>
          </a:prstGeom>
          <a:noFill/>
        </p:spPr>
        <p:txBody>
          <a:bodyPr wrap="square" rtlCol="0">
            <a:spAutoFit/>
          </a:bodyPr>
          <a:lstStyle/>
          <a:p>
            <a:endParaRPr kumimoji="1" lang="ja-JP" altLang="en-US" dirty="0"/>
          </a:p>
        </p:txBody>
      </p:sp>
      <p:pic>
        <p:nvPicPr>
          <p:cNvPr id="25" name="図 24">
            <a:extLst>
              <a:ext uri="{FF2B5EF4-FFF2-40B4-BE49-F238E27FC236}">
                <a16:creationId xmlns:a16="http://schemas.microsoft.com/office/drawing/2014/main" id="{E70B4D53-5B7F-4DD4-81AB-131161254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75" y="1034145"/>
            <a:ext cx="5716725" cy="3804221"/>
          </a:xfrm>
          <a:prstGeom prst="rect">
            <a:avLst/>
          </a:prstGeom>
        </p:spPr>
      </p:pic>
      <p:sp>
        <p:nvSpPr>
          <p:cNvPr id="26" name="四角形: 角を丸くする 25">
            <a:extLst>
              <a:ext uri="{FF2B5EF4-FFF2-40B4-BE49-F238E27FC236}">
                <a16:creationId xmlns:a16="http://schemas.microsoft.com/office/drawing/2014/main" id="{55F325AD-DF2F-4292-899D-0ED77630C2D2}"/>
              </a:ext>
            </a:extLst>
          </p:cNvPr>
          <p:cNvSpPr/>
          <p:nvPr/>
        </p:nvSpPr>
        <p:spPr>
          <a:xfrm>
            <a:off x="2808515" y="4229554"/>
            <a:ext cx="3167062" cy="688257"/>
          </a:xfrm>
          <a:prstGeom prst="roundRect">
            <a:avLst/>
          </a:prstGeom>
          <a:solidFill>
            <a:schemeClr val="accent4">
              <a:lumMod val="20000"/>
              <a:lumOff val="80000"/>
            </a:schemeClr>
          </a:solidFill>
          <a:ln w="38100">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28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동삼동패총전시관</a:t>
            </a:r>
          </a:p>
        </p:txBody>
      </p:sp>
      <p:grpSp>
        <p:nvGrpSpPr>
          <p:cNvPr id="29" name="グループ化 28">
            <a:extLst>
              <a:ext uri="{FF2B5EF4-FFF2-40B4-BE49-F238E27FC236}">
                <a16:creationId xmlns:a16="http://schemas.microsoft.com/office/drawing/2014/main" id="{0D449FAE-B928-44BE-9B8A-B3D6D67577E0}"/>
              </a:ext>
            </a:extLst>
          </p:cNvPr>
          <p:cNvGrpSpPr/>
          <p:nvPr/>
        </p:nvGrpSpPr>
        <p:grpSpPr>
          <a:xfrm>
            <a:off x="5625982" y="941779"/>
            <a:ext cx="2033122" cy="1870472"/>
            <a:chOff x="5625982" y="941779"/>
            <a:chExt cx="2033122" cy="1870472"/>
          </a:xfrm>
        </p:grpSpPr>
        <p:pic>
          <p:nvPicPr>
            <p:cNvPr id="27" name="グラフィックス 26">
              <a:extLst>
                <a:ext uri="{FF2B5EF4-FFF2-40B4-BE49-F238E27FC236}">
                  <a16:creationId xmlns:a16="http://schemas.microsoft.com/office/drawing/2014/main" id="{EC70C52F-8774-4270-9A08-E0A78CF277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25982" y="941779"/>
              <a:ext cx="2033122" cy="1870472"/>
            </a:xfrm>
            <a:prstGeom prst="rect">
              <a:avLst/>
            </a:prstGeom>
          </p:spPr>
        </p:pic>
        <p:sp>
          <p:nvSpPr>
            <p:cNvPr id="28" name="テキスト ボックス 27">
              <a:extLst>
                <a:ext uri="{FF2B5EF4-FFF2-40B4-BE49-F238E27FC236}">
                  <a16:creationId xmlns:a16="http://schemas.microsoft.com/office/drawing/2014/main" id="{6E51F406-6730-42AA-A34B-B07179B67BF7}"/>
                </a:ext>
              </a:extLst>
            </p:cNvPr>
            <p:cNvSpPr txBox="1"/>
            <p:nvPr/>
          </p:nvSpPr>
          <p:spPr>
            <a:xfrm>
              <a:off x="5871546" y="1546866"/>
              <a:ext cx="1569660" cy="646331"/>
            </a:xfrm>
            <a:prstGeom prst="rect">
              <a:avLst/>
            </a:prstGeom>
            <a:noFill/>
          </p:spPr>
          <p:txBody>
            <a:bodyPr wrap="none" rtlCol="0">
              <a:spAutoFit/>
            </a:bodyPr>
            <a:lstStyle/>
            <a:p>
              <a:r>
                <a:rPr kumimoji="1" lang="ko-KR" altLang="en-US" sz="3600" dirty="0">
                  <a:solidFill>
                    <a:srgbClr val="0070C0"/>
                  </a:solidFill>
                  <a:effectLst>
                    <a:outerShdw blurRad="38100" dist="38100" dir="2700000" algn="tl">
                      <a:srgbClr val="000000">
                        <a:alpha val="43137"/>
                      </a:srgbClr>
                    </a:outerShdw>
                  </a:effectLst>
                </a:rPr>
                <a:t>흑요석</a:t>
              </a:r>
              <a:endParaRPr kumimoji="1" lang="ja-JP" altLang="en-US" sz="3600" dirty="0">
                <a:solidFill>
                  <a:srgbClr val="0070C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14030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2000" fill="hold"/>
                                        <p:tgtEl>
                                          <p:spTgt spid="29"/>
                                        </p:tgtEl>
                                        <p:attrNameLst>
                                          <p:attrName>ppt_x</p:attrName>
                                        </p:attrNameLst>
                                      </p:cBhvr>
                                      <p:tavLst>
                                        <p:tav tm="0">
                                          <p:val>
                                            <p:strVal val="#ppt_x"/>
                                          </p:val>
                                        </p:tav>
                                        <p:tav tm="100000">
                                          <p:val>
                                            <p:strVal val="#ppt_x"/>
                                          </p:val>
                                        </p:tav>
                                      </p:tavLst>
                                    </p:anim>
                                    <p:anim calcmode="lin" valueType="num">
                                      <p:cBhvr additive="base">
                                        <p:cTn id="8" dur="2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⑦</a:t>
            </a:r>
          </a:p>
        </p:txBody>
      </p:sp>
      <p:sp>
        <p:nvSpPr>
          <p:cNvPr id="10" name="テキスト ボックス 9">
            <a:extLst>
              <a:ext uri="{FF2B5EF4-FFF2-40B4-BE49-F238E27FC236}">
                <a16:creationId xmlns:a16="http://schemas.microsoft.com/office/drawing/2014/main" id="{D82AE4BC-9464-4A7D-9E9D-51C8C352499D}"/>
              </a:ext>
            </a:extLst>
          </p:cNvPr>
          <p:cNvSpPr txBox="1"/>
          <p:nvPr/>
        </p:nvSpPr>
        <p:spPr>
          <a:xfrm>
            <a:off x="395583" y="5109825"/>
            <a:ext cx="184731" cy="369332"/>
          </a:xfrm>
          <a:prstGeom prst="rect">
            <a:avLst/>
          </a:prstGeom>
          <a:noFill/>
        </p:spPr>
        <p:txBody>
          <a:bodyPr wrap="none" rtlCol="0">
            <a:spAutoFit/>
          </a:bodyPr>
          <a:lstStyle/>
          <a:p>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6" name="図 5">
            <a:extLst>
              <a:ext uri="{FF2B5EF4-FFF2-40B4-BE49-F238E27FC236}">
                <a16:creationId xmlns:a16="http://schemas.microsoft.com/office/drawing/2014/main" id="{E1AF9A95-21DA-46EB-8AE9-56898CF0D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5512" y="923925"/>
            <a:ext cx="4245595" cy="5800475"/>
          </a:xfrm>
          <a:prstGeom prst="rect">
            <a:avLst/>
          </a:prstGeom>
        </p:spPr>
      </p:pic>
      <p:pic>
        <p:nvPicPr>
          <p:cNvPr id="4" name="図 3">
            <a:extLst>
              <a:ext uri="{FF2B5EF4-FFF2-40B4-BE49-F238E27FC236}">
                <a16:creationId xmlns:a16="http://schemas.microsoft.com/office/drawing/2014/main" id="{87246A89-45DC-4893-8946-E8A762288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1475" y="1810616"/>
            <a:ext cx="4876800" cy="3657600"/>
          </a:xfrm>
          <a:prstGeom prst="rect">
            <a:avLst/>
          </a:prstGeom>
        </p:spPr>
      </p:pic>
      <p:sp>
        <p:nvSpPr>
          <p:cNvPr id="8" name="四角形: 角を丸くする 7">
            <a:extLst>
              <a:ext uri="{FF2B5EF4-FFF2-40B4-BE49-F238E27FC236}">
                <a16:creationId xmlns:a16="http://schemas.microsoft.com/office/drawing/2014/main" id="{64FB002F-6156-457D-A37D-810A3971FD29}"/>
              </a:ext>
            </a:extLst>
          </p:cNvPr>
          <p:cNvSpPr/>
          <p:nvPr/>
        </p:nvSpPr>
        <p:spPr>
          <a:xfrm>
            <a:off x="1106415" y="133600"/>
            <a:ext cx="450381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울산 시티 투어 버스</a:t>
            </a:r>
            <a:endParaRPr kumimoji="1" lang="ja-JP" altLang="en-US" sz="3400" dirty="0"/>
          </a:p>
        </p:txBody>
      </p:sp>
      <p:grpSp>
        <p:nvGrpSpPr>
          <p:cNvPr id="9" name="グループ化 8">
            <a:extLst>
              <a:ext uri="{FF2B5EF4-FFF2-40B4-BE49-F238E27FC236}">
                <a16:creationId xmlns:a16="http://schemas.microsoft.com/office/drawing/2014/main" id="{96A0FC73-AE93-4711-A510-FD31676D1A8F}"/>
              </a:ext>
            </a:extLst>
          </p:cNvPr>
          <p:cNvGrpSpPr/>
          <p:nvPr/>
        </p:nvGrpSpPr>
        <p:grpSpPr>
          <a:xfrm>
            <a:off x="7848600" y="230708"/>
            <a:ext cx="2656496" cy="615051"/>
            <a:chOff x="5610225" y="1482075"/>
            <a:chExt cx="2656496" cy="615051"/>
          </a:xfrm>
        </p:grpSpPr>
        <p:pic>
          <p:nvPicPr>
            <p:cNvPr id="11" name="グラフィックス 10">
              <a:extLst>
                <a:ext uri="{FF2B5EF4-FFF2-40B4-BE49-F238E27FC236}">
                  <a16:creationId xmlns:a16="http://schemas.microsoft.com/office/drawing/2014/main" id="{AE6C4332-4AF5-436B-9AA2-F0D72F24A9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0225" y="1482075"/>
              <a:ext cx="2656496" cy="615051"/>
            </a:xfrm>
            <a:prstGeom prst="rect">
              <a:avLst/>
            </a:prstGeom>
          </p:spPr>
        </p:pic>
        <p:sp>
          <p:nvSpPr>
            <p:cNvPr id="12" name="テキスト ボックス 11">
              <a:extLst>
                <a:ext uri="{FF2B5EF4-FFF2-40B4-BE49-F238E27FC236}">
                  <a16:creationId xmlns:a16="http://schemas.microsoft.com/office/drawing/2014/main" id="{79C99E92-8062-47F2-AB59-5184F974045A}"/>
                </a:ext>
              </a:extLst>
            </p:cNvPr>
            <p:cNvSpPr txBox="1"/>
            <p:nvPr/>
          </p:nvSpPr>
          <p:spPr>
            <a:xfrm>
              <a:off x="5610225" y="1497213"/>
              <a:ext cx="2656496" cy="584775"/>
            </a:xfrm>
            <a:prstGeom prst="rect">
              <a:avLst/>
            </a:prstGeom>
            <a:noFill/>
          </p:spPr>
          <p:txBody>
            <a:bodyPr wrap="none" rtlCol="0">
              <a:spAutoFit/>
            </a:bodyPr>
            <a:lstStyle/>
            <a:p>
              <a:r>
                <a:rPr lang="ja-JP" altLang="en-US" sz="3200" b="1" dirty="0">
                  <a:solidFill>
                    <a:schemeClr val="accent1">
                      <a:lumMod val="75000"/>
                    </a:schemeClr>
                  </a:solidFill>
                  <a:latin typeface="HG丸ｺﾞｼｯｸM-PRO" panose="020F0600000000000000" pitchFamily="50" charset="-128"/>
                  <a:ea typeface="HG丸ｺﾞｼｯｸM-PRO" panose="020F0600000000000000" pitchFamily="50" charset="-128"/>
                </a:rPr>
                <a:t>木村レポート</a:t>
              </a:r>
              <a:endParaRPr kumimoji="1" lang="ja-JP" altLang="en-US" sz="3200" b="1"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21195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3F2B57D-25D4-4B1C-8AD8-BCBB2A91A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5" y="321469"/>
            <a:ext cx="8715375" cy="6536531"/>
          </a:xfrm>
          <a:prstGeom prst="rect">
            <a:avLst/>
          </a:prstGeom>
        </p:spPr>
      </p:pic>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⑦</a:t>
            </a:r>
          </a:p>
        </p:txBody>
      </p:sp>
      <p:sp>
        <p:nvSpPr>
          <p:cNvPr id="10" name="テキスト ボックス 9">
            <a:extLst>
              <a:ext uri="{FF2B5EF4-FFF2-40B4-BE49-F238E27FC236}">
                <a16:creationId xmlns:a16="http://schemas.microsoft.com/office/drawing/2014/main" id="{D82AE4BC-9464-4A7D-9E9D-51C8C352499D}"/>
              </a:ext>
            </a:extLst>
          </p:cNvPr>
          <p:cNvSpPr txBox="1"/>
          <p:nvPr/>
        </p:nvSpPr>
        <p:spPr>
          <a:xfrm>
            <a:off x="395583" y="5109825"/>
            <a:ext cx="184731" cy="369332"/>
          </a:xfrm>
          <a:prstGeom prst="rect">
            <a:avLst/>
          </a:prstGeom>
          <a:noFill/>
        </p:spPr>
        <p:txBody>
          <a:bodyPr wrap="none" rtlCol="0">
            <a:spAutoFit/>
          </a:bodyPr>
          <a:lstStyle/>
          <a:p>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8" name="四角形: 角を丸くする 7">
            <a:extLst>
              <a:ext uri="{FF2B5EF4-FFF2-40B4-BE49-F238E27FC236}">
                <a16:creationId xmlns:a16="http://schemas.microsoft.com/office/drawing/2014/main" id="{64FB002F-6156-457D-A37D-810A3971FD29}"/>
              </a:ext>
            </a:extLst>
          </p:cNvPr>
          <p:cNvSpPr/>
          <p:nvPr/>
        </p:nvSpPr>
        <p:spPr>
          <a:xfrm>
            <a:off x="1106415" y="133600"/>
            <a:ext cx="450381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울산 시티 투어 버스</a:t>
            </a:r>
            <a:endParaRPr kumimoji="1" lang="ja-JP" altLang="en-US" sz="3400" dirty="0"/>
          </a:p>
        </p:txBody>
      </p:sp>
      <p:grpSp>
        <p:nvGrpSpPr>
          <p:cNvPr id="9" name="グループ化 8">
            <a:extLst>
              <a:ext uri="{FF2B5EF4-FFF2-40B4-BE49-F238E27FC236}">
                <a16:creationId xmlns:a16="http://schemas.microsoft.com/office/drawing/2014/main" id="{96A0FC73-AE93-4711-A510-FD31676D1A8F}"/>
              </a:ext>
            </a:extLst>
          </p:cNvPr>
          <p:cNvGrpSpPr/>
          <p:nvPr/>
        </p:nvGrpSpPr>
        <p:grpSpPr>
          <a:xfrm>
            <a:off x="7848600" y="230708"/>
            <a:ext cx="2656496" cy="615051"/>
            <a:chOff x="5610225" y="1482075"/>
            <a:chExt cx="2656496" cy="615051"/>
          </a:xfrm>
        </p:grpSpPr>
        <p:pic>
          <p:nvPicPr>
            <p:cNvPr id="11" name="グラフィックス 10">
              <a:extLst>
                <a:ext uri="{FF2B5EF4-FFF2-40B4-BE49-F238E27FC236}">
                  <a16:creationId xmlns:a16="http://schemas.microsoft.com/office/drawing/2014/main" id="{AE6C4332-4AF5-436B-9AA2-F0D72F24A9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0225" y="1482075"/>
              <a:ext cx="2656496" cy="615051"/>
            </a:xfrm>
            <a:prstGeom prst="rect">
              <a:avLst/>
            </a:prstGeom>
          </p:spPr>
        </p:pic>
        <p:sp>
          <p:nvSpPr>
            <p:cNvPr id="12" name="テキスト ボックス 11">
              <a:extLst>
                <a:ext uri="{FF2B5EF4-FFF2-40B4-BE49-F238E27FC236}">
                  <a16:creationId xmlns:a16="http://schemas.microsoft.com/office/drawing/2014/main" id="{79C99E92-8062-47F2-AB59-5184F974045A}"/>
                </a:ext>
              </a:extLst>
            </p:cNvPr>
            <p:cNvSpPr txBox="1"/>
            <p:nvPr/>
          </p:nvSpPr>
          <p:spPr>
            <a:xfrm>
              <a:off x="5610225" y="1497213"/>
              <a:ext cx="2656496" cy="584775"/>
            </a:xfrm>
            <a:prstGeom prst="rect">
              <a:avLst/>
            </a:prstGeom>
            <a:noFill/>
          </p:spPr>
          <p:txBody>
            <a:bodyPr wrap="none" rtlCol="0">
              <a:spAutoFit/>
            </a:bodyPr>
            <a:lstStyle/>
            <a:p>
              <a:r>
                <a:rPr lang="ja-JP" altLang="en-US" sz="3200" b="1" dirty="0">
                  <a:solidFill>
                    <a:schemeClr val="accent1">
                      <a:lumMod val="75000"/>
                    </a:schemeClr>
                  </a:solidFill>
                  <a:latin typeface="HG丸ｺﾞｼｯｸM-PRO" panose="020F0600000000000000" pitchFamily="50" charset="-128"/>
                  <a:ea typeface="HG丸ｺﾞｼｯｸM-PRO" panose="020F0600000000000000" pitchFamily="50" charset="-128"/>
                </a:rPr>
                <a:t>木村レポート</a:t>
              </a:r>
              <a:endParaRPr kumimoji="1" lang="ja-JP" altLang="en-US" sz="3200" b="1"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464772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7BD7BF06-D524-4746-A714-FE340A8588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625" y="3200400"/>
            <a:ext cx="4876800" cy="3657600"/>
          </a:xfrm>
          <a:prstGeom prst="rect">
            <a:avLst/>
          </a:prstGeom>
        </p:spPr>
      </p:pic>
      <p:pic>
        <p:nvPicPr>
          <p:cNvPr id="11" name="図 10">
            <a:extLst>
              <a:ext uri="{FF2B5EF4-FFF2-40B4-BE49-F238E27FC236}">
                <a16:creationId xmlns:a16="http://schemas.microsoft.com/office/drawing/2014/main" id="{C3359213-4906-4E4A-970D-DDD15F706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448" y="307933"/>
            <a:ext cx="4876800" cy="3657600"/>
          </a:xfrm>
          <a:prstGeom prst="rect">
            <a:avLst/>
          </a:prstGeom>
        </p:spPr>
      </p:pic>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⑦</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450381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울산 시티 투어 버스</a:t>
            </a:r>
            <a:endParaRPr kumimoji="1" lang="ja-JP" altLang="en-US" sz="3400" dirty="0"/>
          </a:p>
        </p:txBody>
      </p:sp>
      <p:sp>
        <p:nvSpPr>
          <p:cNvPr id="10" name="テキスト ボックス 9">
            <a:extLst>
              <a:ext uri="{FF2B5EF4-FFF2-40B4-BE49-F238E27FC236}">
                <a16:creationId xmlns:a16="http://schemas.microsoft.com/office/drawing/2014/main" id="{D82AE4BC-9464-4A7D-9E9D-51C8C352499D}"/>
              </a:ext>
            </a:extLst>
          </p:cNvPr>
          <p:cNvSpPr txBox="1"/>
          <p:nvPr/>
        </p:nvSpPr>
        <p:spPr>
          <a:xfrm>
            <a:off x="395583" y="5109825"/>
            <a:ext cx="184731" cy="369332"/>
          </a:xfrm>
          <a:prstGeom prst="rect">
            <a:avLst/>
          </a:prstGeom>
          <a:noFill/>
        </p:spPr>
        <p:txBody>
          <a:bodyPr wrap="none" rtlCol="0">
            <a:spAutoFit/>
          </a:bodyPr>
          <a:lstStyle/>
          <a:p>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8" name="図 7">
            <a:extLst>
              <a:ext uri="{FF2B5EF4-FFF2-40B4-BE49-F238E27FC236}">
                <a16:creationId xmlns:a16="http://schemas.microsoft.com/office/drawing/2014/main" id="{BC0D2F62-0143-4153-8480-F645F0AE7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751" y="1073066"/>
            <a:ext cx="4876800" cy="3657600"/>
          </a:xfrm>
          <a:prstGeom prst="rect">
            <a:avLst/>
          </a:prstGeom>
        </p:spPr>
      </p:pic>
      <p:grpSp>
        <p:nvGrpSpPr>
          <p:cNvPr id="4" name="グループ化 3">
            <a:extLst>
              <a:ext uri="{FF2B5EF4-FFF2-40B4-BE49-F238E27FC236}">
                <a16:creationId xmlns:a16="http://schemas.microsoft.com/office/drawing/2014/main" id="{7F14D85E-6255-455A-ABCA-7223B14B7F4C}"/>
              </a:ext>
            </a:extLst>
          </p:cNvPr>
          <p:cNvGrpSpPr/>
          <p:nvPr/>
        </p:nvGrpSpPr>
        <p:grpSpPr>
          <a:xfrm>
            <a:off x="7848600" y="230708"/>
            <a:ext cx="2656496" cy="615051"/>
            <a:chOff x="5610225" y="1482075"/>
            <a:chExt cx="2656496" cy="615051"/>
          </a:xfrm>
        </p:grpSpPr>
        <p:pic>
          <p:nvPicPr>
            <p:cNvPr id="7" name="グラフィックス 6">
              <a:extLst>
                <a:ext uri="{FF2B5EF4-FFF2-40B4-BE49-F238E27FC236}">
                  <a16:creationId xmlns:a16="http://schemas.microsoft.com/office/drawing/2014/main" id="{7CE53013-2025-473E-A2F8-FE9E4D7104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10225" y="1482075"/>
              <a:ext cx="2656496" cy="615051"/>
            </a:xfrm>
            <a:prstGeom prst="rect">
              <a:avLst/>
            </a:prstGeom>
          </p:spPr>
        </p:pic>
        <p:sp>
          <p:nvSpPr>
            <p:cNvPr id="3" name="テキスト ボックス 2">
              <a:extLst>
                <a:ext uri="{FF2B5EF4-FFF2-40B4-BE49-F238E27FC236}">
                  <a16:creationId xmlns:a16="http://schemas.microsoft.com/office/drawing/2014/main" id="{F8AF0EEB-17BB-4D04-947D-23D0B1C2154A}"/>
                </a:ext>
              </a:extLst>
            </p:cNvPr>
            <p:cNvSpPr txBox="1"/>
            <p:nvPr/>
          </p:nvSpPr>
          <p:spPr>
            <a:xfrm>
              <a:off x="5610225" y="1497213"/>
              <a:ext cx="2656496" cy="584775"/>
            </a:xfrm>
            <a:prstGeom prst="rect">
              <a:avLst/>
            </a:prstGeom>
            <a:noFill/>
          </p:spPr>
          <p:txBody>
            <a:bodyPr wrap="none" rtlCol="0">
              <a:spAutoFit/>
            </a:bodyPr>
            <a:lstStyle/>
            <a:p>
              <a:r>
                <a:rPr lang="ja-JP" altLang="en-US" sz="3200" b="1" dirty="0">
                  <a:solidFill>
                    <a:schemeClr val="accent1">
                      <a:lumMod val="75000"/>
                    </a:schemeClr>
                  </a:solidFill>
                  <a:latin typeface="HG丸ｺﾞｼｯｸM-PRO" panose="020F0600000000000000" pitchFamily="50" charset="-128"/>
                  <a:ea typeface="HG丸ｺﾞｼｯｸM-PRO" panose="020F0600000000000000" pitchFamily="50" charset="-128"/>
                </a:rPr>
                <a:t>木村レポート</a:t>
              </a:r>
              <a:endParaRPr kumimoji="1" lang="ja-JP" altLang="en-US" sz="3200" b="1"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5640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⑦</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6056385"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울주 언양읍성蔚州 彦陽邑城</a:t>
            </a:r>
            <a:endParaRPr kumimoji="1" lang="ja-JP" altLang="en-US" sz="3400" dirty="0"/>
          </a:p>
        </p:txBody>
      </p:sp>
      <p:sp>
        <p:nvSpPr>
          <p:cNvPr id="10" name="テキスト ボックス 9">
            <a:extLst>
              <a:ext uri="{FF2B5EF4-FFF2-40B4-BE49-F238E27FC236}">
                <a16:creationId xmlns:a16="http://schemas.microsoft.com/office/drawing/2014/main" id="{D82AE4BC-9464-4A7D-9E9D-51C8C352499D}"/>
              </a:ext>
            </a:extLst>
          </p:cNvPr>
          <p:cNvSpPr txBox="1"/>
          <p:nvPr/>
        </p:nvSpPr>
        <p:spPr>
          <a:xfrm>
            <a:off x="395583" y="5109825"/>
            <a:ext cx="184731" cy="369332"/>
          </a:xfrm>
          <a:prstGeom prst="rect">
            <a:avLst/>
          </a:prstGeom>
          <a:noFill/>
        </p:spPr>
        <p:txBody>
          <a:bodyPr wrap="none" rtlCol="0">
            <a:spAutoFit/>
          </a:bodyPr>
          <a:lstStyle/>
          <a:p>
            <a:endParaRPr kumimoji="1" lang="ja-JP" altLang="en-US" dirty="0">
              <a:latin typeface="HG丸ｺﾞｼｯｸM-PRO" panose="020F0600000000000000" pitchFamily="50" charset="-128"/>
              <a:ea typeface="HG丸ｺﾞｼｯｸM-PRO" panose="020F0600000000000000" pitchFamily="50" charset="-128"/>
            </a:endParaRPr>
          </a:p>
        </p:txBody>
      </p:sp>
      <p:grpSp>
        <p:nvGrpSpPr>
          <p:cNvPr id="4" name="グループ化 3">
            <a:extLst>
              <a:ext uri="{FF2B5EF4-FFF2-40B4-BE49-F238E27FC236}">
                <a16:creationId xmlns:a16="http://schemas.microsoft.com/office/drawing/2014/main" id="{6D248A49-FEB0-4F0D-B1B7-66130A95A824}"/>
              </a:ext>
            </a:extLst>
          </p:cNvPr>
          <p:cNvGrpSpPr/>
          <p:nvPr/>
        </p:nvGrpSpPr>
        <p:grpSpPr>
          <a:xfrm>
            <a:off x="9522618" y="133600"/>
            <a:ext cx="1228724" cy="942974"/>
            <a:chOff x="9522618" y="133600"/>
            <a:chExt cx="1228724" cy="942974"/>
          </a:xfrm>
        </p:grpSpPr>
        <p:pic>
          <p:nvPicPr>
            <p:cNvPr id="7" name="グラフィックス 6">
              <a:extLst>
                <a:ext uri="{FF2B5EF4-FFF2-40B4-BE49-F238E27FC236}">
                  <a16:creationId xmlns:a16="http://schemas.microsoft.com/office/drawing/2014/main" id="{742A5FCA-B5ED-41C6-880B-85EE5842B1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2618" y="133600"/>
              <a:ext cx="1228724" cy="942974"/>
            </a:xfrm>
            <a:prstGeom prst="rect">
              <a:avLst/>
            </a:prstGeom>
          </p:spPr>
        </p:pic>
        <p:sp>
          <p:nvSpPr>
            <p:cNvPr id="3" name="テキスト ボックス 2">
              <a:extLst>
                <a:ext uri="{FF2B5EF4-FFF2-40B4-BE49-F238E27FC236}">
                  <a16:creationId xmlns:a16="http://schemas.microsoft.com/office/drawing/2014/main" id="{DCC950E6-AF08-4CC8-AA52-637F85DE70C3}"/>
                </a:ext>
              </a:extLst>
            </p:cNvPr>
            <p:cNvSpPr txBox="1"/>
            <p:nvPr/>
          </p:nvSpPr>
          <p:spPr>
            <a:xfrm>
              <a:off x="9698398" y="369262"/>
              <a:ext cx="877163" cy="369332"/>
            </a:xfrm>
            <a:prstGeom prst="rect">
              <a:avLst/>
            </a:prstGeom>
            <a:noFill/>
          </p:spPr>
          <p:txBody>
            <a:bodyPr wrap="none" rtlCol="0">
              <a:spAutoFit/>
            </a:bodyPr>
            <a:lstStyle/>
            <a:p>
              <a:r>
                <a:rPr kumimoji="1" lang="ja-JP" altLang="en-US" dirty="0">
                  <a:solidFill>
                    <a:schemeClr val="accent1">
                      <a:lumMod val="75000"/>
                    </a:schemeClr>
                  </a:solidFill>
                  <a:latin typeface="HGS平成角ｺﾞｼｯｸ体W9" panose="020B0A00000000000000" pitchFamily="50" charset="-128"/>
                  <a:ea typeface="HGS平成角ｺﾞｼｯｸ体W9" panose="020B0A00000000000000" pitchFamily="50" charset="-128"/>
                </a:rPr>
                <a:t>おまけ</a:t>
              </a:r>
            </a:p>
          </p:txBody>
        </p:sp>
      </p:grpSp>
      <p:pic>
        <p:nvPicPr>
          <p:cNvPr id="8" name="図 7">
            <a:extLst>
              <a:ext uri="{FF2B5EF4-FFF2-40B4-BE49-F238E27FC236}">
                <a16:creationId xmlns:a16="http://schemas.microsoft.com/office/drawing/2014/main" id="{E71F5869-9432-4968-9C81-24B187475E19}"/>
              </a:ext>
            </a:extLst>
          </p:cNvPr>
          <p:cNvPicPr>
            <a:picLocks noChangeAspect="1"/>
          </p:cNvPicPr>
          <p:nvPr/>
        </p:nvPicPr>
        <p:blipFill>
          <a:blip r:embed="rId4"/>
          <a:stretch>
            <a:fillRect/>
          </a:stretch>
        </p:blipFill>
        <p:spPr>
          <a:xfrm>
            <a:off x="6438900" y="1162915"/>
            <a:ext cx="5543550" cy="4554240"/>
          </a:xfrm>
          <a:prstGeom prst="rect">
            <a:avLst/>
          </a:prstGeom>
        </p:spPr>
      </p:pic>
      <p:sp>
        <p:nvSpPr>
          <p:cNvPr id="9" name="テキスト ボックス 8">
            <a:extLst>
              <a:ext uri="{FF2B5EF4-FFF2-40B4-BE49-F238E27FC236}">
                <a16:creationId xmlns:a16="http://schemas.microsoft.com/office/drawing/2014/main" id="{A6FE04C9-13FB-412D-A74F-8767840AF7F5}"/>
              </a:ext>
            </a:extLst>
          </p:cNvPr>
          <p:cNvSpPr txBox="1"/>
          <p:nvPr/>
        </p:nvSpPr>
        <p:spPr>
          <a:xfrm>
            <a:off x="487948" y="1076573"/>
            <a:ext cx="6056385" cy="3539430"/>
          </a:xfrm>
          <a:prstGeom prst="rect">
            <a:avLst/>
          </a:prstGeom>
          <a:noFill/>
        </p:spPr>
        <p:txBody>
          <a:bodyPr wrap="square" rtlCol="0">
            <a:spAutoFit/>
          </a:bodyPr>
          <a:lstStyle/>
          <a:p>
            <a:r>
              <a:rPr lang="ko-KR" altLang="ja-JP" sz="3200" dirty="0">
                <a:effectLst/>
                <a:ea typeface="Batang" panose="02030600000101010101" pitchFamily="18" charset="-127"/>
                <a:cs typeface="Batang" panose="02030600000101010101" pitchFamily="18" charset="-127"/>
              </a:rPr>
              <a:t>예부터 경주·울산·밀양·양산과의 교통 중심지로 전략적으로 매우 중요한 위치를 차지하던 옛 언양 고을의 읍성이다</a:t>
            </a:r>
            <a:r>
              <a:rPr lang="en-US" altLang="ja-JP" sz="3200" dirty="0">
                <a:effectLst/>
                <a:latin typeface="Batang" panose="02030600000101010101" pitchFamily="18" charset="-127"/>
                <a:cs typeface="Batang" panose="02030600000101010101" pitchFamily="18" charset="-127"/>
              </a:rPr>
              <a:t>. </a:t>
            </a:r>
            <a:r>
              <a:rPr lang="ko-KR" altLang="ja-JP" sz="3200" dirty="0">
                <a:effectLst/>
                <a:ea typeface="Batang" panose="02030600000101010101" pitchFamily="18" charset="-127"/>
                <a:cs typeface="Batang" panose="02030600000101010101" pitchFamily="18" charset="-127"/>
              </a:rPr>
              <a:t>읍성이란 군이나 현의 주민을 보호하고</a:t>
            </a:r>
            <a:r>
              <a:rPr lang="en-US" altLang="ja-JP" sz="3200" dirty="0">
                <a:effectLst/>
                <a:latin typeface="Batang" panose="02030600000101010101" pitchFamily="18" charset="-127"/>
                <a:cs typeface="Batang" panose="02030600000101010101" pitchFamily="18" charset="-127"/>
              </a:rPr>
              <a:t>, </a:t>
            </a:r>
            <a:r>
              <a:rPr lang="ko-KR" altLang="ja-JP" sz="3200" dirty="0">
                <a:effectLst/>
                <a:ea typeface="Batang" panose="02030600000101010101" pitchFamily="18" charset="-127"/>
                <a:cs typeface="Batang" panose="02030600000101010101" pitchFamily="18" charset="-127"/>
              </a:rPr>
              <a:t>군사적·행정적인 기능을 함께 하는 성을 말한다</a:t>
            </a:r>
            <a:r>
              <a:rPr lang="en-US" altLang="ja-JP" sz="3200" dirty="0">
                <a:effectLst/>
                <a:latin typeface="Batang" panose="02030600000101010101" pitchFamily="18" charset="-127"/>
                <a:cs typeface="Batang" panose="02030600000101010101" pitchFamily="18" charset="-127"/>
              </a:rPr>
              <a:t>.</a:t>
            </a:r>
            <a:endParaRPr kumimoji="1" lang="ja-JP" altLang="en-US" sz="3200" dirty="0"/>
          </a:p>
        </p:txBody>
      </p:sp>
      <p:grpSp>
        <p:nvGrpSpPr>
          <p:cNvPr id="14" name="グループ化 13">
            <a:extLst>
              <a:ext uri="{FF2B5EF4-FFF2-40B4-BE49-F238E27FC236}">
                <a16:creationId xmlns:a16="http://schemas.microsoft.com/office/drawing/2014/main" id="{74664E75-5E27-4184-8710-7C9BB9863F2B}"/>
              </a:ext>
            </a:extLst>
          </p:cNvPr>
          <p:cNvGrpSpPr/>
          <p:nvPr/>
        </p:nvGrpSpPr>
        <p:grpSpPr>
          <a:xfrm>
            <a:off x="670877" y="4677323"/>
            <a:ext cx="3762191" cy="1462231"/>
            <a:chOff x="8219328" y="5242759"/>
            <a:chExt cx="4278732" cy="1805313"/>
          </a:xfrm>
        </p:grpSpPr>
        <p:pic>
          <p:nvPicPr>
            <p:cNvPr id="15" name="グラフィックス 14">
              <a:extLst>
                <a:ext uri="{FF2B5EF4-FFF2-40B4-BE49-F238E27FC236}">
                  <a16:creationId xmlns:a16="http://schemas.microsoft.com/office/drawing/2014/main" id="{6441442F-650D-4ED3-B6F3-2EBE01F32C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19328" y="5242759"/>
              <a:ext cx="4278732" cy="1805313"/>
            </a:xfrm>
            <a:prstGeom prst="rect">
              <a:avLst/>
            </a:prstGeom>
          </p:spPr>
        </p:pic>
        <p:sp>
          <p:nvSpPr>
            <p:cNvPr id="17" name="テキスト ボックス 16">
              <a:extLst>
                <a:ext uri="{FF2B5EF4-FFF2-40B4-BE49-F238E27FC236}">
                  <a16:creationId xmlns:a16="http://schemas.microsoft.com/office/drawing/2014/main" id="{E4310861-73CE-4C17-BF84-3DB125735EA3}"/>
                </a:ext>
              </a:extLst>
            </p:cNvPr>
            <p:cNvSpPr txBox="1"/>
            <p:nvPr/>
          </p:nvSpPr>
          <p:spPr>
            <a:xfrm>
              <a:off x="8750080" y="5460164"/>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kumimoji="1"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40</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2202291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⑦</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6056385"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울주 언양읍성 蔚州 彦陽邑城</a:t>
            </a:r>
            <a:endParaRPr kumimoji="1" lang="ja-JP" altLang="en-US" sz="3400" dirty="0"/>
          </a:p>
        </p:txBody>
      </p:sp>
      <p:sp>
        <p:nvSpPr>
          <p:cNvPr id="10" name="テキスト ボックス 9">
            <a:extLst>
              <a:ext uri="{FF2B5EF4-FFF2-40B4-BE49-F238E27FC236}">
                <a16:creationId xmlns:a16="http://schemas.microsoft.com/office/drawing/2014/main" id="{D82AE4BC-9464-4A7D-9E9D-51C8C352499D}"/>
              </a:ext>
            </a:extLst>
          </p:cNvPr>
          <p:cNvSpPr txBox="1"/>
          <p:nvPr/>
        </p:nvSpPr>
        <p:spPr>
          <a:xfrm>
            <a:off x="395583" y="5109825"/>
            <a:ext cx="184731" cy="369332"/>
          </a:xfrm>
          <a:prstGeom prst="rect">
            <a:avLst/>
          </a:prstGeom>
          <a:noFill/>
        </p:spPr>
        <p:txBody>
          <a:bodyPr wrap="none" rtlCol="0">
            <a:spAutoFit/>
          </a:bodyPr>
          <a:lstStyle/>
          <a:p>
            <a:endParaRPr kumimoji="1" lang="ja-JP" altLang="en-US" dirty="0">
              <a:latin typeface="HG丸ｺﾞｼｯｸM-PRO" panose="020F0600000000000000" pitchFamily="50" charset="-128"/>
              <a:ea typeface="HG丸ｺﾞｼｯｸM-PRO" panose="020F0600000000000000" pitchFamily="50" charset="-128"/>
            </a:endParaRPr>
          </a:p>
        </p:txBody>
      </p:sp>
      <p:grpSp>
        <p:nvGrpSpPr>
          <p:cNvPr id="4" name="グループ化 3">
            <a:extLst>
              <a:ext uri="{FF2B5EF4-FFF2-40B4-BE49-F238E27FC236}">
                <a16:creationId xmlns:a16="http://schemas.microsoft.com/office/drawing/2014/main" id="{6D248A49-FEB0-4F0D-B1B7-66130A95A824}"/>
              </a:ext>
            </a:extLst>
          </p:cNvPr>
          <p:cNvGrpSpPr/>
          <p:nvPr/>
        </p:nvGrpSpPr>
        <p:grpSpPr>
          <a:xfrm>
            <a:off x="9522618" y="133600"/>
            <a:ext cx="1228724" cy="942974"/>
            <a:chOff x="9522618" y="133600"/>
            <a:chExt cx="1228724" cy="942974"/>
          </a:xfrm>
        </p:grpSpPr>
        <p:pic>
          <p:nvPicPr>
            <p:cNvPr id="7" name="グラフィックス 6">
              <a:extLst>
                <a:ext uri="{FF2B5EF4-FFF2-40B4-BE49-F238E27FC236}">
                  <a16:creationId xmlns:a16="http://schemas.microsoft.com/office/drawing/2014/main" id="{742A5FCA-B5ED-41C6-880B-85EE5842B1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2618" y="133600"/>
              <a:ext cx="1228724" cy="942974"/>
            </a:xfrm>
            <a:prstGeom prst="rect">
              <a:avLst/>
            </a:prstGeom>
          </p:spPr>
        </p:pic>
        <p:sp>
          <p:nvSpPr>
            <p:cNvPr id="3" name="テキスト ボックス 2">
              <a:extLst>
                <a:ext uri="{FF2B5EF4-FFF2-40B4-BE49-F238E27FC236}">
                  <a16:creationId xmlns:a16="http://schemas.microsoft.com/office/drawing/2014/main" id="{DCC950E6-AF08-4CC8-AA52-637F85DE70C3}"/>
                </a:ext>
              </a:extLst>
            </p:cNvPr>
            <p:cNvSpPr txBox="1"/>
            <p:nvPr/>
          </p:nvSpPr>
          <p:spPr>
            <a:xfrm>
              <a:off x="9698398" y="369262"/>
              <a:ext cx="877163" cy="369332"/>
            </a:xfrm>
            <a:prstGeom prst="rect">
              <a:avLst/>
            </a:prstGeom>
            <a:noFill/>
          </p:spPr>
          <p:txBody>
            <a:bodyPr wrap="none" rtlCol="0">
              <a:spAutoFit/>
            </a:bodyPr>
            <a:lstStyle/>
            <a:p>
              <a:r>
                <a:rPr kumimoji="1" lang="ja-JP" altLang="en-US" dirty="0">
                  <a:solidFill>
                    <a:schemeClr val="accent1">
                      <a:lumMod val="75000"/>
                    </a:schemeClr>
                  </a:solidFill>
                  <a:latin typeface="HGS平成角ｺﾞｼｯｸ体W9" panose="020B0A00000000000000" pitchFamily="50" charset="-128"/>
                  <a:ea typeface="HGS平成角ｺﾞｼｯｸ体W9" panose="020B0A00000000000000" pitchFamily="50" charset="-128"/>
                </a:rPr>
                <a:t>おまけ</a:t>
              </a:r>
            </a:p>
          </p:txBody>
        </p:sp>
      </p:grpSp>
      <p:pic>
        <p:nvPicPr>
          <p:cNvPr id="12" name="図 11">
            <a:extLst>
              <a:ext uri="{FF2B5EF4-FFF2-40B4-BE49-F238E27FC236}">
                <a16:creationId xmlns:a16="http://schemas.microsoft.com/office/drawing/2014/main" id="{2A6C8A66-19D6-4F07-8FD9-D471AF0E6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6216" y="2050157"/>
            <a:ext cx="5300069" cy="3429000"/>
          </a:xfrm>
          <a:prstGeom prst="rect">
            <a:avLst/>
          </a:prstGeom>
        </p:spPr>
      </p:pic>
      <p:pic>
        <p:nvPicPr>
          <p:cNvPr id="18" name="図 17">
            <a:extLst>
              <a:ext uri="{FF2B5EF4-FFF2-40B4-BE49-F238E27FC236}">
                <a16:creationId xmlns:a16="http://schemas.microsoft.com/office/drawing/2014/main" id="{6F191620-6E42-4A19-BAF0-E3F77803A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948" y="1378842"/>
            <a:ext cx="5513537" cy="3097907"/>
          </a:xfrm>
          <a:prstGeom prst="rect">
            <a:avLst/>
          </a:prstGeom>
        </p:spPr>
      </p:pic>
    </p:spTree>
    <p:extLst>
      <p:ext uri="{BB962C8B-B14F-4D97-AF65-F5344CB8AC3E}">
        <p14:creationId xmlns:p14="http://schemas.microsoft.com/office/powerpoint/2010/main" val="1574675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⑦</a:t>
            </a:r>
          </a:p>
        </p:txBody>
      </p:sp>
      <p:sp>
        <p:nvSpPr>
          <p:cNvPr id="10" name="テキスト ボックス 9">
            <a:extLst>
              <a:ext uri="{FF2B5EF4-FFF2-40B4-BE49-F238E27FC236}">
                <a16:creationId xmlns:a16="http://schemas.microsoft.com/office/drawing/2014/main" id="{D82AE4BC-9464-4A7D-9E9D-51C8C352499D}"/>
              </a:ext>
            </a:extLst>
          </p:cNvPr>
          <p:cNvSpPr txBox="1"/>
          <p:nvPr/>
        </p:nvSpPr>
        <p:spPr>
          <a:xfrm>
            <a:off x="395583" y="5109825"/>
            <a:ext cx="184731" cy="369332"/>
          </a:xfrm>
          <a:prstGeom prst="rect">
            <a:avLst/>
          </a:prstGeom>
          <a:noFill/>
        </p:spPr>
        <p:txBody>
          <a:bodyPr wrap="none" rtlCol="0">
            <a:spAutoFit/>
          </a:bodyPr>
          <a:lstStyle/>
          <a:p>
            <a:endParaRPr kumimoji="1" lang="ja-JP" altLang="en-US" dirty="0">
              <a:latin typeface="HG丸ｺﾞｼｯｸM-PRO" panose="020F0600000000000000" pitchFamily="50" charset="-128"/>
              <a:ea typeface="HG丸ｺﾞｼｯｸM-PRO" panose="020F0600000000000000" pitchFamily="50" charset="-128"/>
            </a:endParaRPr>
          </a:p>
        </p:txBody>
      </p:sp>
      <p:grpSp>
        <p:nvGrpSpPr>
          <p:cNvPr id="4" name="グループ化 3">
            <a:extLst>
              <a:ext uri="{FF2B5EF4-FFF2-40B4-BE49-F238E27FC236}">
                <a16:creationId xmlns:a16="http://schemas.microsoft.com/office/drawing/2014/main" id="{6D248A49-FEB0-4F0D-B1B7-66130A95A824}"/>
              </a:ext>
            </a:extLst>
          </p:cNvPr>
          <p:cNvGrpSpPr/>
          <p:nvPr/>
        </p:nvGrpSpPr>
        <p:grpSpPr>
          <a:xfrm>
            <a:off x="10732293" y="66747"/>
            <a:ext cx="1228724" cy="942974"/>
            <a:chOff x="9522618" y="133600"/>
            <a:chExt cx="1228724" cy="942974"/>
          </a:xfrm>
        </p:grpSpPr>
        <p:pic>
          <p:nvPicPr>
            <p:cNvPr id="7" name="グラフィックス 6">
              <a:extLst>
                <a:ext uri="{FF2B5EF4-FFF2-40B4-BE49-F238E27FC236}">
                  <a16:creationId xmlns:a16="http://schemas.microsoft.com/office/drawing/2014/main" id="{742A5FCA-B5ED-41C6-880B-85EE5842B1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2618" y="133600"/>
              <a:ext cx="1228724" cy="942974"/>
            </a:xfrm>
            <a:prstGeom prst="rect">
              <a:avLst/>
            </a:prstGeom>
          </p:spPr>
        </p:pic>
        <p:sp>
          <p:nvSpPr>
            <p:cNvPr id="3" name="テキスト ボックス 2">
              <a:extLst>
                <a:ext uri="{FF2B5EF4-FFF2-40B4-BE49-F238E27FC236}">
                  <a16:creationId xmlns:a16="http://schemas.microsoft.com/office/drawing/2014/main" id="{DCC950E6-AF08-4CC8-AA52-637F85DE70C3}"/>
                </a:ext>
              </a:extLst>
            </p:cNvPr>
            <p:cNvSpPr txBox="1"/>
            <p:nvPr/>
          </p:nvSpPr>
          <p:spPr>
            <a:xfrm>
              <a:off x="9698398" y="369262"/>
              <a:ext cx="877163" cy="369332"/>
            </a:xfrm>
            <a:prstGeom prst="rect">
              <a:avLst/>
            </a:prstGeom>
            <a:noFill/>
          </p:spPr>
          <p:txBody>
            <a:bodyPr wrap="none" rtlCol="0">
              <a:spAutoFit/>
            </a:bodyPr>
            <a:lstStyle/>
            <a:p>
              <a:r>
                <a:rPr kumimoji="1" lang="ja-JP" altLang="en-US" dirty="0">
                  <a:solidFill>
                    <a:schemeClr val="accent1">
                      <a:lumMod val="75000"/>
                    </a:schemeClr>
                  </a:solidFill>
                  <a:latin typeface="HGS平成角ｺﾞｼｯｸ体W9" panose="020B0A00000000000000" pitchFamily="50" charset="-128"/>
                  <a:ea typeface="HGS平成角ｺﾞｼｯｸ体W9" panose="020B0A00000000000000" pitchFamily="50" charset="-128"/>
                </a:rPr>
                <a:t>おまけ</a:t>
              </a:r>
            </a:p>
          </p:txBody>
        </p:sp>
      </p:grpSp>
      <p:sp>
        <p:nvSpPr>
          <p:cNvPr id="9" name="テキスト ボックス 8">
            <a:extLst>
              <a:ext uri="{FF2B5EF4-FFF2-40B4-BE49-F238E27FC236}">
                <a16:creationId xmlns:a16="http://schemas.microsoft.com/office/drawing/2014/main" id="{A6FE04C9-13FB-412D-A74F-8767840AF7F5}"/>
              </a:ext>
            </a:extLst>
          </p:cNvPr>
          <p:cNvSpPr txBox="1"/>
          <p:nvPr/>
        </p:nvSpPr>
        <p:spPr>
          <a:xfrm>
            <a:off x="487948" y="1076574"/>
            <a:ext cx="6244056" cy="2677656"/>
          </a:xfrm>
          <a:prstGeom prst="rect">
            <a:avLst/>
          </a:prstGeom>
          <a:noFill/>
        </p:spPr>
        <p:txBody>
          <a:bodyPr wrap="square" rtlCol="0">
            <a:spAutoFit/>
          </a:bodyPr>
          <a:lstStyle/>
          <a:p>
            <a:r>
              <a:rPr lang="ja-JP" altLang="ja-JP" sz="2800" spc="-30" dirty="0">
                <a:solidFill>
                  <a:srgbClr val="333333"/>
                </a:solidFill>
                <a:effectLst/>
                <a:latin typeface="Verdana" panose="020B0604030504040204" pitchFamily="34" charset="0"/>
                <a:ea typeface="ＭＳ 明朝" panose="02020609040205080304" pitchFamily="17" charset="-128"/>
                <a:cs typeface="Times New Roman" panose="02020603050405020304" pitchFamily="18" charset="0"/>
              </a:rPr>
              <a:t>新羅時代の王・文武王の護国龍伝説に続く逸話も残っており、文武王の後を追いこの世を去った文武大王の王妃が文武大王のように東海の護国龍になりこの海を守るべくこの岩の下へ埋葬されたという言い伝えも残っている。</a:t>
            </a:r>
            <a:endParaRPr kumimoji="1" lang="ja-JP" altLang="en-US" sz="2800" dirty="0"/>
          </a:p>
        </p:txBody>
      </p:sp>
      <p:pic>
        <p:nvPicPr>
          <p:cNvPr id="6" name="図 5">
            <a:extLst>
              <a:ext uri="{FF2B5EF4-FFF2-40B4-BE49-F238E27FC236}">
                <a16:creationId xmlns:a16="http://schemas.microsoft.com/office/drawing/2014/main" id="{AE3508F0-9045-4412-BD90-9A523CEE3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130" y="289662"/>
            <a:ext cx="4343382" cy="5934075"/>
          </a:xfrm>
          <a:prstGeom prst="rect">
            <a:avLst/>
          </a:prstGeom>
        </p:spPr>
      </p:pic>
      <p:sp>
        <p:nvSpPr>
          <p:cNvPr id="2" name="四角形: 角を丸くする 1">
            <a:extLst>
              <a:ext uri="{FF2B5EF4-FFF2-40B4-BE49-F238E27FC236}">
                <a16:creationId xmlns:a16="http://schemas.microsoft.com/office/drawing/2014/main" id="{EFB6D60A-1A66-49E4-8CFB-2CEE4A6E12EA}"/>
              </a:ext>
            </a:extLst>
          </p:cNvPr>
          <p:cNvSpPr/>
          <p:nvPr/>
        </p:nvSpPr>
        <p:spPr>
          <a:xfrm>
            <a:off x="1106416" y="133600"/>
            <a:ext cx="456096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대왕암공원大王岩公園</a:t>
            </a:r>
            <a:endParaRPr kumimoji="1" lang="ja-JP" altLang="en-US" sz="3400" dirty="0"/>
          </a:p>
        </p:txBody>
      </p:sp>
      <p:grpSp>
        <p:nvGrpSpPr>
          <p:cNvPr id="20" name="グループ化 19">
            <a:extLst>
              <a:ext uri="{FF2B5EF4-FFF2-40B4-BE49-F238E27FC236}">
                <a16:creationId xmlns:a16="http://schemas.microsoft.com/office/drawing/2014/main" id="{A4F36F1B-4F3B-489D-B885-6D4DF2B517B4}"/>
              </a:ext>
            </a:extLst>
          </p:cNvPr>
          <p:cNvGrpSpPr/>
          <p:nvPr/>
        </p:nvGrpSpPr>
        <p:grpSpPr>
          <a:xfrm>
            <a:off x="494282" y="3754230"/>
            <a:ext cx="4972050" cy="2902159"/>
            <a:chOff x="487948" y="3658745"/>
            <a:chExt cx="4972050" cy="2902159"/>
          </a:xfrm>
        </p:grpSpPr>
        <p:pic>
          <p:nvPicPr>
            <p:cNvPr id="13" name="図 12">
              <a:extLst>
                <a:ext uri="{FF2B5EF4-FFF2-40B4-BE49-F238E27FC236}">
                  <a16:creationId xmlns:a16="http://schemas.microsoft.com/office/drawing/2014/main" id="{95538CDD-9AC3-4BD7-A5BD-6FE5363968C2}"/>
                </a:ext>
              </a:extLst>
            </p:cNvPr>
            <p:cNvPicPr>
              <a:picLocks noChangeAspect="1"/>
            </p:cNvPicPr>
            <p:nvPr/>
          </p:nvPicPr>
          <p:blipFill rotWithShape="1">
            <a:blip r:embed="rId5">
              <a:extLst>
                <a:ext uri="{28A0092B-C50C-407E-A947-70E740481C1C}">
                  <a14:useLocalDpi xmlns:a14="http://schemas.microsoft.com/office/drawing/2010/main" val="0"/>
                </a:ext>
              </a:extLst>
            </a:blip>
            <a:srcRect l="60112" t="54743" r="9553" b="21666"/>
            <a:stretch/>
          </p:blipFill>
          <p:spPr>
            <a:xfrm>
              <a:off x="487948" y="3658745"/>
              <a:ext cx="4972050" cy="2902159"/>
            </a:xfrm>
            <a:prstGeom prst="rect">
              <a:avLst/>
            </a:prstGeom>
          </p:spPr>
        </p:pic>
        <p:sp>
          <p:nvSpPr>
            <p:cNvPr id="19" name="楕円 18">
              <a:extLst>
                <a:ext uri="{FF2B5EF4-FFF2-40B4-BE49-F238E27FC236}">
                  <a16:creationId xmlns:a16="http://schemas.microsoft.com/office/drawing/2014/main" id="{FF1D7BE9-2A7D-4F08-A51A-51C93DAD7D7D}"/>
                </a:ext>
              </a:extLst>
            </p:cNvPr>
            <p:cNvSpPr/>
            <p:nvPr/>
          </p:nvSpPr>
          <p:spPr>
            <a:xfrm>
              <a:off x="1845835" y="5212711"/>
              <a:ext cx="592565" cy="3693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99E60E2A-21F8-4722-BF97-3EA0662A9812}"/>
              </a:ext>
            </a:extLst>
          </p:cNvPr>
          <p:cNvGrpSpPr/>
          <p:nvPr/>
        </p:nvGrpSpPr>
        <p:grpSpPr>
          <a:xfrm>
            <a:off x="8801535" y="772253"/>
            <a:ext cx="3769382" cy="1462230"/>
            <a:chOff x="4987291" y="1619405"/>
            <a:chExt cx="4481842" cy="1738610"/>
          </a:xfrm>
        </p:grpSpPr>
        <p:pic>
          <p:nvPicPr>
            <p:cNvPr id="24" name="グラフィックス 23">
              <a:extLst>
                <a:ext uri="{FF2B5EF4-FFF2-40B4-BE49-F238E27FC236}">
                  <a16:creationId xmlns:a16="http://schemas.microsoft.com/office/drawing/2014/main" id="{34A21682-729F-4494-BBB0-AC6FCD7896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7291" y="1619405"/>
              <a:ext cx="4481842" cy="1738610"/>
            </a:xfrm>
            <a:prstGeom prst="rect">
              <a:avLst/>
            </a:prstGeom>
          </p:spPr>
        </p:pic>
        <p:sp>
          <p:nvSpPr>
            <p:cNvPr id="25" name="テキスト ボックス 24">
              <a:extLst>
                <a:ext uri="{FF2B5EF4-FFF2-40B4-BE49-F238E27FC236}">
                  <a16:creationId xmlns:a16="http://schemas.microsoft.com/office/drawing/2014/main" id="{CD806937-2FC5-419C-881E-D33C03631D33}"/>
                </a:ext>
              </a:extLst>
            </p:cNvPr>
            <p:cNvSpPr txBox="1"/>
            <p:nvPr/>
          </p:nvSpPr>
          <p:spPr>
            <a:xfrm>
              <a:off x="5564884" y="2102114"/>
              <a:ext cx="2960384" cy="548925"/>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33</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grpSp>
        <p:nvGrpSpPr>
          <p:cNvPr id="14" name="グループ化 13">
            <a:extLst>
              <a:ext uri="{FF2B5EF4-FFF2-40B4-BE49-F238E27FC236}">
                <a16:creationId xmlns:a16="http://schemas.microsoft.com/office/drawing/2014/main" id="{74664E75-5E27-4184-8710-7C9BB9863F2B}"/>
              </a:ext>
            </a:extLst>
          </p:cNvPr>
          <p:cNvGrpSpPr/>
          <p:nvPr/>
        </p:nvGrpSpPr>
        <p:grpSpPr>
          <a:xfrm>
            <a:off x="4482551" y="5395769"/>
            <a:ext cx="3762191" cy="1462231"/>
            <a:chOff x="8219328" y="5242759"/>
            <a:chExt cx="4278732" cy="1805313"/>
          </a:xfrm>
        </p:grpSpPr>
        <p:pic>
          <p:nvPicPr>
            <p:cNvPr id="15" name="グラフィックス 14">
              <a:extLst>
                <a:ext uri="{FF2B5EF4-FFF2-40B4-BE49-F238E27FC236}">
                  <a16:creationId xmlns:a16="http://schemas.microsoft.com/office/drawing/2014/main" id="{6441442F-650D-4ED3-B6F3-2EBE01F32C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328" y="5242759"/>
              <a:ext cx="4278732" cy="1805313"/>
            </a:xfrm>
            <a:prstGeom prst="rect">
              <a:avLst/>
            </a:prstGeom>
          </p:spPr>
        </p:pic>
        <p:sp>
          <p:nvSpPr>
            <p:cNvPr id="17" name="テキスト ボックス 16">
              <a:extLst>
                <a:ext uri="{FF2B5EF4-FFF2-40B4-BE49-F238E27FC236}">
                  <a16:creationId xmlns:a16="http://schemas.microsoft.com/office/drawing/2014/main" id="{E4310861-73CE-4C17-BF84-3DB125735EA3}"/>
                </a:ext>
              </a:extLst>
            </p:cNvPr>
            <p:cNvSpPr txBox="1"/>
            <p:nvPr/>
          </p:nvSpPr>
          <p:spPr>
            <a:xfrm>
              <a:off x="8750080" y="5460164"/>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kumimoji="1"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40</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1411962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⑦</a:t>
            </a:r>
          </a:p>
        </p:txBody>
      </p:sp>
      <p:sp>
        <p:nvSpPr>
          <p:cNvPr id="10" name="テキスト ボックス 9">
            <a:extLst>
              <a:ext uri="{FF2B5EF4-FFF2-40B4-BE49-F238E27FC236}">
                <a16:creationId xmlns:a16="http://schemas.microsoft.com/office/drawing/2014/main" id="{D82AE4BC-9464-4A7D-9E9D-51C8C352499D}"/>
              </a:ext>
            </a:extLst>
          </p:cNvPr>
          <p:cNvSpPr txBox="1"/>
          <p:nvPr/>
        </p:nvSpPr>
        <p:spPr>
          <a:xfrm>
            <a:off x="395583" y="5109825"/>
            <a:ext cx="184731" cy="369332"/>
          </a:xfrm>
          <a:prstGeom prst="rect">
            <a:avLst/>
          </a:prstGeom>
          <a:noFill/>
        </p:spPr>
        <p:txBody>
          <a:bodyPr wrap="none" rtlCol="0">
            <a:spAutoFit/>
          </a:bodyPr>
          <a:lstStyle/>
          <a:p>
            <a:endParaRPr kumimoji="1" lang="ja-JP" altLang="en-US" dirty="0">
              <a:latin typeface="HG丸ｺﾞｼｯｸM-PRO" panose="020F0600000000000000" pitchFamily="50" charset="-128"/>
              <a:ea typeface="HG丸ｺﾞｼｯｸM-PRO" panose="020F0600000000000000" pitchFamily="50" charset="-128"/>
            </a:endParaRPr>
          </a:p>
        </p:txBody>
      </p:sp>
      <p:grpSp>
        <p:nvGrpSpPr>
          <p:cNvPr id="4" name="グループ化 3">
            <a:extLst>
              <a:ext uri="{FF2B5EF4-FFF2-40B4-BE49-F238E27FC236}">
                <a16:creationId xmlns:a16="http://schemas.microsoft.com/office/drawing/2014/main" id="{6D248A49-FEB0-4F0D-B1B7-66130A95A824}"/>
              </a:ext>
            </a:extLst>
          </p:cNvPr>
          <p:cNvGrpSpPr/>
          <p:nvPr/>
        </p:nvGrpSpPr>
        <p:grpSpPr>
          <a:xfrm>
            <a:off x="9522618" y="133600"/>
            <a:ext cx="1228724" cy="942974"/>
            <a:chOff x="9522618" y="133600"/>
            <a:chExt cx="1228724" cy="942974"/>
          </a:xfrm>
        </p:grpSpPr>
        <p:pic>
          <p:nvPicPr>
            <p:cNvPr id="7" name="グラフィックス 6">
              <a:extLst>
                <a:ext uri="{FF2B5EF4-FFF2-40B4-BE49-F238E27FC236}">
                  <a16:creationId xmlns:a16="http://schemas.microsoft.com/office/drawing/2014/main" id="{742A5FCA-B5ED-41C6-880B-85EE5842B1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2618" y="133600"/>
              <a:ext cx="1228724" cy="942974"/>
            </a:xfrm>
            <a:prstGeom prst="rect">
              <a:avLst/>
            </a:prstGeom>
          </p:spPr>
        </p:pic>
        <p:sp>
          <p:nvSpPr>
            <p:cNvPr id="3" name="テキスト ボックス 2">
              <a:extLst>
                <a:ext uri="{FF2B5EF4-FFF2-40B4-BE49-F238E27FC236}">
                  <a16:creationId xmlns:a16="http://schemas.microsoft.com/office/drawing/2014/main" id="{DCC950E6-AF08-4CC8-AA52-637F85DE70C3}"/>
                </a:ext>
              </a:extLst>
            </p:cNvPr>
            <p:cNvSpPr txBox="1"/>
            <p:nvPr/>
          </p:nvSpPr>
          <p:spPr>
            <a:xfrm>
              <a:off x="9698398" y="369262"/>
              <a:ext cx="877163" cy="369332"/>
            </a:xfrm>
            <a:prstGeom prst="rect">
              <a:avLst/>
            </a:prstGeom>
            <a:noFill/>
          </p:spPr>
          <p:txBody>
            <a:bodyPr wrap="none" rtlCol="0">
              <a:spAutoFit/>
            </a:bodyPr>
            <a:lstStyle/>
            <a:p>
              <a:r>
                <a:rPr kumimoji="1" lang="ja-JP" altLang="en-US" dirty="0">
                  <a:solidFill>
                    <a:schemeClr val="accent1">
                      <a:lumMod val="75000"/>
                    </a:schemeClr>
                  </a:solidFill>
                  <a:latin typeface="HGS平成角ｺﾞｼｯｸ体W9" panose="020B0A00000000000000" pitchFamily="50" charset="-128"/>
                  <a:ea typeface="HGS平成角ｺﾞｼｯｸ体W9" panose="020B0A00000000000000" pitchFamily="50" charset="-128"/>
                </a:rPr>
                <a:t>おまけ</a:t>
              </a:r>
            </a:p>
          </p:txBody>
        </p:sp>
      </p:gr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6" y="133600"/>
            <a:ext cx="456096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대왕암공원大王岩公園</a:t>
            </a:r>
            <a:endParaRPr kumimoji="1" lang="ja-JP" altLang="en-US" sz="3400" dirty="0"/>
          </a:p>
        </p:txBody>
      </p:sp>
      <p:pic>
        <p:nvPicPr>
          <p:cNvPr id="22" name="図 21">
            <a:extLst>
              <a:ext uri="{FF2B5EF4-FFF2-40B4-BE49-F238E27FC236}">
                <a16:creationId xmlns:a16="http://schemas.microsoft.com/office/drawing/2014/main" id="{AFDB3DB8-5739-47C9-9955-92B58DE58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71" y="1501479"/>
            <a:ext cx="6470650" cy="4241871"/>
          </a:xfrm>
          <a:prstGeom prst="rect">
            <a:avLst/>
          </a:prstGeom>
        </p:spPr>
      </p:pic>
      <p:pic>
        <p:nvPicPr>
          <p:cNvPr id="8" name="図 7">
            <a:extLst>
              <a:ext uri="{FF2B5EF4-FFF2-40B4-BE49-F238E27FC236}">
                <a16:creationId xmlns:a16="http://schemas.microsoft.com/office/drawing/2014/main" id="{B2AADA49-8E52-40B0-AF17-3C80D65E5D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8718" y="2381530"/>
            <a:ext cx="4900825" cy="2728295"/>
          </a:xfrm>
          <a:prstGeom prst="rect">
            <a:avLst/>
          </a:prstGeom>
        </p:spPr>
      </p:pic>
    </p:spTree>
    <p:extLst>
      <p:ext uri="{BB962C8B-B14F-4D97-AF65-F5344CB8AC3E}">
        <p14:creationId xmlns:p14="http://schemas.microsoft.com/office/powerpoint/2010/main" val="2516126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44FB082-E56C-43ED-9EE8-0E507E1F1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7913" y="51911"/>
            <a:ext cx="7156174" cy="6858000"/>
          </a:xfrm>
          <a:prstGeom prst="rect">
            <a:avLst/>
          </a:prstGeom>
        </p:spPr>
      </p:pic>
      <p:grpSp>
        <p:nvGrpSpPr>
          <p:cNvPr id="7" name="グループ化 6">
            <a:extLst>
              <a:ext uri="{FF2B5EF4-FFF2-40B4-BE49-F238E27FC236}">
                <a16:creationId xmlns:a16="http://schemas.microsoft.com/office/drawing/2014/main" id="{C506416E-2DEE-4ACE-A414-58B8EA06493A}"/>
              </a:ext>
            </a:extLst>
          </p:cNvPr>
          <p:cNvGrpSpPr/>
          <p:nvPr/>
        </p:nvGrpSpPr>
        <p:grpSpPr>
          <a:xfrm>
            <a:off x="245427" y="775675"/>
            <a:ext cx="2519045" cy="775629"/>
            <a:chOff x="0" y="0"/>
            <a:chExt cx="2519045" cy="775717"/>
          </a:xfrm>
        </p:grpSpPr>
        <p:pic>
          <p:nvPicPr>
            <p:cNvPr id="8" name="グラフィックス 10">
              <a:extLst>
                <a:ext uri="{FF2B5EF4-FFF2-40B4-BE49-F238E27FC236}">
                  <a16:creationId xmlns:a16="http://schemas.microsoft.com/office/drawing/2014/main" id="{B731CAE1-F4D9-4232-BE08-09FCB1141C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519045" cy="723959"/>
            </a:xfrm>
            <a:prstGeom prst="rect">
              <a:avLst/>
            </a:prstGeom>
          </p:spPr>
        </p:pic>
        <p:sp>
          <p:nvSpPr>
            <p:cNvPr id="10" name="テキスト ボックス 2">
              <a:extLst>
                <a:ext uri="{FF2B5EF4-FFF2-40B4-BE49-F238E27FC236}">
                  <a16:creationId xmlns:a16="http://schemas.microsoft.com/office/drawing/2014/main" id="{FEF2DA21-49A7-4F19-9995-3418AFDA4ECE}"/>
                </a:ext>
              </a:extLst>
            </p:cNvPr>
            <p:cNvSpPr txBox="1"/>
            <p:nvPr/>
          </p:nvSpPr>
          <p:spPr>
            <a:xfrm>
              <a:off x="455929" y="63247"/>
              <a:ext cx="1607185" cy="712470"/>
            </a:xfrm>
            <a:prstGeom prst="rect">
              <a:avLst/>
            </a:prstGeom>
            <a:noFill/>
          </p:spPr>
          <p:txBody>
            <a:bodyPr wrap="none" rtlCol="0">
              <a:spAutoFit/>
            </a:bodyPr>
            <a:lstStyle/>
            <a:p>
              <a:pPr algn="just"/>
              <a:r>
                <a:rPr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경상</a:t>
              </a:r>
              <a:r>
                <a:rPr kumimoji="1"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남도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14" name="楕円 13">
            <a:extLst>
              <a:ext uri="{FF2B5EF4-FFF2-40B4-BE49-F238E27FC236}">
                <a16:creationId xmlns:a16="http://schemas.microsoft.com/office/drawing/2014/main" id="{1E65EA3A-97AC-454A-AC5A-EBBBBEB34F60}"/>
              </a:ext>
            </a:extLst>
          </p:cNvPr>
          <p:cNvSpPr/>
          <p:nvPr/>
        </p:nvSpPr>
        <p:spPr>
          <a:xfrm>
            <a:off x="8335389" y="3237229"/>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52948849-5A56-40CE-8646-C3A1CF3AAF00}"/>
              </a:ext>
            </a:extLst>
          </p:cNvPr>
          <p:cNvGrpSpPr/>
          <p:nvPr/>
        </p:nvGrpSpPr>
        <p:grpSpPr>
          <a:xfrm>
            <a:off x="8422618" y="-59113"/>
            <a:ext cx="3769382" cy="1634832"/>
            <a:chOff x="7753350" y="5463711"/>
            <a:chExt cx="3962400" cy="1671843"/>
          </a:xfrm>
        </p:grpSpPr>
        <p:pic>
          <p:nvPicPr>
            <p:cNvPr id="12" name="グラフィックス 11">
              <a:extLst>
                <a:ext uri="{FF2B5EF4-FFF2-40B4-BE49-F238E27FC236}">
                  <a16:creationId xmlns:a16="http://schemas.microsoft.com/office/drawing/2014/main" id="{8088A76B-218F-40EB-8FA8-26A683117D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3350" y="5463711"/>
              <a:ext cx="3962400" cy="1671843"/>
            </a:xfrm>
            <a:prstGeom prst="rect">
              <a:avLst/>
            </a:prstGeom>
          </p:spPr>
        </p:pic>
        <p:sp>
          <p:nvSpPr>
            <p:cNvPr id="13" name="テキスト ボックス 12">
              <a:extLst>
                <a:ext uri="{FF2B5EF4-FFF2-40B4-BE49-F238E27FC236}">
                  <a16:creationId xmlns:a16="http://schemas.microsoft.com/office/drawing/2014/main" id="{5753E7DE-45AB-4F2E-AAFF-5B4306CE1F8F}"/>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16</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1298603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BFBC84A-8BF2-47C6-8FF9-94892E2D5274}"/>
              </a:ext>
            </a:extLst>
          </p:cNvPr>
          <p:cNvSpPr txBox="1">
            <a:spLocks/>
          </p:cNvSpPr>
          <p:nvPr/>
        </p:nvSpPr>
        <p:spPr>
          <a:xfrm>
            <a:off x="56515" y="-124547"/>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⑧</a:t>
            </a:r>
          </a:p>
        </p:txBody>
      </p:sp>
      <p:pic>
        <p:nvPicPr>
          <p:cNvPr id="3" name="図 2">
            <a:extLst>
              <a:ext uri="{FF2B5EF4-FFF2-40B4-BE49-F238E27FC236}">
                <a16:creationId xmlns:a16="http://schemas.microsoft.com/office/drawing/2014/main" id="{E3A8BC7A-DFE7-4077-A58B-903395B47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6075" y="584938"/>
            <a:ext cx="5495925" cy="3091458"/>
          </a:xfrm>
          <a:prstGeom prst="rect">
            <a:avLst/>
          </a:prstGeom>
        </p:spPr>
      </p:pic>
      <p:pic>
        <p:nvPicPr>
          <p:cNvPr id="7" name="図 6">
            <a:extLst>
              <a:ext uri="{FF2B5EF4-FFF2-40B4-BE49-F238E27FC236}">
                <a16:creationId xmlns:a16="http://schemas.microsoft.com/office/drawing/2014/main" id="{4162C577-12E0-4BA4-BE2D-3719785C5D76}"/>
              </a:ext>
            </a:extLst>
          </p:cNvPr>
          <p:cNvPicPr>
            <a:picLocks noChangeAspect="1"/>
          </p:cNvPicPr>
          <p:nvPr/>
        </p:nvPicPr>
        <p:blipFill rotWithShape="1">
          <a:blip r:embed="rId3">
            <a:extLst>
              <a:ext uri="{28A0092B-C50C-407E-A947-70E740481C1C}">
                <a14:useLocalDpi xmlns:a14="http://schemas.microsoft.com/office/drawing/2010/main" val="0"/>
              </a:ext>
            </a:extLst>
          </a:blip>
          <a:srcRect l="12969" t="18611" r="26953" b="8333"/>
          <a:stretch/>
        </p:blipFill>
        <p:spPr>
          <a:xfrm>
            <a:off x="670877" y="947710"/>
            <a:ext cx="4567555" cy="3124231"/>
          </a:xfrm>
          <a:prstGeom prst="rect">
            <a:avLst/>
          </a:prstGeom>
          <a:effectLst>
            <a:softEdge rad="393700"/>
          </a:effectLst>
        </p:spPr>
      </p:pic>
      <p:pic>
        <p:nvPicPr>
          <p:cNvPr id="9" name="図 8">
            <a:extLst>
              <a:ext uri="{FF2B5EF4-FFF2-40B4-BE49-F238E27FC236}">
                <a16:creationId xmlns:a16="http://schemas.microsoft.com/office/drawing/2014/main" id="{CC12C930-6DC8-446D-BE18-18EE4092624D}"/>
              </a:ext>
            </a:extLst>
          </p:cNvPr>
          <p:cNvPicPr>
            <a:picLocks noChangeAspect="1"/>
          </p:cNvPicPr>
          <p:nvPr/>
        </p:nvPicPr>
        <p:blipFill rotWithShape="1">
          <a:blip r:embed="rId4">
            <a:extLst>
              <a:ext uri="{28A0092B-C50C-407E-A947-70E740481C1C}">
                <a14:useLocalDpi xmlns:a14="http://schemas.microsoft.com/office/drawing/2010/main" val="0"/>
              </a:ext>
            </a:extLst>
          </a:blip>
          <a:srcRect r="10750"/>
          <a:stretch/>
        </p:blipFill>
        <p:spPr>
          <a:xfrm>
            <a:off x="6979920" y="3573076"/>
            <a:ext cx="5212080" cy="3284924"/>
          </a:xfrm>
          <a:prstGeom prst="rect">
            <a:avLst/>
          </a:prstGeom>
          <a:effectLst>
            <a:softEdge rad="431800"/>
          </a:effectLst>
        </p:spPr>
      </p:pic>
      <p:sp>
        <p:nvSpPr>
          <p:cNvPr id="5" name="四角形: 角を丸くする 4">
            <a:extLst>
              <a:ext uri="{FF2B5EF4-FFF2-40B4-BE49-F238E27FC236}">
                <a16:creationId xmlns:a16="http://schemas.microsoft.com/office/drawing/2014/main" id="{4C4DA511-9290-4EBC-B7AC-6EEA0D030F5E}"/>
              </a:ext>
            </a:extLst>
          </p:cNvPr>
          <p:cNvSpPr/>
          <p:nvPr/>
        </p:nvSpPr>
        <p:spPr>
          <a:xfrm>
            <a:off x="1106415" y="133600"/>
            <a:ext cx="779946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태화강 국가 정원</a:t>
            </a:r>
            <a:r>
              <a:rPr kumimoji="1" lang="ja-JP"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太和江 國家 庭園</a:t>
            </a:r>
            <a:endParaRPr kumimoji="1" lang="ja-JP" altLang="en-US" sz="3400" dirty="0"/>
          </a:p>
        </p:txBody>
      </p:sp>
      <p:pic>
        <p:nvPicPr>
          <p:cNvPr id="11" name="図 10">
            <a:extLst>
              <a:ext uri="{FF2B5EF4-FFF2-40B4-BE49-F238E27FC236}">
                <a16:creationId xmlns:a16="http://schemas.microsoft.com/office/drawing/2014/main" id="{3BD480E7-239C-4826-98D9-96EC035423D9}"/>
              </a:ext>
            </a:extLst>
          </p:cNvPr>
          <p:cNvPicPr>
            <a:picLocks noChangeAspect="1"/>
          </p:cNvPicPr>
          <p:nvPr/>
        </p:nvPicPr>
        <p:blipFill rotWithShape="1">
          <a:blip r:embed="rId5">
            <a:extLst>
              <a:ext uri="{28A0092B-C50C-407E-A947-70E740481C1C}">
                <a14:useLocalDpi xmlns:a14="http://schemas.microsoft.com/office/drawing/2010/main" val="0"/>
              </a:ext>
            </a:extLst>
          </a:blip>
          <a:srcRect l="2834" t="5630" r="30916"/>
          <a:stretch/>
        </p:blipFill>
        <p:spPr>
          <a:xfrm>
            <a:off x="208027" y="4071941"/>
            <a:ext cx="3210559" cy="2572486"/>
          </a:xfrm>
          <a:prstGeom prst="rect">
            <a:avLst/>
          </a:prstGeom>
        </p:spPr>
      </p:pic>
      <p:sp>
        <p:nvSpPr>
          <p:cNvPr id="12" name="四角形: 角を丸くする 11">
            <a:extLst>
              <a:ext uri="{FF2B5EF4-FFF2-40B4-BE49-F238E27FC236}">
                <a16:creationId xmlns:a16="http://schemas.microsoft.com/office/drawing/2014/main" id="{978B9F71-FD3A-4F3D-A6E7-AEC37C4220DD}"/>
              </a:ext>
            </a:extLst>
          </p:cNvPr>
          <p:cNvSpPr/>
          <p:nvPr/>
        </p:nvSpPr>
        <p:spPr>
          <a:xfrm>
            <a:off x="3113271" y="3908463"/>
            <a:ext cx="4544210" cy="1054175"/>
          </a:xfrm>
          <a:prstGeom prst="roundRect">
            <a:avLst/>
          </a:prstGeom>
          <a:solidFill>
            <a:srgbClr val="F7E3FF"/>
          </a:solidFill>
          <a:ln w="38100">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아구탕</a:t>
            </a:r>
            <a:r>
              <a:rPr kumimoji="1" lang="ja-JP" altLang="en-US" sz="3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アンコウ汁</a:t>
            </a:r>
            <a:endParaRPr kumimoji="1" lang="en-US" altLang="ja-JP" sz="3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800" b="1" dirty="0">
                <a:solidFill>
                  <a:srgbClr val="FF00FF"/>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2800" b="1" dirty="0">
                <a:solidFill>
                  <a:srgbClr val="FF00FF"/>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어일 생아구</a:t>
            </a:r>
            <a:endParaRPr kumimoji="1" lang="ko-KR" altLang="en-US" sz="28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grpSp>
        <p:nvGrpSpPr>
          <p:cNvPr id="10" name="グループ化 9">
            <a:extLst>
              <a:ext uri="{FF2B5EF4-FFF2-40B4-BE49-F238E27FC236}">
                <a16:creationId xmlns:a16="http://schemas.microsoft.com/office/drawing/2014/main" id="{9DED6762-F600-4D05-99A1-D318E781DE34}"/>
              </a:ext>
            </a:extLst>
          </p:cNvPr>
          <p:cNvGrpSpPr/>
          <p:nvPr/>
        </p:nvGrpSpPr>
        <p:grpSpPr>
          <a:xfrm>
            <a:off x="3075806" y="4853666"/>
            <a:ext cx="3762191" cy="1462231"/>
            <a:chOff x="8219328" y="5242759"/>
            <a:chExt cx="4278732" cy="1805313"/>
          </a:xfrm>
        </p:grpSpPr>
        <p:pic>
          <p:nvPicPr>
            <p:cNvPr id="13" name="グラフィックス 12">
              <a:extLst>
                <a:ext uri="{FF2B5EF4-FFF2-40B4-BE49-F238E27FC236}">
                  <a16:creationId xmlns:a16="http://schemas.microsoft.com/office/drawing/2014/main" id="{4CF05DF8-2489-41D4-9137-A15745BE02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19328" y="5242759"/>
              <a:ext cx="4278732" cy="1805313"/>
            </a:xfrm>
            <a:prstGeom prst="rect">
              <a:avLst/>
            </a:prstGeom>
          </p:spPr>
        </p:pic>
        <p:sp>
          <p:nvSpPr>
            <p:cNvPr id="14" name="テキスト ボックス 13">
              <a:extLst>
                <a:ext uri="{FF2B5EF4-FFF2-40B4-BE49-F238E27FC236}">
                  <a16:creationId xmlns:a16="http://schemas.microsoft.com/office/drawing/2014/main" id="{F08B80D4-DB02-4C1A-B1D1-D1C7EB0E532D}"/>
                </a:ext>
              </a:extLst>
            </p:cNvPr>
            <p:cNvSpPr txBox="1"/>
            <p:nvPr/>
          </p:nvSpPr>
          <p:spPr>
            <a:xfrm>
              <a:off x="8750081" y="5507203"/>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kumimoji="1"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41</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230885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BFBC84A-8BF2-47C6-8FF9-94892E2D5274}"/>
              </a:ext>
            </a:extLst>
          </p:cNvPr>
          <p:cNvSpPr txBox="1">
            <a:spLocks/>
          </p:cNvSpPr>
          <p:nvPr/>
        </p:nvSpPr>
        <p:spPr>
          <a:xfrm>
            <a:off x="56515" y="-124547"/>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⑧</a:t>
            </a:r>
          </a:p>
        </p:txBody>
      </p:sp>
      <p:sp>
        <p:nvSpPr>
          <p:cNvPr id="5" name="四角形: 角を丸くする 4">
            <a:extLst>
              <a:ext uri="{FF2B5EF4-FFF2-40B4-BE49-F238E27FC236}">
                <a16:creationId xmlns:a16="http://schemas.microsoft.com/office/drawing/2014/main" id="{4C4DA511-9290-4EBC-B7AC-6EEA0D030F5E}"/>
              </a:ext>
            </a:extLst>
          </p:cNvPr>
          <p:cNvSpPr/>
          <p:nvPr/>
        </p:nvSpPr>
        <p:spPr>
          <a:xfrm>
            <a:off x="1106415" y="133600"/>
            <a:ext cx="779946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태화강 국가 정원</a:t>
            </a:r>
            <a:r>
              <a:rPr kumimoji="1" lang="ja-JP"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太和江 國家 庭園</a:t>
            </a:r>
            <a:endParaRPr kumimoji="1" lang="ja-JP" altLang="en-US" sz="3400" dirty="0"/>
          </a:p>
        </p:txBody>
      </p:sp>
      <p:sp>
        <p:nvSpPr>
          <p:cNvPr id="12" name="四角形: 角を丸くする 11">
            <a:extLst>
              <a:ext uri="{FF2B5EF4-FFF2-40B4-BE49-F238E27FC236}">
                <a16:creationId xmlns:a16="http://schemas.microsoft.com/office/drawing/2014/main" id="{978B9F71-FD3A-4F3D-A6E7-AEC37C4220DD}"/>
              </a:ext>
            </a:extLst>
          </p:cNvPr>
          <p:cNvSpPr/>
          <p:nvPr/>
        </p:nvSpPr>
        <p:spPr>
          <a:xfrm>
            <a:off x="560571" y="4913100"/>
            <a:ext cx="2877954" cy="688257"/>
          </a:xfrm>
          <a:prstGeom prst="roundRect">
            <a:avLst/>
          </a:prstGeom>
          <a:solidFill>
            <a:schemeClr val="accent1">
              <a:lumMod val="20000"/>
              <a:lumOff val="80000"/>
            </a:schemeClr>
          </a:solidFill>
          <a:ln w="38100">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err="1">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이예의</a:t>
            </a:r>
            <a:r>
              <a:rPr kumimoji="1" lang="ko-KR" altLang="en-US" sz="3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사명</a:t>
            </a:r>
            <a:endParaRPr kumimoji="1" lang="ko-KR" altLang="en-US" sz="28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
        <p:nvSpPr>
          <p:cNvPr id="15" name="四角形: 角を丸くする 14">
            <a:extLst>
              <a:ext uri="{FF2B5EF4-FFF2-40B4-BE49-F238E27FC236}">
                <a16:creationId xmlns:a16="http://schemas.microsoft.com/office/drawing/2014/main" id="{B14E549A-BF54-4D26-8767-37EE31D4DE68}"/>
              </a:ext>
            </a:extLst>
          </p:cNvPr>
          <p:cNvSpPr/>
          <p:nvPr/>
        </p:nvSpPr>
        <p:spPr>
          <a:xfrm>
            <a:off x="3780021" y="4913100"/>
            <a:ext cx="4821054" cy="688257"/>
          </a:xfrm>
          <a:prstGeom prst="roundRect">
            <a:avLst/>
          </a:prstGeom>
          <a:solidFill>
            <a:schemeClr val="accent1">
              <a:lumMod val="20000"/>
              <a:lumOff val="80000"/>
            </a:schemeClr>
          </a:solidFill>
          <a:ln w="38100">
            <a:no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lvl="0" algn="ctr">
              <a:defRPr/>
            </a:pPr>
            <a:r>
              <a:rPr lang="ja-JP" altLang="en-US" sz="3400" b="1" dirty="0">
                <a:solidFill>
                  <a:schemeClr val="accent1">
                    <a:lumMod val="75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李藝 最初の朝鮮通信使</a:t>
            </a:r>
            <a:endParaRPr kumimoji="1" lang="ko-KR" altLang="en-US" sz="28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pic>
        <p:nvPicPr>
          <p:cNvPr id="6" name="図 5">
            <a:extLst>
              <a:ext uri="{FF2B5EF4-FFF2-40B4-BE49-F238E27FC236}">
                <a16:creationId xmlns:a16="http://schemas.microsoft.com/office/drawing/2014/main" id="{2770676B-1AC9-4423-8BA5-1D49CC4D8E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785" y="1080004"/>
            <a:ext cx="2513942" cy="3700463"/>
          </a:xfrm>
          <a:prstGeom prst="rect">
            <a:avLst/>
          </a:prstGeom>
        </p:spPr>
      </p:pic>
      <p:pic>
        <p:nvPicPr>
          <p:cNvPr id="16" name="図 15">
            <a:extLst>
              <a:ext uri="{FF2B5EF4-FFF2-40B4-BE49-F238E27FC236}">
                <a16:creationId xmlns:a16="http://schemas.microsoft.com/office/drawing/2014/main" id="{10C7F6EC-AF2D-4B62-81E5-01F60E59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75" y="985837"/>
            <a:ext cx="2571750" cy="3810000"/>
          </a:xfrm>
          <a:prstGeom prst="rect">
            <a:avLst/>
          </a:prstGeom>
        </p:spPr>
      </p:pic>
      <p:pic>
        <p:nvPicPr>
          <p:cNvPr id="18" name="図 17">
            <a:extLst>
              <a:ext uri="{FF2B5EF4-FFF2-40B4-BE49-F238E27FC236}">
                <a16:creationId xmlns:a16="http://schemas.microsoft.com/office/drawing/2014/main" id="{3156FFCB-0EE6-4EC8-88C4-D453EB99A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2284" y="318004"/>
            <a:ext cx="2513942" cy="3545398"/>
          </a:xfrm>
          <a:prstGeom prst="rect">
            <a:avLst/>
          </a:prstGeom>
        </p:spPr>
      </p:pic>
      <p:pic>
        <p:nvPicPr>
          <p:cNvPr id="20" name="図 19">
            <a:extLst>
              <a:ext uri="{FF2B5EF4-FFF2-40B4-BE49-F238E27FC236}">
                <a16:creationId xmlns:a16="http://schemas.microsoft.com/office/drawing/2014/main" id="{C460F352-2112-4C40-922B-C50BF1ED1C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3477" y="4450888"/>
            <a:ext cx="2977967" cy="2271712"/>
          </a:xfrm>
          <a:prstGeom prst="rect">
            <a:avLst/>
          </a:prstGeom>
        </p:spPr>
      </p:pic>
    </p:spTree>
    <p:extLst>
      <p:ext uri="{BB962C8B-B14F-4D97-AF65-F5344CB8AC3E}">
        <p14:creationId xmlns:p14="http://schemas.microsoft.com/office/powerpoint/2010/main" val="352692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3D3E91-82A8-4C97-806C-0A8870C5B2FD}"/>
              </a:ext>
            </a:extLst>
          </p:cNvPr>
          <p:cNvPicPr>
            <a:picLocks noChangeAspect="1"/>
          </p:cNvPicPr>
          <p:nvPr/>
        </p:nvPicPr>
        <p:blipFill>
          <a:blip r:embed="rId2"/>
          <a:stretch>
            <a:fillRect/>
          </a:stretch>
        </p:blipFill>
        <p:spPr>
          <a:xfrm>
            <a:off x="7744443" y="-124547"/>
            <a:ext cx="4749482" cy="3129257"/>
          </a:xfrm>
          <a:prstGeom prst="rect">
            <a:avLst/>
          </a:prstGeom>
        </p:spPr>
      </p:pic>
      <p:sp>
        <p:nvSpPr>
          <p:cNvPr id="6" name="タイトル 3">
            <a:extLst>
              <a:ext uri="{FF2B5EF4-FFF2-40B4-BE49-F238E27FC236}">
                <a16:creationId xmlns:a16="http://schemas.microsoft.com/office/drawing/2014/main" id="{A0D37BFC-05B2-4FE9-BC14-FF9C0CA30AC5}"/>
              </a:ext>
            </a:extLst>
          </p:cNvPr>
          <p:cNvSpPr txBox="1">
            <a:spLocks/>
          </p:cNvSpPr>
          <p:nvPr/>
        </p:nvSpPr>
        <p:spPr>
          <a:xfrm>
            <a:off x="56515" y="-124547"/>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⑨</a:t>
            </a:r>
          </a:p>
        </p:txBody>
      </p:sp>
      <p:sp>
        <p:nvSpPr>
          <p:cNvPr id="7" name="四角形: 角を丸くする 6">
            <a:extLst>
              <a:ext uri="{FF2B5EF4-FFF2-40B4-BE49-F238E27FC236}">
                <a16:creationId xmlns:a16="http://schemas.microsoft.com/office/drawing/2014/main" id="{C4DBD7FE-033C-4814-B376-09052B83B127}"/>
              </a:ext>
            </a:extLst>
          </p:cNvPr>
          <p:cNvSpPr/>
          <p:nvPr/>
        </p:nvSpPr>
        <p:spPr>
          <a:xfrm>
            <a:off x="1106415" y="133600"/>
            <a:ext cx="5639825"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서생포 왜성</a:t>
            </a:r>
            <a:r>
              <a:rPr kumimoji="1" lang="ja-JP"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西生浦 倭城</a:t>
            </a:r>
            <a:endParaRPr kumimoji="1" lang="ja-JP" altLang="en-US" sz="3400" dirty="0"/>
          </a:p>
        </p:txBody>
      </p:sp>
      <p:pic>
        <p:nvPicPr>
          <p:cNvPr id="9" name="図 8">
            <a:extLst>
              <a:ext uri="{FF2B5EF4-FFF2-40B4-BE49-F238E27FC236}">
                <a16:creationId xmlns:a16="http://schemas.microsoft.com/office/drawing/2014/main" id="{0EEF6E43-1339-4FD8-9732-649B03D48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95" y="1080004"/>
            <a:ext cx="4286250" cy="3209925"/>
          </a:xfrm>
          <a:prstGeom prst="rect">
            <a:avLst/>
          </a:prstGeom>
          <a:effectLst>
            <a:softEdge rad="495300"/>
          </a:effectLst>
        </p:spPr>
      </p:pic>
      <p:pic>
        <p:nvPicPr>
          <p:cNvPr id="11" name="図 10">
            <a:extLst>
              <a:ext uri="{FF2B5EF4-FFF2-40B4-BE49-F238E27FC236}">
                <a16:creationId xmlns:a16="http://schemas.microsoft.com/office/drawing/2014/main" id="{2D5B1C2E-AC3E-4E04-AA3F-7C0EC8C08BE8}"/>
              </a:ext>
            </a:extLst>
          </p:cNvPr>
          <p:cNvPicPr>
            <a:picLocks noChangeAspect="1"/>
          </p:cNvPicPr>
          <p:nvPr/>
        </p:nvPicPr>
        <p:blipFill rotWithShape="1">
          <a:blip r:embed="rId4">
            <a:extLst>
              <a:ext uri="{28A0092B-C50C-407E-A947-70E740481C1C}">
                <a14:useLocalDpi xmlns:a14="http://schemas.microsoft.com/office/drawing/2010/main" val="0"/>
              </a:ext>
            </a:extLst>
          </a:blip>
          <a:srcRect t="11984" b="32593"/>
          <a:stretch/>
        </p:blipFill>
        <p:spPr>
          <a:xfrm>
            <a:off x="4447558" y="1906593"/>
            <a:ext cx="3336324" cy="3800944"/>
          </a:xfrm>
          <a:prstGeom prst="rect">
            <a:avLst/>
          </a:prstGeom>
        </p:spPr>
      </p:pic>
      <p:sp>
        <p:nvSpPr>
          <p:cNvPr id="15" name="正方形/長方形 14">
            <a:extLst>
              <a:ext uri="{FF2B5EF4-FFF2-40B4-BE49-F238E27FC236}">
                <a16:creationId xmlns:a16="http://schemas.microsoft.com/office/drawing/2014/main" id="{8E912F9F-4232-4286-8708-F4AB1A957BFB}"/>
              </a:ext>
            </a:extLst>
          </p:cNvPr>
          <p:cNvSpPr/>
          <p:nvPr/>
        </p:nvSpPr>
        <p:spPr>
          <a:xfrm>
            <a:off x="7915275" y="3192890"/>
            <a:ext cx="4000570" cy="1874410"/>
          </a:xfrm>
          <a:prstGeom prst="rect">
            <a:avLst/>
          </a:prstGeom>
          <a:solidFill>
            <a:schemeClr val="accent4">
              <a:lumMod val="20000"/>
              <a:lumOff val="8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2800"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Malgun Gothic" panose="020B0503020000020004" pitchFamily="34" charset="-127"/>
              </a:rPr>
              <a:t>西生</a:t>
            </a:r>
            <a:r>
              <a:rPr lang="ja-JP" altLang="en-US" sz="2800"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Malgun Gothic" panose="020B0503020000020004" pitchFamily="34" charset="-127"/>
              </a:rPr>
              <a:t>駅は廃駅なので、南倉駅からいくしかないようだ</a:t>
            </a:r>
            <a:endParaRPr kumimoji="1" lang="ja-JP" altLang="en-US" sz="2800" dirty="0">
              <a:solidFill>
                <a:schemeClr val="accent1">
                  <a:lumMod val="75000"/>
                </a:schemeClr>
              </a:solidFill>
              <a:latin typeface="HG丸ｺﾞｼｯｸM-PRO" panose="020F0600000000000000" pitchFamily="50" charset="-128"/>
              <a:ea typeface="HG丸ｺﾞｼｯｸM-PRO" panose="020F0600000000000000" pitchFamily="50" charset="-128"/>
            </a:endParaRPr>
          </a:p>
          <a:p>
            <a:endParaRPr kumimoji="1" lang="ja-JP" altLang="en-US" sz="2800" dirty="0"/>
          </a:p>
        </p:txBody>
      </p:sp>
      <p:grpSp>
        <p:nvGrpSpPr>
          <p:cNvPr id="16" name="グループ化 15">
            <a:extLst>
              <a:ext uri="{FF2B5EF4-FFF2-40B4-BE49-F238E27FC236}">
                <a16:creationId xmlns:a16="http://schemas.microsoft.com/office/drawing/2014/main" id="{98DFA265-C0E3-4258-A827-8153DA1A5AA2}"/>
              </a:ext>
            </a:extLst>
          </p:cNvPr>
          <p:cNvGrpSpPr/>
          <p:nvPr/>
        </p:nvGrpSpPr>
        <p:grpSpPr>
          <a:xfrm>
            <a:off x="4860925" y="681536"/>
            <a:ext cx="3769382" cy="1634832"/>
            <a:chOff x="7753350" y="5463711"/>
            <a:chExt cx="3962400" cy="1671843"/>
          </a:xfrm>
        </p:grpSpPr>
        <p:pic>
          <p:nvPicPr>
            <p:cNvPr id="17" name="グラフィックス 16">
              <a:extLst>
                <a:ext uri="{FF2B5EF4-FFF2-40B4-BE49-F238E27FC236}">
                  <a16:creationId xmlns:a16="http://schemas.microsoft.com/office/drawing/2014/main" id="{345572AD-AB49-45A7-BA8D-ED8F84D07A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3350" y="5463711"/>
              <a:ext cx="3962400" cy="1671843"/>
            </a:xfrm>
            <a:prstGeom prst="rect">
              <a:avLst/>
            </a:prstGeom>
          </p:spPr>
        </p:pic>
        <p:sp>
          <p:nvSpPr>
            <p:cNvPr id="18" name="テキスト ボックス 17">
              <a:extLst>
                <a:ext uri="{FF2B5EF4-FFF2-40B4-BE49-F238E27FC236}">
                  <a16:creationId xmlns:a16="http://schemas.microsoft.com/office/drawing/2014/main" id="{AD3124C0-0573-4260-8B00-20139EEA60DE}"/>
                </a:ext>
              </a:extLst>
            </p:cNvPr>
            <p:cNvSpPr txBox="1"/>
            <p:nvPr/>
          </p:nvSpPr>
          <p:spPr>
            <a:xfrm>
              <a:off x="8042840" y="5912730"/>
              <a:ext cx="3196948"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２１</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12" name="グループ化 11">
            <a:extLst>
              <a:ext uri="{FF2B5EF4-FFF2-40B4-BE49-F238E27FC236}">
                <a16:creationId xmlns:a16="http://schemas.microsoft.com/office/drawing/2014/main" id="{AD202C4B-3853-4E42-9D5C-89E38315D038}"/>
              </a:ext>
            </a:extLst>
          </p:cNvPr>
          <p:cNvGrpSpPr/>
          <p:nvPr/>
        </p:nvGrpSpPr>
        <p:grpSpPr>
          <a:xfrm>
            <a:off x="315595" y="4267618"/>
            <a:ext cx="3762191" cy="1462231"/>
            <a:chOff x="8219328" y="5242759"/>
            <a:chExt cx="4278732" cy="1805313"/>
          </a:xfrm>
        </p:grpSpPr>
        <p:pic>
          <p:nvPicPr>
            <p:cNvPr id="13" name="グラフィックス 12">
              <a:extLst>
                <a:ext uri="{FF2B5EF4-FFF2-40B4-BE49-F238E27FC236}">
                  <a16:creationId xmlns:a16="http://schemas.microsoft.com/office/drawing/2014/main" id="{A5969E6F-9595-4BC1-AA09-CFF58C5E6E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19328" y="5242759"/>
              <a:ext cx="4278732" cy="1805313"/>
            </a:xfrm>
            <a:prstGeom prst="rect">
              <a:avLst/>
            </a:prstGeom>
          </p:spPr>
        </p:pic>
        <p:sp>
          <p:nvSpPr>
            <p:cNvPr id="14" name="テキスト ボックス 13">
              <a:extLst>
                <a:ext uri="{FF2B5EF4-FFF2-40B4-BE49-F238E27FC236}">
                  <a16:creationId xmlns:a16="http://schemas.microsoft.com/office/drawing/2014/main" id="{235A6192-2346-4F24-9340-D94A62952FF0}"/>
                </a:ext>
              </a:extLst>
            </p:cNvPr>
            <p:cNvSpPr txBox="1"/>
            <p:nvPr/>
          </p:nvSpPr>
          <p:spPr>
            <a:xfrm>
              <a:off x="8750081" y="5507203"/>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kumimoji="1"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41</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320136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11DF941-69A2-488A-ABDE-9BB1450C04A0}"/>
              </a:ext>
            </a:extLst>
          </p:cNvPr>
          <p:cNvGrpSpPr/>
          <p:nvPr/>
        </p:nvGrpSpPr>
        <p:grpSpPr>
          <a:xfrm>
            <a:off x="7315200" y="1038224"/>
            <a:ext cx="4583857" cy="2838451"/>
            <a:chOff x="7091089" y="1076324"/>
            <a:chExt cx="4583857" cy="2838451"/>
          </a:xfrm>
        </p:grpSpPr>
        <p:pic>
          <p:nvPicPr>
            <p:cNvPr id="20" name="図 19">
              <a:extLst>
                <a:ext uri="{FF2B5EF4-FFF2-40B4-BE49-F238E27FC236}">
                  <a16:creationId xmlns:a16="http://schemas.microsoft.com/office/drawing/2014/main" id="{A9AC619A-1CC0-4AC2-AD35-202BB402CA42}"/>
                </a:ext>
              </a:extLst>
            </p:cNvPr>
            <p:cNvPicPr>
              <a:picLocks noChangeAspect="1"/>
            </p:cNvPicPr>
            <p:nvPr/>
          </p:nvPicPr>
          <p:blipFill rotWithShape="1">
            <a:blip r:embed="rId2">
              <a:extLst>
                <a:ext uri="{28A0092B-C50C-407E-A947-70E740481C1C}">
                  <a14:useLocalDpi xmlns:a14="http://schemas.microsoft.com/office/drawing/2010/main" val="0"/>
                </a:ext>
              </a:extLst>
            </a:blip>
            <a:srcRect l="73144" t="5319" r="964" b="73320"/>
            <a:stretch/>
          </p:blipFill>
          <p:spPr>
            <a:xfrm>
              <a:off x="7091089" y="1076324"/>
              <a:ext cx="4583857" cy="2838451"/>
            </a:xfrm>
            <a:prstGeom prst="rect">
              <a:avLst/>
            </a:prstGeom>
          </p:spPr>
        </p:pic>
        <p:sp>
          <p:nvSpPr>
            <p:cNvPr id="9" name="楕円 8">
              <a:extLst>
                <a:ext uri="{FF2B5EF4-FFF2-40B4-BE49-F238E27FC236}">
                  <a16:creationId xmlns:a16="http://schemas.microsoft.com/office/drawing/2014/main" id="{505B3A08-D94F-40AE-841E-0AA92560C012}"/>
                </a:ext>
              </a:extLst>
            </p:cNvPr>
            <p:cNvSpPr/>
            <p:nvPr/>
          </p:nvSpPr>
          <p:spPr>
            <a:xfrm>
              <a:off x="8715502" y="1337683"/>
              <a:ext cx="1219200" cy="11126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タイトル 3">
            <a:extLst>
              <a:ext uri="{FF2B5EF4-FFF2-40B4-BE49-F238E27FC236}">
                <a16:creationId xmlns:a16="http://schemas.microsoft.com/office/drawing/2014/main" id="{A0D37BFC-05B2-4FE9-BC14-FF9C0CA30AC5}"/>
              </a:ext>
            </a:extLst>
          </p:cNvPr>
          <p:cNvSpPr txBox="1">
            <a:spLocks/>
          </p:cNvSpPr>
          <p:nvPr/>
        </p:nvSpPr>
        <p:spPr>
          <a:xfrm>
            <a:off x="56515" y="-124547"/>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⑩</a:t>
            </a:r>
          </a:p>
        </p:txBody>
      </p:sp>
      <p:sp>
        <p:nvSpPr>
          <p:cNvPr id="7" name="四角形: 角を丸くする 6">
            <a:extLst>
              <a:ext uri="{FF2B5EF4-FFF2-40B4-BE49-F238E27FC236}">
                <a16:creationId xmlns:a16="http://schemas.microsoft.com/office/drawing/2014/main" id="{C4DBD7FE-033C-4814-B376-09052B83B127}"/>
              </a:ext>
            </a:extLst>
          </p:cNvPr>
          <p:cNvSpPr/>
          <p:nvPr/>
        </p:nvSpPr>
        <p:spPr>
          <a:xfrm>
            <a:off x="1106416" y="133600"/>
            <a:ext cx="534201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청도 운문사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淸道 雲門寺</a:t>
            </a:r>
            <a:endParaRPr kumimoji="1" lang="ja-JP" altLang="en-US" sz="3200" dirty="0"/>
          </a:p>
        </p:txBody>
      </p:sp>
      <p:sp>
        <p:nvSpPr>
          <p:cNvPr id="15" name="正方形/長方形 14">
            <a:extLst>
              <a:ext uri="{FF2B5EF4-FFF2-40B4-BE49-F238E27FC236}">
                <a16:creationId xmlns:a16="http://schemas.microsoft.com/office/drawing/2014/main" id="{8E912F9F-4232-4286-8708-F4AB1A957BFB}"/>
              </a:ext>
            </a:extLst>
          </p:cNvPr>
          <p:cNvSpPr/>
          <p:nvPr/>
        </p:nvSpPr>
        <p:spPr>
          <a:xfrm>
            <a:off x="493769" y="950032"/>
            <a:ext cx="6705600" cy="1462230"/>
          </a:xfrm>
          <a:prstGeom prst="rect">
            <a:avLst/>
          </a:prstGeom>
          <a:solidFill>
            <a:schemeClr val="accent4">
              <a:lumMod val="20000"/>
              <a:lumOff val="8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Malgun Gothic" panose="020B0503020000020004" pitchFamily="34" charset="-127"/>
              </a:rPr>
              <a:t>東大邱総合乗換センターより雲門寺駅域市外バスで</a:t>
            </a:r>
            <a:r>
              <a:rPr lang="en-US" altLang="ja-JP" sz="2800"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Malgun Gothic" panose="020B0503020000020004" pitchFamily="34" charset="-127"/>
              </a:rPr>
              <a:t>90</a:t>
            </a:r>
            <a:r>
              <a:rPr lang="ja-JP" altLang="en-US" sz="2800"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Malgun Gothic" panose="020B0503020000020004" pitchFamily="34" charset="-127"/>
              </a:rPr>
              <a:t>分。更にバスで</a:t>
            </a:r>
            <a:r>
              <a:rPr lang="en-US" altLang="ja-JP" sz="2800"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Malgun Gothic" panose="020B0503020000020004" pitchFamily="34" charset="-127"/>
              </a:rPr>
              <a:t>40</a:t>
            </a:r>
            <a:r>
              <a:rPr lang="ja-JP" altLang="en-US" sz="2800"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Malgun Gothic" panose="020B0503020000020004" pitchFamily="34" charset="-127"/>
              </a:rPr>
              <a:t>分。</a:t>
            </a:r>
            <a:endParaRPr lang="en-US" altLang="ja-JP" sz="2800"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Malgun Gothic" panose="020B0503020000020004" pitchFamily="34" charset="-127"/>
            </a:endParaRPr>
          </a:p>
          <a:p>
            <a:r>
              <a:rPr lang="ja-JP" altLang="en-US" sz="2800"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Malgun Gothic" panose="020B0503020000020004" pitchFamily="34" charset="-127"/>
              </a:rPr>
              <a:t>京釜線清道駅よりタクシーで</a:t>
            </a:r>
            <a:r>
              <a:rPr lang="en-US" altLang="ja-JP" sz="2800"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Malgun Gothic" panose="020B0503020000020004" pitchFamily="34" charset="-127"/>
              </a:rPr>
              <a:t>60</a:t>
            </a:r>
            <a:r>
              <a:rPr lang="ja-JP" altLang="en-US" sz="2800" dirty="0">
                <a:solidFill>
                  <a:schemeClr val="accent1">
                    <a:lumMod val="75000"/>
                  </a:schemeClr>
                </a:solidFill>
                <a:effectLst/>
                <a:latin typeface="HG丸ｺﾞｼｯｸM-PRO" panose="020F0600000000000000" pitchFamily="50" charset="-128"/>
                <a:ea typeface="HG丸ｺﾞｼｯｸM-PRO" panose="020F0600000000000000" pitchFamily="50" charset="-128"/>
                <a:cs typeface="Malgun Gothic" panose="020B0503020000020004" pitchFamily="34" charset="-127"/>
              </a:rPr>
              <a:t>分。</a:t>
            </a:r>
            <a:endParaRPr kumimoji="1" lang="ja-JP" altLang="en-US" sz="2800" dirty="0"/>
          </a:p>
        </p:txBody>
      </p:sp>
      <p:grpSp>
        <p:nvGrpSpPr>
          <p:cNvPr id="13" name="グループ化 12">
            <a:extLst>
              <a:ext uri="{FF2B5EF4-FFF2-40B4-BE49-F238E27FC236}">
                <a16:creationId xmlns:a16="http://schemas.microsoft.com/office/drawing/2014/main" id="{0B875E77-1C09-48CF-A2C0-E04B8B376AAB}"/>
              </a:ext>
            </a:extLst>
          </p:cNvPr>
          <p:cNvGrpSpPr/>
          <p:nvPr/>
        </p:nvGrpSpPr>
        <p:grpSpPr>
          <a:xfrm>
            <a:off x="7498327" y="-124547"/>
            <a:ext cx="3769382" cy="1462230"/>
            <a:chOff x="4987291" y="1619405"/>
            <a:chExt cx="4481842" cy="1738610"/>
          </a:xfrm>
        </p:grpSpPr>
        <p:pic>
          <p:nvPicPr>
            <p:cNvPr id="14" name="グラフィックス 13">
              <a:extLst>
                <a:ext uri="{FF2B5EF4-FFF2-40B4-BE49-F238E27FC236}">
                  <a16:creationId xmlns:a16="http://schemas.microsoft.com/office/drawing/2014/main" id="{CBF16FD9-8B3B-491D-B7FC-17B0A1E007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619405"/>
              <a:ext cx="4481842" cy="1738610"/>
            </a:xfrm>
            <a:prstGeom prst="rect">
              <a:avLst/>
            </a:prstGeom>
          </p:spPr>
        </p:pic>
        <p:sp>
          <p:nvSpPr>
            <p:cNvPr id="19" name="テキスト ボックス 18">
              <a:extLst>
                <a:ext uri="{FF2B5EF4-FFF2-40B4-BE49-F238E27FC236}">
                  <a16:creationId xmlns:a16="http://schemas.microsoft.com/office/drawing/2014/main" id="{E775E817-DD2B-4242-9120-0EC5EE315646}"/>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33</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pic>
        <p:nvPicPr>
          <p:cNvPr id="4" name="図 3" descr="ダイアグラム&#10;&#10;自動的に生成された説明">
            <a:extLst>
              <a:ext uri="{FF2B5EF4-FFF2-40B4-BE49-F238E27FC236}">
                <a16:creationId xmlns:a16="http://schemas.microsoft.com/office/drawing/2014/main" id="{93C17B48-5576-43E9-8095-64735399AD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88562">
            <a:off x="9370639" y="3182901"/>
            <a:ext cx="2206492" cy="3127953"/>
          </a:xfrm>
          <a:prstGeom prst="rect">
            <a:avLst/>
          </a:prstGeom>
          <a:effectLst>
            <a:outerShdw blurRad="76200" dist="76200" dir="5400000" algn="ctr" rotWithShape="0">
              <a:schemeClr val="accent3">
                <a:lumMod val="75000"/>
              </a:schemeClr>
            </a:outerShdw>
          </a:effectLst>
        </p:spPr>
      </p:pic>
      <p:grpSp>
        <p:nvGrpSpPr>
          <p:cNvPr id="10" name="グループ化 9">
            <a:extLst>
              <a:ext uri="{FF2B5EF4-FFF2-40B4-BE49-F238E27FC236}">
                <a16:creationId xmlns:a16="http://schemas.microsoft.com/office/drawing/2014/main" id="{982911D4-3EFC-47EC-84C8-9C250A6837C7}"/>
              </a:ext>
            </a:extLst>
          </p:cNvPr>
          <p:cNvGrpSpPr/>
          <p:nvPr/>
        </p:nvGrpSpPr>
        <p:grpSpPr>
          <a:xfrm>
            <a:off x="872419" y="2412263"/>
            <a:ext cx="6457003" cy="4312137"/>
            <a:chOff x="872419" y="2412263"/>
            <a:chExt cx="6457003" cy="4312137"/>
          </a:xfrm>
        </p:grpSpPr>
        <p:pic>
          <p:nvPicPr>
            <p:cNvPr id="8" name="図 7" descr="マップ&#10;&#10;自動的に生成された説明">
              <a:extLst>
                <a:ext uri="{FF2B5EF4-FFF2-40B4-BE49-F238E27FC236}">
                  <a16:creationId xmlns:a16="http://schemas.microsoft.com/office/drawing/2014/main" id="{68F60928-379D-4B1B-A003-524CCAB77613}"/>
                </a:ext>
              </a:extLst>
            </p:cNvPr>
            <p:cNvPicPr>
              <a:picLocks noChangeAspect="1"/>
            </p:cNvPicPr>
            <p:nvPr/>
          </p:nvPicPr>
          <p:blipFill rotWithShape="1">
            <a:blip r:embed="rId6">
              <a:extLst>
                <a:ext uri="{28A0092B-C50C-407E-A947-70E740481C1C}">
                  <a14:useLocalDpi xmlns:a14="http://schemas.microsoft.com/office/drawing/2010/main" val="0"/>
                </a:ext>
              </a:extLst>
            </a:blip>
            <a:srcRect l="54619" t="52083" r="3307" b="5930"/>
            <a:stretch/>
          </p:blipFill>
          <p:spPr>
            <a:xfrm>
              <a:off x="1106415" y="2540437"/>
              <a:ext cx="6223007" cy="4183963"/>
            </a:xfrm>
            <a:prstGeom prst="rect">
              <a:avLst/>
            </a:prstGeom>
          </p:spPr>
        </p:pic>
        <p:sp>
          <p:nvSpPr>
            <p:cNvPr id="16" name="楕円 15">
              <a:extLst>
                <a:ext uri="{FF2B5EF4-FFF2-40B4-BE49-F238E27FC236}">
                  <a16:creationId xmlns:a16="http://schemas.microsoft.com/office/drawing/2014/main" id="{AB5105B5-88D3-477B-9C20-3736FD618D7A}"/>
                </a:ext>
              </a:extLst>
            </p:cNvPr>
            <p:cNvSpPr/>
            <p:nvPr/>
          </p:nvSpPr>
          <p:spPr>
            <a:xfrm>
              <a:off x="872419" y="2412263"/>
              <a:ext cx="1219200" cy="7881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8C9C4FA2-51B0-4BCD-9B4B-314971FDDA9A}"/>
                </a:ext>
              </a:extLst>
            </p:cNvPr>
            <p:cNvSpPr/>
            <p:nvPr/>
          </p:nvSpPr>
          <p:spPr>
            <a:xfrm>
              <a:off x="5980169" y="3876675"/>
              <a:ext cx="1219200" cy="7881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227347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3">
            <a:extLst>
              <a:ext uri="{FF2B5EF4-FFF2-40B4-BE49-F238E27FC236}">
                <a16:creationId xmlns:a16="http://schemas.microsoft.com/office/drawing/2014/main" id="{A0D37BFC-05B2-4FE9-BC14-FF9C0CA30AC5}"/>
              </a:ext>
            </a:extLst>
          </p:cNvPr>
          <p:cNvSpPr txBox="1">
            <a:spLocks/>
          </p:cNvSpPr>
          <p:nvPr/>
        </p:nvSpPr>
        <p:spPr>
          <a:xfrm>
            <a:off x="56515" y="-124547"/>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⑩</a:t>
            </a:r>
          </a:p>
        </p:txBody>
      </p:sp>
      <p:sp>
        <p:nvSpPr>
          <p:cNvPr id="7" name="四角形: 角を丸くする 6">
            <a:extLst>
              <a:ext uri="{FF2B5EF4-FFF2-40B4-BE49-F238E27FC236}">
                <a16:creationId xmlns:a16="http://schemas.microsoft.com/office/drawing/2014/main" id="{C4DBD7FE-033C-4814-B376-09052B83B127}"/>
              </a:ext>
            </a:extLst>
          </p:cNvPr>
          <p:cNvSpPr/>
          <p:nvPr/>
        </p:nvSpPr>
        <p:spPr>
          <a:xfrm>
            <a:off x="1106416" y="133600"/>
            <a:ext cx="534201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청도 운문사 </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淸道 雲門寺</a:t>
            </a:r>
            <a:endParaRPr kumimoji="1" lang="ja-JP" altLang="en-US" sz="3200" dirty="0"/>
          </a:p>
        </p:txBody>
      </p:sp>
      <p:grpSp>
        <p:nvGrpSpPr>
          <p:cNvPr id="13" name="グループ化 12">
            <a:extLst>
              <a:ext uri="{FF2B5EF4-FFF2-40B4-BE49-F238E27FC236}">
                <a16:creationId xmlns:a16="http://schemas.microsoft.com/office/drawing/2014/main" id="{0B875E77-1C09-48CF-A2C0-E04B8B376AAB}"/>
              </a:ext>
            </a:extLst>
          </p:cNvPr>
          <p:cNvGrpSpPr/>
          <p:nvPr/>
        </p:nvGrpSpPr>
        <p:grpSpPr>
          <a:xfrm>
            <a:off x="7498327" y="-124547"/>
            <a:ext cx="3769382" cy="1462230"/>
            <a:chOff x="4987291" y="1619405"/>
            <a:chExt cx="4481842" cy="1738610"/>
          </a:xfrm>
        </p:grpSpPr>
        <p:pic>
          <p:nvPicPr>
            <p:cNvPr id="14" name="グラフィックス 13">
              <a:extLst>
                <a:ext uri="{FF2B5EF4-FFF2-40B4-BE49-F238E27FC236}">
                  <a16:creationId xmlns:a16="http://schemas.microsoft.com/office/drawing/2014/main" id="{CBF16FD9-8B3B-491D-B7FC-17B0A1E007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7291" y="1619405"/>
              <a:ext cx="4481842" cy="1738610"/>
            </a:xfrm>
            <a:prstGeom prst="rect">
              <a:avLst/>
            </a:prstGeom>
          </p:spPr>
        </p:pic>
        <p:sp>
          <p:nvSpPr>
            <p:cNvPr id="19" name="テキスト ボックス 18">
              <a:extLst>
                <a:ext uri="{FF2B5EF4-FFF2-40B4-BE49-F238E27FC236}">
                  <a16:creationId xmlns:a16="http://schemas.microsoft.com/office/drawing/2014/main" id="{E775E817-DD2B-4242-9120-0EC5EE315646}"/>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33</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pic>
        <p:nvPicPr>
          <p:cNvPr id="3" name="図 2" descr="タイムライン&#10;&#10;自動的に生成された説明">
            <a:extLst>
              <a:ext uri="{FF2B5EF4-FFF2-40B4-BE49-F238E27FC236}">
                <a16:creationId xmlns:a16="http://schemas.microsoft.com/office/drawing/2014/main" id="{88800ABB-9671-4A46-9A8E-B673D4C85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141" y="942957"/>
            <a:ext cx="8521227" cy="5915043"/>
          </a:xfrm>
          <a:prstGeom prst="rect">
            <a:avLst/>
          </a:prstGeom>
        </p:spPr>
      </p:pic>
      <p:grpSp>
        <p:nvGrpSpPr>
          <p:cNvPr id="8" name="グループ化 7">
            <a:extLst>
              <a:ext uri="{FF2B5EF4-FFF2-40B4-BE49-F238E27FC236}">
                <a16:creationId xmlns:a16="http://schemas.microsoft.com/office/drawing/2014/main" id="{04E0FA32-AFD7-40AC-B79E-A89C47030181}"/>
              </a:ext>
            </a:extLst>
          </p:cNvPr>
          <p:cNvGrpSpPr/>
          <p:nvPr/>
        </p:nvGrpSpPr>
        <p:grpSpPr>
          <a:xfrm>
            <a:off x="194744" y="892370"/>
            <a:ext cx="2972684" cy="688257"/>
            <a:chOff x="194744" y="892370"/>
            <a:chExt cx="2972684" cy="688257"/>
          </a:xfrm>
        </p:grpSpPr>
        <p:pic>
          <p:nvPicPr>
            <p:cNvPr id="21" name="グラフィックス 20">
              <a:extLst>
                <a:ext uri="{FF2B5EF4-FFF2-40B4-BE49-F238E27FC236}">
                  <a16:creationId xmlns:a16="http://schemas.microsoft.com/office/drawing/2014/main" id="{6641A70D-09BD-42F0-ADF4-B64759A770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744" y="892370"/>
              <a:ext cx="2972684" cy="688257"/>
            </a:xfrm>
            <a:prstGeom prst="rect">
              <a:avLst/>
            </a:prstGeom>
          </p:spPr>
        </p:pic>
        <p:sp>
          <p:nvSpPr>
            <p:cNvPr id="4" name="テキスト ボックス 3">
              <a:extLst>
                <a:ext uri="{FF2B5EF4-FFF2-40B4-BE49-F238E27FC236}">
                  <a16:creationId xmlns:a16="http://schemas.microsoft.com/office/drawing/2014/main" id="{F3449474-17B7-49AB-A028-AFD156B1C135}"/>
                </a:ext>
              </a:extLst>
            </p:cNvPr>
            <p:cNvSpPr txBox="1"/>
            <p:nvPr/>
          </p:nvSpPr>
          <p:spPr>
            <a:xfrm>
              <a:off x="323147" y="970183"/>
              <a:ext cx="2844281" cy="461665"/>
            </a:xfrm>
            <a:prstGeom prst="rect">
              <a:avLst/>
            </a:prstGeom>
            <a:noFill/>
          </p:spPr>
          <p:txBody>
            <a:bodyPr wrap="square" rtlCol="0">
              <a:spAutoFit/>
            </a:bodyPr>
            <a:lstStyle/>
            <a:p>
              <a:r>
                <a:rPr kumimoji="1" lang="ja-JP" altLang="en-US" sz="24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あんそらさんの本</a:t>
              </a:r>
            </a:p>
          </p:txBody>
        </p:sp>
      </p:grpSp>
    </p:spTree>
    <p:extLst>
      <p:ext uri="{BB962C8B-B14F-4D97-AF65-F5344CB8AC3E}">
        <p14:creationId xmlns:p14="http://schemas.microsoft.com/office/powerpoint/2010/main" val="2802373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60BD7A20-151D-4D97-9E69-8E4FA3EEAD7B}"/>
              </a:ext>
            </a:extLst>
          </p:cNvPr>
          <p:cNvGrpSpPr/>
          <p:nvPr/>
        </p:nvGrpSpPr>
        <p:grpSpPr>
          <a:xfrm>
            <a:off x="1193085" y="244062"/>
            <a:ext cx="2339102" cy="531633"/>
            <a:chOff x="628612" y="1185862"/>
            <a:chExt cx="2339102" cy="531633"/>
          </a:xfrm>
        </p:grpSpPr>
        <p:pic>
          <p:nvPicPr>
            <p:cNvPr id="7" name="グラフィックス 6">
              <a:extLst>
                <a:ext uri="{FF2B5EF4-FFF2-40B4-BE49-F238E27FC236}">
                  <a16:creationId xmlns:a16="http://schemas.microsoft.com/office/drawing/2014/main" id="{A00E8132-8F58-4327-8777-53B3FEB854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11" y="1185862"/>
              <a:ext cx="2296203" cy="531633"/>
            </a:xfrm>
            <a:prstGeom prst="rect">
              <a:avLst/>
            </a:prstGeom>
          </p:spPr>
        </p:pic>
        <p:sp>
          <p:nvSpPr>
            <p:cNvPr id="6" name="テキスト ボックス 5">
              <a:extLst>
                <a:ext uri="{FF2B5EF4-FFF2-40B4-BE49-F238E27FC236}">
                  <a16:creationId xmlns:a16="http://schemas.microsoft.com/office/drawing/2014/main" id="{73094476-56E5-4E56-AFAE-B0E3B9FC1385}"/>
                </a:ext>
              </a:extLst>
            </p:cNvPr>
            <p:cNvSpPr txBox="1"/>
            <p:nvPr/>
          </p:nvSpPr>
          <p:spPr>
            <a:xfrm>
              <a:off x="628612" y="1185862"/>
              <a:ext cx="2339102" cy="461665"/>
            </a:xfrm>
            <a:prstGeom prst="rect">
              <a:avLst/>
            </a:prstGeom>
            <a:noFill/>
          </p:spPr>
          <p:txBody>
            <a:bodyPr wrap="none" rtlCol="0">
              <a:spAutoFit/>
            </a:bodyPr>
            <a:lstStyle/>
            <a:p>
              <a:r>
                <a:rPr lang="ja-JP" altLang="en-US" sz="2400" dirty="0">
                  <a:solidFill>
                    <a:srgbClr val="0070C0"/>
                  </a:solidFill>
                  <a:latin typeface="HG丸ｺﾞｼｯｸM-PRO" panose="020F0600000000000000" pitchFamily="50" charset="-128"/>
                  <a:ea typeface="HG丸ｺﾞｼｯｸM-PRO" panose="020F0600000000000000" pitchFamily="50" charset="-128"/>
                </a:rPr>
                <a:t>とものすけ</a:t>
              </a:r>
              <a:r>
                <a:rPr kumimoji="1" lang="ja-JP" altLang="en-US" sz="2400" dirty="0">
                  <a:solidFill>
                    <a:srgbClr val="0070C0"/>
                  </a:solidFill>
                  <a:latin typeface="HG丸ｺﾞｼｯｸM-PRO" panose="020F0600000000000000" pitchFamily="50" charset="-128"/>
                  <a:ea typeface="HG丸ｺﾞｼｯｸM-PRO" panose="020F0600000000000000" pitchFamily="50" charset="-128"/>
                </a:rPr>
                <a:t>レポ</a:t>
              </a:r>
            </a:p>
          </p:txBody>
        </p:sp>
      </p:grpSp>
      <p:pic>
        <p:nvPicPr>
          <p:cNvPr id="10" name="図 9">
            <a:extLst>
              <a:ext uri="{FF2B5EF4-FFF2-40B4-BE49-F238E27FC236}">
                <a16:creationId xmlns:a16="http://schemas.microsoft.com/office/drawing/2014/main" id="{107AC5A1-1259-4B13-9DD6-6C499D835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1235" y="0"/>
            <a:ext cx="5143500" cy="6858000"/>
          </a:xfrm>
          <a:prstGeom prst="rect">
            <a:avLst/>
          </a:prstGeom>
        </p:spPr>
      </p:pic>
      <p:grpSp>
        <p:nvGrpSpPr>
          <p:cNvPr id="15" name="グループ化 14">
            <a:extLst>
              <a:ext uri="{FF2B5EF4-FFF2-40B4-BE49-F238E27FC236}">
                <a16:creationId xmlns:a16="http://schemas.microsoft.com/office/drawing/2014/main" id="{0F7BEB84-B658-4273-896E-FF63EED4F419}"/>
              </a:ext>
            </a:extLst>
          </p:cNvPr>
          <p:cNvGrpSpPr/>
          <p:nvPr/>
        </p:nvGrpSpPr>
        <p:grpSpPr>
          <a:xfrm>
            <a:off x="660819" y="1030825"/>
            <a:ext cx="3403634" cy="2244691"/>
            <a:chOff x="1049096" y="1388634"/>
            <a:chExt cx="3403634" cy="2244691"/>
          </a:xfrm>
        </p:grpSpPr>
        <p:pic>
          <p:nvPicPr>
            <p:cNvPr id="11" name="グラフィックス 10">
              <a:extLst>
                <a:ext uri="{FF2B5EF4-FFF2-40B4-BE49-F238E27FC236}">
                  <a16:creationId xmlns:a16="http://schemas.microsoft.com/office/drawing/2014/main" id="{86F8D702-87E8-4BB9-A6B5-AFCDD73006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9096" y="1388634"/>
              <a:ext cx="3403634" cy="2244691"/>
            </a:xfrm>
            <a:prstGeom prst="rect">
              <a:avLst/>
            </a:prstGeom>
          </p:spPr>
        </p:pic>
        <p:sp>
          <p:nvSpPr>
            <p:cNvPr id="12" name="テキスト ボックス 11">
              <a:extLst>
                <a:ext uri="{FF2B5EF4-FFF2-40B4-BE49-F238E27FC236}">
                  <a16:creationId xmlns:a16="http://schemas.microsoft.com/office/drawing/2014/main" id="{064319F6-3B3F-4A6B-90EA-790DF3D48529}"/>
                </a:ext>
              </a:extLst>
            </p:cNvPr>
            <p:cNvSpPr txBox="1"/>
            <p:nvPr/>
          </p:nvSpPr>
          <p:spPr>
            <a:xfrm>
              <a:off x="1226399" y="1645920"/>
              <a:ext cx="2954655" cy="1631216"/>
            </a:xfrm>
            <a:prstGeom prst="rect">
              <a:avLst/>
            </a:prstGeom>
            <a:noFill/>
          </p:spPr>
          <p:txBody>
            <a:bodyPr wrap="none" rtlCol="0">
              <a:spAutoFit/>
            </a:bodyPr>
            <a:lstStyle/>
            <a:p>
              <a:pPr algn="ctr"/>
              <a:r>
                <a:rPr kumimoji="1" lang="ko-KR" altLang="en-US" sz="3600" b="1" dirty="0">
                  <a:solidFill>
                    <a:srgbClr val="7030A0"/>
                  </a:solidFill>
                  <a:effectLst>
                    <a:outerShdw blurRad="38100" dist="38100" dir="2700000" algn="tl">
                      <a:srgbClr val="000000">
                        <a:alpha val="43137"/>
                      </a:srgbClr>
                    </a:outerShdw>
                  </a:effectLst>
                </a:rPr>
                <a:t>청도와인터널</a:t>
              </a:r>
              <a:endParaRPr kumimoji="1" lang="en-US" altLang="ko-KR" sz="3600" b="1" dirty="0">
                <a:solidFill>
                  <a:srgbClr val="7030A0"/>
                </a:solidFill>
                <a:effectLst>
                  <a:outerShdw blurRad="38100" dist="38100" dir="2700000" algn="tl">
                    <a:srgbClr val="000000">
                      <a:alpha val="43137"/>
                    </a:srgbClr>
                  </a:outerShdw>
                </a:effectLst>
              </a:endParaRPr>
            </a:p>
            <a:p>
              <a:pPr algn="ctr"/>
              <a:r>
                <a:rPr kumimoji="1" lang="ja-JP" altLang="en-US" sz="3200" dirty="0">
                  <a:solidFill>
                    <a:srgbClr val="7030A0"/>
                  </a:solidFill>
                  <a:latin typeface="HG丸ｺﾞｼｯｸM-PRO" panose="020F0600000000000000" pitchFamily="50" charset="-128"/>
                  <a:ea typeface="HG丸ｺﾞｼｯｸM-PRO" panose="020F0600000000000000" pitchFamily="50" charset="-128"/>
                </a:rPr>
                <a:t>清道ワイン</a:t>
              </a:r>
              <a:endParaRPr kumimoji="1" lang="en-US" altLang="ja-JP" sz="3200" dirty="0">
                <a:solidFill>
                  <a:srgbClr val="7030A0"/>
                </a:solidFill>
                <a:latin typeface="HG丸ｺﾞｼｯｸM-PRO" panose="020F0600000000000000" pitchFamily="50" charset="-128"/>
                <a:ea typeface="HG丸ｺﾞｼｯｸM-PRO" panose="020F0600000000000000" pitchFamily="50" charset="-128"/>
              </a:endParaRPr>
            </a:p>
            <a:p>
              <a:pPr algn="ctr"/>
              <a:r>
                <a:rPr kumimoji="1" lang="ja-JP" altLang="en-US" sz="3200" dirty="0">
                  <a:solidFill>
                    <a:srgbClr val="7030A0"/>
                  </a:solidFill>
                  <a:latin typeface="HG丸ｺﾞｼｯｸM-PRO" panose="020F0600000000000000" pitchFamily="50" charset="-128"/>
                  <a:ea typeface="HG丸ｺﾞｼｯｸM-PRO" panose="020F0600000000000000" pitchFamily="50" charset="-128"/>
                </a:rPr>
                <a:t>トンネル</a:t>
              </a:r>
            </a:p>
          </p:txBody>
        </p:sp>
      </p:grpSp>
      <p:pic>
        <p:nvPicPr>
          <p:cNvPr id="14" name="図 13">
            <a:extLst>
              <a:ext uri="{FF2B5EF4-FFF2-40B4-BE49-F238E27FC236}">
                <a16:creationId xmlns:a16="http://schemas.microsoft.com/office/drawing/2014/main" id="{F0315E15-F2FB-46E0-AC93-E1A237B58B20}"/>
              </a:ext>
            </a:extLst>
          </p:cNvPr>
          <p:cNvPicPr>
            <a:picLocks noChangeAspect="1"/>
          </p:cNvPicPr>
          <p:nvPr/>
        </p:nvPicPr>
        <p:blipFill>
          <a:blip r:embed="rId7"/>
          <a:stretch>
            <a:fillRect/>
          </a:stretch>
        </p:blipFill>
        <p:spPr>
          <a:xfrm>
            <a:off x="91138" y="3898669"/>
            <a:ext cx="5278881" cy="2776145"/>
          </a:xfrm>
          <a:prstGeom prst="rect">
            <a:avLst/>
          </a:prstGeom>
        </p:spPr>
      </p:pic>
      <p:sp>
        <p:nvSpPr>
          <p:cNvPr id="13" name="タイトル 3">
            <a:extLst>
              <a:ext uri="{FF2B5EF4-FFF2-40B4-BE49-F238E27FC236}">
                <a16:creationId xmlns:a16="http://schemas.microsoft.com/office/drawing/2014/main" id="{88855F3C-56E2-4B7D-8995-8D28D5C47AF3}"/>
              </a:ext>
            </a:extLst>
          </p:cNvPr>
          <p:cNvSpPr txBox="1">
            <a:spLocks/>
          </p:cNvSpPr>
          <p:nvPr/>
        </p:nvSpPr>
        <p:spPr>
          <a:xfrm>
            <a:off x="56515" y="-124547"/>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⑩</a:t>
            </a:r>
          </a:p>
        </p:txBody>
      </p:sp>
    </p:spTree>
    <p:extLst>
      <p:ext uri="{BB962C8B-B14F-4D97-AF65-F5344CB8AC3E}">
        <p14:creationId xmlns:p14="http://schemas.microsoft.com/office/powerpoint/2010/main" val="1765142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DD09874-865E-4F27-BA13-ADD8D63E4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676" y="0"/>
            <a:ext cx="5143500" cy="6858000"/>
          </a:xfrm>
          <a:prstGeom prst="rect">
            <a:avLst/>
          </a:prstGeom>
        </p:spPr>
      </p:pic>
      <p:grpSp>
        <p:nvGrpSpPr>
          <p:cNvPr id="8" name="グループ化 7">
            <a:extLst>
              <a:ext uri="{FF2B5EF4-FFF2-40B4-BE49-F238E27FC236}">
                <a16:creationId xmlns:a16="http://schemas.microsoft.com/office/drawing/2014/main" id="{60BD7A20-151D-4D97-9E69-8E4FA3EEAD7B}"/>
              </a:ext>
            </a:extLst>
          </p:cNvPr>
          <p:cNvGrpSpPr/>
          <p:nvPr/>
        </p:nvGrpSpPr>
        <p:grpSpPr>
          <a:xfrm>
            <a:off x="298094" y="698401"/>
            <a:ext cx="2339102" cy="531633"/>
            <a:chOff x="628612" y="1185862"/>
            <a:chExt cx="2339102" cy="531633"/>
          </a:xfrm>
        </p:grpSpPr>
        <p:pic>
          <p:nvPicPr>
            <p:cNvPr id="7" name="グラフィックス 6">
              <a:extLst>
                <a:ext uri="{FF2B5EF4-FFF2-40B4-BE49-F238E27FC236}">
                  <a16:creationId xmlns:a16="http://schemas.microsoft.com/office/drawing/2014/main" id="{A00E8132-8F58-4327-8777-53B3FEB854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511" y="1185862"/>
              <a:ext cx="2296203" cy="531633"/>
            </a:xfrm>
            <a:prstGeom prst="rect">
              <a:avLst/>
            </a:prstGeom>
          </p:spPr>
        </p:pic>
        <p:sp>
          <p:nvSpPr>
            <p:cNvPr id="6" name="テキスト ボックス 5">
              <a:extLst>
                <a:ext uri="{FF2B5EF4-FFF2-40B4-BE49-F238E27FC236}">
                  <a16:creationId xmlns:a16="http://schemas.microsoft.com/office/drawing/2014/main" id="{73094476-56E5-4E56-AFAE-B0E3B9FC1385}"/>
                </a:ext>
              </a:extLst>
            </p:cNvPr>
            <p:cNvSpPr txBox="1"/>
            <p:nvPr/>
          </p:nvSpPr>
          <p:spPr>
            <a:xfrm>
              <a:off x="628612" y="1185862"/>
              <a:ext cx="2339102" cy="461665"/>
            </a:xfrm>
            <a:prstGeom prst="rect">
              <a:avLst/>
            </a:prstGeom>
            <a:noFill/>
          </p:spPr>
          <p:txBody>
            <a:bodyPr wrap="none" rtlCol="0">
              <a:spAutoFit/>
            </a:bodyPr>
            <a:lstStyle/>
            <a:p>
              <a:r>
                <a:rPr lang="ja-JP" altLang="en-US" sz="2400" dirty="0">
                  <a:solidFill>
                    <a:srgbClr val="0070C0"/>
                  </a:solidFill>
                  <a:latin typeface="HG丸ｺﾞｼｯｸM-PRO" panose="020F0600000000000000" pitchFamily="50" charset="-128"/>
                  <a:ea typeface="HG丸ｺﾞｼｯｸM-PRO" panose="020F0600000000000000" pitchFamily="50" charset="-128"/>
                </a:rPr>
                <a:t>とものすけ</a:t>
              </a:r>
              <a:r>
                <a:rPr kumimoji="1" lang="ja-JP" altLang="en-US" sz="2400" dirty="0">
                  <a:solidFill>
                    <a:srgbClr val="0070C0"/>
                  </a:solidFill>
                  <a:latin typeface="HG丸ｺﾞｼｯｸM-PRO" panose="020F0600000000000000" pitchFamily="50" charset="-128"/>
                  <a:ea typeface="HG丸ｺﾞｼｯｸM-PRO" panose="020F0600000000000000" pitchFamily="50" charset="-128"/>
                </a:rPr>
                <a:t>レポ</a:t>
              </a:r>
            </a:p>
          </p:txBody>
        </p:sp>
      </p:grpSp>
      <p:pic>
        <p:nvPicPr>
          <p:cNvPr id="5" name="図 4">
            <a:extLst>
              <a:ext uri="{FF2B5EF4-FFF2-40B4-BE49-F238E27FC236}">
                <a16:creationId xmlns:a16="http://schemas.microsoft.com/office/drawing/2014/main" id="{702C4C8F-009E-4E94-ADD4-70EFD07B4A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6455" y="0"/>
            <a:ext cx="5143500" cy="6858000"/>
          </a:xfrm>
          <a:prstGeom prst="rect">
            <a:avLst/>
          </a:prstGeom>
        </p:spPr>
      </p:pic>
      <p:sp>
        <p:nvSpPr>
          <p:cNvPr id="9" name="タイトル 3">
            <a:extLst>
              <a:ext uri="{FF2B5EF4-FFF2-40B4-BE49-F238E27FC236}">
                <a16:creationId xmlns:a16="http://schemas.microsoft.com/office/drawing/2014/main" id="{5578AE16-A25E-4482-BD81-0BE7EDCFB2A4}"/>
              </a:ext>
            </a:extLst>
          </p:cNvPr>
          <p:cNvSpPr txBox="1">
            <a:spLocks/>
          </p:cNvSpPr>
          <p:nvPr/>
        </p:nvSpPr>
        <p:spPr>
          <a:xfrm>
            <a:off x="126523" y="-313581"/>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⑩</a:t>
            </a:r>
          </a:p>
        </p:txBody>
      </p:sp>
    </p:spTree>
    <p:extLst>
      <p:ext uri="{BB962C8B-B14F-4D97-AF65-F5344CB8AC3E}">
        <p14:creationId xmlns:p14="http://schemas.microsoft.com/office/powerpoint/2010/main" val="2929049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11D8CE2-627D-4E74-8A01-B2C73B794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515" y="0"/>
            <a:ext cx="5143500" cy="6858000"/>
          </a:xfrm>
          <a:prstGeom prst="rect">
            <a:avLst/>
          </a:prstGeom>
        </p:spPr>
      </p:pic>
      <p:grpSp>
        <p:nvGrpSpPr>
          <p:cNvPr id="8" name="グループ化 7">
            <a:extLst>
              <a:ext uri="{FF2B5EF4-FFF2-40B4-BE49-F238E27FC236}">
                <a16:creationId xmlns:a16="http://schemas.microsoft.com/office/drawing/2014/main" id="{60BD7A20-151D-4D97-9E69-8E4FA3EEAD7B}"/>
              </a:ext>
            </a:extLst>
          </p:cNvPr>
          <p:cNvGrpSpPr/>
          <p:nvPr/>
        </p:nvGrpSpPr>
        <p:grpSpPr>
          <a:xfrm>
            <a:off x="240944" y="863473"/>
            <a:ext cx="2339102" cy="531633"/>
            <a:chOff x="628612" y="1185862"/>
            <a:chExt cx="2339102" cy="531633"/>
          </a:xfrm>
        </p:grpSpPr>
        <p:pic>
          <p:nvPicPr>
            <p:cNvPr id="7" name="グラフィックス 6">
              <a:extLst>
                <a:ext uri="{FF2B5EF4-FFF2-40B4-BE49-F238E27FC236}">
                  <a16:creationId xmlns:a16="http://schemas.microsoft.com/office/drawing/2014/main" id="{A00E8132-8F58-4327-8777-53B3FEB854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511" y="1185862"/>
              <a:ext cx="2296203" cy="531633"/>
            </a:xfrm>
            <a:prstGeom prst="rect">
              <a:avLst/>
            </a:prstGeom>
          </p:spPr>
        </p:pic>
        <p:sp>
          <p:nvSpPr>
            <p:cNvPr id="6" name="テキスト ボックス 5">
              <a:extLst>
                <a:ext uri="{FF2B5EF4-FFF2-40B4-BE49-F238E27FC236}">
                  <a16:creationId xmlns:a16="http://schemas.microsoft.com/office/drawing/2014/main" id="{73094476-56E5-4E56-AFAE-B0E3B9FC1385}"/>
                </a:ext>
              </a:extLst>
            </p:cNvPr>
            <p:cNvSpPr txBox="1"/>
            <p:nvPr/>
          </p:nvSpPr>
          <p:spPr>
            <a:xfrm>
              <a:off x="628612" y="1185862"/>
              <a:ext cx="2339102" cy="461665"/>
            </a:xfrm>
            <a:prstGeom prst="rect">
              <a:avLst/>
            </a:prstGeom>
            <a:noFill/>
          </p:spPr>
          <p:txBody>
            <a:bodyPr wrap="none" rtlCol="0">
              <a:spAutoFit/>
            </a:bodyPr>
            <a:lstStyle/>
            <a:p>
              <a:r>
                <a:rPr lang="ja-JP" altLang="en-US" sz="2400" dirty="0">
                  <a:solidFill>
                    <a:srgbClr val="0070C0"/>
                  </a:solidFill>
                  <a:latin typeface="HG丸ｺﾞｼｯｸM-PRO" panose="020F0600000000000000" pitchFamily="50" charset="-128"/>
                  <a:ea typeface="HG丸ｺﾞｼｯｸM-PRO" panose="020F0600000000000000" pitchFamily="50" charset="-128"/>
                </a:rPr>
                <a:t>とものすけ</a:t>
              </a:r>
              <a:r>
                <a:rPr kumimoji="1" lang="ja-JP" altLang="en-US" sz="2400" dirty="0">
                  <a:solidFill>
                    <a:srgbClr val="0070C0"/>
                  </a:solidFill>
                  <a:latin typeface="HG丸ｺﾞｼｯｸM-PRO" panose="020F0600000000000000" pitchFamily="50" charset="-128"/>
                  <a:ea typeface="HG丸ｺﾞｼｯｸM-PRO" panose="020F0600000000000000" pitchFamily="50" charset="-128"/>
                </a:rPr>
                <a:t>レポ</a:t>
              </a:r>
            </a:p>
          </p:txBody>
        </p:sp>
      </p:grpSp>
      <p:pic>
        <p:nvPicPr>
          <p:cNvPr id="10" name="図 9">
            <a:extLst>
              <a:ext uri="{FF2B5EF4-FFF2-40B4-BE49-F238E27FC236}">
                <a16:creationId xmlns:a16="http://schemas.microsoft.com/office/drawing/2014/main" id="{8B365E0F-17CB-4B1F-B3C1-7871FD286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9231" y="0"/>
            <a:ext cx="5143500" cy="6858000"/>
          </a:xfrm>
          <a:prstGeom prst="rect">
            <a:avLst/>
          </a:prstGeom>
        </p:spPr>
      </p:pic>
      <p:sp>
        <p:nvSpPr>
          <p:cNvPr id="9" name="タイトル 3">
            <a:extLst>
              <a:ext uri="{FF2B5EF4-FFF2-40B4-BE49-F238E27FC236}">
                <a16:creationId xmlns:a16="http://schemas.microsoft.com/office/drawing/2014/main" id="{9EDB7D52-E1F3-48FF-B96F-B89FC0F54386}"/>
              </a:ext>
            </a:extLst>
          </p:cNvPr>
          <p:cNvSpPr txBox="1">
            <a:spLocks/>
          </p:cNvSpPr>
          <p:nvPr/>
        </p:nvSpPr>
        <p:spPr>
          <a:xfrm>
            <a:off x="56515" y="-124547"/>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⑩</a:t>
            </a:r>
          </a:p>
        </p:txBody>
      </p:sp>
    </p:spTree>
    <p:extLst>
      <p:ext uri="{BB962C8B-B14F-4D97-AF65-F5344CB8AC3E}">
        <p14:creationId xmlns:p14="http://schemas.microsoft.com/office/powerpoint/2010/main" val="1599585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3">
            <a:extLst>
              <a:ext uri="{FF2B5EF4-FFF2-40B4-BE49-F238E27FC236}">
                <a16:creationId xmlns:a16="http://schemas.microsoft.com/office/drawing/2014/main" id="{A0D37BFC-05B2-4FE9-BC14-FF9C0CA30AC5}"/>
              </a:ext>
            </a:extLst>
          </p:cNvPr>
          <p:cNvSpPr txBox="1">
            <a:spLocks/>
          </p:cNvSpPr>
          <p:nvPr/>
        </p:nvSpPr>
        <p:spPr>
          <a:xfrm>
            <a:off x="56515" y="-124547"/>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⑪</a:t>
            </a:r>
          </a:p>
        </p:txBody>
      </p:sp>
      <p:sp>
        <p:nvSpPr>
          <p:cNvPr id="7" name="四角形: 角を丸くする 6">
            <a:extLst>
              <a:ext uri="{FF2B5EF4-FFF2-40B4-BE49-F238E27FC236}">
                <a16:creationId xmlns:a16="http://schemas.microsoft.com/office/drawing/2014/main" id="{C4DBD7FE-033C-4814-B376-09052B83B127}"/>
              </a:ext>
            </a:extLst>
          </p:cNvPr>
          <p:cNvSpPr/>
          <p:nvPr/>
        </p:nvSpPr>
        <p:spPr>
          <a:xfrm>
            <a:off x="1106416" y="133600"/>
            <a:ext cx="3922784"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간절곶</a:t>
            </a:r>
            <a:r>
              <a:rPr kumimoji="1" lang="ko-KR" altLang="en-US" sz="32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淸道 艮絶串</a:t>
            </a:r>
            <a:endParaRPr kumimoji="1" lang="ja-JP" altLang="en-US" sz="3200" dirty="0"/>
          </a:p>
        </p:txBody>
      </p:sp>
      <p:grpSp>
        <p:nvGrpSpPr>
          <p:cNvPr id="13" name="グループ化 12">
            <a:extLst>
              <a:ext uri="{FF2B5EF4-FFF2-40B4-BE49-F238E27FC236}">
                <a16:creationId xmlns:a16="http://schemas.microsoft.com/office/drawing/2014/main" id="{0B875E77-1C09-48CF-A2C0-E04B8B376AAB}"/>
              </a:ext>
            </a:extLst>
          </p:cNvPr>
          <p:cNvGrpSpPr/>
          <p:nvPr/>
        </p:nvGrpSpPr>
        <p:grpSpPr>
          <a:xfrm>
            <a:off x="7498327" y="-124547"/>
            <a:ext cx="3769382" cy="1462230"/>
            <a:chOff x="4987291" y="1619405"/>
            <a:chExt cx="4481842" cy="1738610"/>
          </a:xfrm>
        </p:grpSpPr>
        <p:pic>
          <p:nvPicPr>
            <p:cNvPr id="14" name="グラフィックス 13">
              <a:extLst>
                <a:ext uri="{FF2B5EF4-FFF2-40B4-BE49-F238E27FC236}">
                  <a16:creationId xmlns:a16="http://schemas.microsoft.com/office/drawing/2014/main" id="{CBF16FD9-8B3B-491D-B7FC-17B0A1E007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7291" y="1619405"/>
              <a:ext cx="4481842" cy="1738610"/>
            </a:xfrm>
            <a:prstGeom prst="rect">
              <a:avLst/>
            </a:prstGeom>
          </p:spPr>
        </p:pic>
        <p:sp>
          <p:nvSpPr>
            <p:cNvPr id="19" name="テキスト ボックス 18">
              <a:extLst>
                <a:ext uri="{FF2B5EF4-FFF2-40B4-BE49-F238E27FC236}">
                  <a16:creationId xmlns:a16="http://schemas.microsoft.com/office/drawing/2014/main" id="{E775E817-DD2B-4242-9120-0EC5EE315646}"/>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33</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pic>
        <p:nvPicPr>
          <p:cNvPr id="3" name="図 2">
            <a:extLst>
              <a:ext uri="{FF2B5EF4-FFF2-40B4-BE49-F238E27FC236}">
                <a16:creationId xmlns:a16="http://schemas.microsoft.com/office/drawing/2014/main" id="{FB086FFD-20D4-40BB-9C76-F8356F5C84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5576" y="3429000"/>
            <a:ext cx="4876800" cy="3248025"/>
          </a:xfrm>
          <a:prstGeom prst="rect">
            <a:avLst/>
          </a:prstGeom>
        </p:spPr>
      </p:pic>
      <p:pic>
        <p:nvPicPr>
          <p:cNvPr id="8" name="図 7">
            <a:extLst>
              <a:ext uri="{FF2B5EF4-FFF2-40B4-BE49-F238E27FC236}">
                <a16:creationId xmlns:a16="http://schemas.microsoft.com/office/drawing/2014/main" id="{38B4F079-A3FC-4D07-936C-1849870DE4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78" y="918079"/>
            <a:ext cx="4648200" cy="3467100"/>
          </a:xfrm>
          <a:prstGeom prst="rect">
            <a:avLst/>
          </a:prstGeom>
        </p:spPr>
      </p:pic>
      <p:grpSp>
        <p:nvGrpSpPr>
          <p:cNvPr id="10" name="グループ化 9">
            <a:extLst>
              <a:ext uri="{FF2B5EF4-FFF2-40B4-BE49-F238E27FC236}">
                <a16:creationId xmlns:a16="http://schemas.microsoft.com/office/drawing/2014/main" id="{39221C6E-72D8-46BC-ADCC-CE31169A5B69}"/>
              </a:ext>
            </a:extLst>
          </p:cNvPr>
          <p:cNvGrpSpPr/>
          <p:nvPr/>
        </p:nvGrpSpPr>
        <p:grpSpPr>
          <a:xfrm>
            <a:off x="5079509" y="743093"/>
            <a:ext cx="3762191" cy="1462231"/>
            <a:chOff x="8219328" y="5242759"/>
            <a:chExt cx="4278732" cy="1805313"/>
          </a:xfrm>
        </p:grpSpPr>
        <p:pic>
          <p:nvPicPr>
            <p:cNvPr id="11" name="グラフィックス 10">
              <a:extLst>
                <a:ext uri="{FF2B5EF4-FFF2-40B4-BE49-F238E27FC236}">
                  <a16:creationId xmlns:a16="http://schemas.microsoft.com/office/drawing/2014/main" id="{9FD8374D-7CDA-4400-8E7B-2CAFF1725C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19328" y="5242759"/>
              <a:ext cx="4278732" cy="1805313"/>
            </a:xfrm>
            <a:prstGeom prst="rect">
              <a:avLst/>
            </a:prstGeom>
          </p:spPr>
        </p:pic>
        <p:sp>
          <p:nvSpPr>
            <p:cNvPr id="12" name="テキスト ボックス 11">
              <a:extLst>
                <a:ext uri="{FF2B5EF4-FFF2-40B4-BE49-F238E27FC236}">
                  <a16:creationId xmlns:a16="http://schemas.microsoft.com/office/drawing/2014/main" id="{0CAB9838-7883-4EB5-A1E3-7ED0F43C9329}"/>
                </a:ext>
              </a:extLst>
            </p:cNvPr>
            <p:cNvSpPr txBox="1"/>
            <p:nvPr/>
          </p:nvSpPr>
          <p:spPr>
            <a:xfrm>
              <a:off x="8750081" y="5507203"/>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39</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5" name="グループ化 4">
            <a:extLst>
              <a:ext uri="{FF2B5EF4-FFF2-40B4-BE49-F238E27FC236}">
                <a16:creationId xmlns:a16="http://schemas.microsoft.com/office/drawing/2014/main" id="{E6978627-2C78-4CB2-8FE5-909A4B1BB946}"/>
              </a:ext>
            </a:extLst>
          </p:cNvPr>
          <p:cNvGrpSpPr/>
          <p:nvPr/>
        </p:nvGrpSpPr>
        <p:grpSpPr>
          <a:xfrm>
            <a:off x="8226425" y="1047750"/>
            <a:ext cx="3587750" cy="4762500"/>
            <a:chOff x="8226425" y="1047750"/>
            <a:chExt cx="3587750" cy="4762500"/>
          </a:xfrm>
        </p:grpSpPr>
        <p:pic>
          <p:nvPicPr>
            <p:cNvPr id="9" name="図 8">
              <a:extLst>
                <a:ext uri="{FF2B5EF4-FFF2-40B4-BE49-F238E27FC236}">
                  <a16:creationId xmlns:a16="http://schemas.microsoft.com/office/drawing/2014/main" id="{22CEAE51-2ED9-411A-A572-D5335F8566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639050" y="1635125"/>
              <a:ext cx="4762500" cy="3587750"/>
            </a:xfrm>
            <a:prstGeom prst="rect">
              <a:avLst/>
            </a:prstGeom>
          </p:spPr>
        </p:pic>
        <p:pic>
          <p:nvPicPr>
            <p:cNvPr id="4" name="図 3">
              <a:extLst>
                <a:ext uri="{FF2B5EF4-FFF2-40B4-BE49-F238E27FC236}">
                  <a16:creationId xmlns:a16="http://schemas.microsoft.com/office/drawing/2014/main" id="{019EFD06-388E-4A8D-9073-8D2F228234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0474" y="3377621"/>
              <a:ext cx="1753676" cy="1322216"/>
            </a:xfrm>
            <a:prstGeom prst="rect">
              <a:avLst/>
            </a:prstGeom>
          </p:spPr>
        </p:pic>
      </p:grpSp>
    </p:spTree>
    <p:extLst>
      <p:ext uri="{BB962C8B-B14F-4D97-AF65-F5344CB8AC3E}">
        <p14:creationId xmlns:p14="http://schemas.microsoft.com/office/powerpoint/2010/main" val="1519888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634AE4DE-CCAC-4297-BD94-75C917A55DE5}"/>
              </a:ext>
            </a:extLst>
          </p:cNvPr>
          <p:cNvGrpSpPr/>
          <p:nvPr/>
        </p:nvGrpSpPr>
        <p:grpSpPr>
          <a:xfrm>
            <a:off x="447594" y="378968"/>
            <a:ext cx="2340000" cy="541773"/>
            <a:chOff x="288568" y="1213855"/>
            <a:chExt cx="2340000" cy="541773"/>
          </a:xfrm>
        </p:grpSpPr>
        <p:pic>
          <p:nvPicPr>
            <p:cNvPr id="7" name="グラフィックス 6">
              <a:extLst>
                <a:ext uri="{FF2B5EF4-FFF2-40B4-BE49-F238E27FC236}">
                  <a16:creationId xmlns:a16="http://schemas.microsoft.com/office/drawing/2014/main" id="{752F155D-4081-485D-A182-0896A0443C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568" y="1213855"/>
              <a:ext cx="2340000" cy="541773"/>
            </a:xfrm>
            <a:prstGeom prst="rect">
              <a:avLst/>
            </a:prstGeom>
          </p:spPr>
        </p:pic>
        <p:sp>
          <p:nvSpPr>
            <p:cNvPr id="6" name="テキスト ボックス 5">
              <a:extLst>
                <a:ext uri="{FF2B5EF4-FFF2-40B4-BE49-F238E27FC236}">
                  <a16:creationId xmlns:a16="http://schemas.microsoft.com/office/drawing/2014/main" id="{BB749849-E604-4326-9A93-63AC79B4394F}"/>
                </a:ext>
              </a:extLst>
            </p:cNvPr>
            <p:cNvSpPr txBox="1"/>
            <p:nvPr/>
          </p:nvSpPr>
          <p:spPr>
            <a:xfrm>
              <a:off x="442905" y="1253908"/>
              <a:ext cx="2031325" cy="461665"/>
            </a:xfrm>
            <a:prstGeom prst="rect">
              <a:avLst/>
            </a:prstGeom>
            <a:noFill/>
          </p:spPr>
          <p:txBody>
            <a:bodyPr wrap="none" rtlCol="0">
              <a:spAutoFit/>
            </a:bodyPr>
            <a:lstStyle/>
            <a:p>
              <a:r>
                <a:rPr lang="ja-JP" altLang="en-US" sz="2400" dirty="0">
                  <a:solidFill>
                    <a:srgbClr val="0070C0"/>
                  </a:solidFill>
                  <a:latin typeface="HG丸ｺﾞｼｯｸM-PRO" panose="020F0600000000000000" pitchFamily="50" charset="-128"/>
                  <a:ea typeface="HG丸ｺﾞｼｯｸM-PRO" panose="020F0600000000000000" pitchFamily="50" charset="-128"/>
                </a:rPr>
                <a:t>木村さん</a:t>
              </a:r>
              <a:r>
                <a:rPr kumimoji="1" lang="ja-JP" altLang="en-US" sz="2400" dirty="0">
                  <a:solidFill>
                    <a:srgbClr val="0070C0"/>
                  </a:solidFill>
                  <a:latin typeface="HG丸ｺﾞｼｯｸM-PRO" panose="020F0600000000000000" pitchFamily="50" charset="-128"/>
                  <a:ea typeface="HG丸ｺﾞｼｯｸM-PRO" panose="020F0600000000000000" pitchFamily="50" charset="-128"/>
                </a:rPr>
                <a:t>レポ</a:t>
              </a:r>
            </a:p>
          </p:txBody>
        </p:sp>
      </p:grpSp>
      <p:pic>
        <p:nvPicPr>
          <p:cNvPr id="10" name="図 9">
            <a:extLst>
              <a:ext uri="{FF2B5EF4-FFF2-40B4-BE49-F238E27FC236}">
                <a16:creationId xmlns:a16="http://schemas.microsoft.com/office/drawing/2014/main" id="{CCDBBC98-0757-4021-8667-B3A8C68E92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914" y="296186"/>
            <a:ext cx="8749085" cy="6561814"/>
          </a:xfrm>
          <a:prstGeom prst="rect">
            <a:avLst/>
          </a:prstGeom>
        </p:spPr>
      </p:pic>
      <p:grpSp>
        <p:nvGrpSpPr>
          <p:cNvPr id="11" name="グループ化 10">
            <a:extLst>
              <a:ext uri="{FF2B5EF4-FFF2-40B4-BE49-F238E27FC236}">
                <a16:creationId xmlns:a16="http://schemas.microsoft.com/office/drawing/2014/main" id="{D6C5069C-0369-4C93-A157-C6A7C5DB15F5}"/>
              </a:ext>
            </a:extLst>
          </p:cNvPr>
          <p:cNvGrpSpPr/>
          <p:nvPr/>
        </p:nvGrpSpPr>
        <p:grpSpPr>
          <a:xfrm>
            <a:off x="447594" y="880686"/>
            <a:ext cx="3769382" cy="1634832"/>
            <a:chOff x="7753350" y="5463711"/>
            <a:chExt cx="3962400" cy="1671843"/>
          </a:xfrm>
        </p:grpSpPr>
        <p:pic>
          <p:nvPicPr>
            <p:cNvPr id="12" name="グラフィックス 11">
              <a:extLst>
                <a:ext uri="{FF2B5EF4-FFF2-40B4-BE49-F238E27FC236}">
                  <a16:creationId xmlns:a16="http://schemas.microsoft.com/office/drawing/2014/main" id="{57F5CB61-C34C-4FDB-8776-018D027592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3350" y="5463711"/>
              <a:ext cx="3962400" cy="1671843"/>
            </a:xfrm>
            <a:prstGeom prst="rect">
              <a:avLst/>
            </a:prstGeom>
          </p:spPr>
        </p:pic>
        <p:sp>
          <p:nvSpPr>
            <p:cNvPr id="13" name="テキスト ボックス 12">
              <a:extLst>
                <a:ext uri="{FF2B5EF4-FFF2-40B4-BE49-F238E27FC236}">
                  <a16:creationId xmlns:a16="http://schemas.microsoft.com/office/drawing/2014/main" id="{FD210530-5411-4034-AFE5-8FB5810ED61D}"/>
                </a:ext>
              </a:extLst>
            </p:cNvPr>
            <p:cNvSpPr txBox="1"/>
            <p:nvPr/>
          </p:nvSpPr>
          <p:spPr>
            <a:xfrm>
              <a:off x="8214079" y="5969250"/>
              <a:ext cx="2843080" cy="409168"/>
            </a:xfrm>
            <a:prstGeom prst="rect">
              <a:avLst/>
            </a:prstGeom>
            <a:noFill/>
          </p:spPr>
          <p:txBody>
            <a:bodyPr wrap="none" rtlCol="0">
              <a:spAutoFit/>
            </a:bodyPr>
            <a:lstStyle/>
            <a:p>
              <a:r>
                <a:rPr lang="ko-KR" altLang="en-US" sz="2000" b="1" i="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새마을 운동 테마 공원</a:t>
              </a:r>
              <a:endParaRPr kumimoji="1" lang="ja-JP" altLang="en-US" sz="20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pic>
        <p:nvPicPr>
          <p:cNvPr id="16" name="グラフィックス 15">
            <a:extLst>
              <a:ext uri="{FF2B5EF4-FFF2-40B4-BE49-F238E27FC236}">
                <a16:creationId xmlns:a16="http://schemas.microsoft.com/office/drawing/2014/main" id="{1FD5C710-12E9-4E1C-842D-681B53329B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34315" y="191524"/>
            <a:ext cx="2033122" cy="1870472"/>
          </a:xfrm>
          <a:prstGeom prst="rect">
            <a:avLst/>
          </a:prstGeom>
        </p:spPr>
      </p:pic>
      <p:sp>
        <p:nvSpPr>
          <p:cNvPr id="17" name="テキスト ボックス 16">
            <a:extLst>
              <a:ext uri="{FF2B5EF4-FFF2-40B4-BE49-F238E27FC236}">
                <a16:creationId xmlns:a16="http://schemas.microsoft.com/office/drawing/2014/main" id="{BA271071-D3E7-414D-BD56-021E7C16B734}"/>
              </a:ext>
            </a:extLst>
          </p:cNvPr>
          <p:cNvSpPr txBox="1"/>
          <p:nvPr/>
        </p:nvSpPr>
        <p:spPr>
          <a:xfrm>
            <a:off x="10558532" y="649853"/>
            <a:ext cx="1495176" cy="954107"/>
          </a:xfrm>
          <a:prstGeom prst="rect">
            <a:avLst/>
          </a:prstGeom>
          <a:noFill/>
        </p:spPr>
        <p:txBody>
          <a:bodyPr wrap="square">
            <a:spAutoFit/>
          </a:bodyPr>
          <a:lstStyle/>
          <a:p>
            <a:r>
              <a:rPr lang="ko-KR" altLang="en-US" sz="2800" b="0" i="0" dirty="0">
                <a:solidFill>
                  <a:schemeClr val="accent1">
                    <a:lumMod val="75000"/>
                  </a:schemeClr>
                </a:solidFill>
                <a:effectLst/>
                <a:latin typeface="맑은고딕"/>
              </a:rPr>
              <a:t>구미시</a:t>
            </a:r>
            <a:endParaRPr lang="en-US" altLang="ko-KR" sz="2800" b="0" i="0" dirty="0">
              <a:solidFill>
                <a:schemeClr val="accent1">
                  <a:lumMod val="75000"/>
                </a:schemeClr>
              </a:solidFill>
              <a:effectLst/>
              <a:latin typeface="맑은고딕"/>
            </a:endParaRPr>
          </a:p>
          <a:p>
            <a:r>
              <a:rPr lang="ko-KR" altLang="en-US" sz="2800" b="0" i="0" dirty="0">
                <a:solidFill>
                  <a:schemeClr val="accent1">
                    <a:lumMod val="75000"/>
                  </a:schemeClr>
                </a:solidFill>
                <a:effectLst/>
                <a:latin typeface="맑은고딕"/>
              </a:rPr>
              <a:t>龜尾市</a:t>
            </a:r>
            <a:endParaRPr lang="ja-JP" altLang="en-US" sz="2800" dirty="0">
              <a:solidFill>
                <a:schemeClr val="accent1">
                  <a:lumMod val="75000"/>
                </a:schemeClr>
              </a:solidFill>
            </a:endParaRPr>
          </a:p>
        </p:txBody>
      </p:sp>
    </p:spTree>
    <p:extLst>
      <p:ext uri="{BB962C8B-B14F-4D97-AF65-F5344CB8AC3E}">
        <p14:creationId xmlns:p14="http://schemas.microsoft.com/office/powerpoint/2010/main" val="1980583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C9928695-8AE8-4585-B8C6-4AEF975C9D0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83852" y="266700"/>
            <a:ext cx="6424295" cy="6324600"/>
          </a:xfrm>
          <a:prstGeom prst="rect">
            <a:avLst/>
          </a:prstGeom>
          <a:noFill/>
          <a:ln>
            <a:noFill/>
          </a:ln>
        </p:spPr>
      </p:pic>
      <p:grpSp>
        <p:nvGrpSpPr>
          <p:cNvPr id="7" name="グループ化 6">
            <a:extLst>
              <a:ext uri="{FF2B5EF4-FFF2-40B4-BE49-F238E27FC236}">
                <a16:creationId xmlns:a16="http://schemas.microsoft.com/office/drawing/2014/main" id="{C506416E-2DEE-4ACE-A414-58B8EA06493A}"/>
              </a:ext>
            </a:extLst>
          </p:cNvPr>
          <p:cNvGrpSpPr/>
          <p:nvPr/>
        </p:nvGrpSpPr>
        <p:grpSpPr>
          <a:xfrm>
            <a:off x="245427" y="775675"/>
            <a:ext cx="2519045" cy="723877"/>
            <a:chOff x="0" y="0"/>
            <a:chExt cx="2519045" cy="723959"/>
          </a:xfrm>
        </p:grpSpPr>
        <p:pic>
          <p:nvPicPr>
            <p:cNvPr id="8" name="グラフィックス 10">
              <a:extLst>
                <a:ext uri="{FF2B5EF4-FFF2-40B4-BE49-F238E27FC236}">
                  <a16:creationId xmlns:a16="http://schemas.microsoft.com/office/drawing/2014/main" id="{B731CAE1-F4D9-4232-BE08-09FCB1141C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519045" cy="723959"/>
            </a:xfrm>
            <a:prstGeom prst="rect">
              <a:avLst/>
            </a:prstGeom>
          </p:spPr>
        </p:pic>
        <p:sp>
          <p:nvSpPr>
            <p:cNvPr id="10" name="テキスト ボックス 2">
              <a:extLst>
                <a:ext uri="{FF2B5EF4-FFF2-40B4-BE49-F238E27FC236}">
                  <a16:creationId xmlns:a16="http://schemas.microsoft.com/office/drawing/2014/main" id="{FEF2DA21-49A7-4F19-9995-3418AFDA4ECE}"/>
                </a:ext>
              </a:extLst>
            </p:cNvPr>
            <p:cNvSpPr txBox="1"/>
            <p:nvPr/>
          </p:nvSpPr>
          <p:spPr>
            <a:xfrm>
              <a:off x="461867" y="63247"/>
              <a:ext cx="1595309" cy="523279"/>
            </a:xfrm>
            <a:prstGeom prst="rect">
              <a:avLst/>
            </a:prstGeom>
            <a:noFill/>
          </p:spPr>
          <p:txBody>
            <a:bodyPr wrap="none" rtlCol="0">
              <a:spAutoFit/>
            </a:bodyPr>
            <a:lstStyle/>
            <a:p>
              <a:pPr algn="just"/>
              <a:r>
                <a:rPr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경상</a:t>
              </a:r>
              <a:r>
                <a:rPr lang="ko-KR" altLang="en-US" sz="2800" b="1"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북</a:t>
              </a:r>
              <a:r>
                <a:rPr kumimoji="1"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14" name="楕円 13">
            <a:extLst>
              <a:ext uri="{FF2B5EF4-FFF2-40B4-BE49-F238E27FC236}">
                <a16:creationId xmlns:a16="http://schemas.microsoft.com/office/drawing/2014/main" id="{1E65EA3A-97AC-454A-AC5A-EBBBBEB34F60}"/>
              </a:ext>
            </a:extLst>
          </p:cNvPr>
          <p:cNvSpPr/>
          <p:nvPr/>
        </p:nvSpPr>
        <p:spPr>
          <a:xfrm>
            <a:off x="6859014" y="5647054"/>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52948849-5A56-40CE-8646-C3A1CF3AAF00}"/>
              </a:ext>
            </a:extLst>
          </p:cNvPr>
          <p:cNvGrpSpPr/>
          <p:nvPr/>
        </p:nvGrpSpPr>
        <p:grpSpPr>
          <a:xfrm>
            <a:off x="8422618" y="-59113"/>
            <a:ext cx="3769382" cy="1634832"/>
            <a:chOff x="7753350" y="5463711"/>
            <a:chExt cx="3962400" cy="1671843"/>
          </a:xfrm>
        </p:grpSpPr>
        <p:pic>
          <p:nvPicPr>
            <p:cNvPr id="12" name="グラフィックス 11">
              <a:extLst>
                <a:ext uri="{FF2B5EF4-FFF2-40B4-BE49-F238E27FC236}">
                  <a16:creationId xmlns:a16="http://schemas.microsoft.com/office/drawing/2014/main" id="{8088A76B-218F-40EB-8FA8-26A683117D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3350" y="5463711"/>
              <a:ext cx="3962400" cy="1671843"/>
            </a:xfrm>
            <a:prstGeom prst="rect">
              <a:avLst/>
            </a:prstGeom>
          </p:spPr>
        </p:pic>
        <p:sp>
          <p:nvSpPr>
            <p:cNvPr id="13" name="テキスト ボックス 12">
              <a:extLst>
                <a:ext uri="{FF2B5EF4-FFF2-40B4-BE49-F238E27FC236}">
                  <a16:creationId xmlns:a16="http://schemas.microsoft.com/office/drawing/2014/main" id="{5753E7DE-45AB-4F2E-AAFF-5B4306CE1F8F}"/>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25</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4035087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88737E0-FE77-4B8E-B951-9DF7D3086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589319" y="857250"/>
            <a:ext cx="6858000" cy="5143500"/>
          </a:xfrm>
          <a:prstGeom prst="rect">
            <a:avLst/>
          </a:prstGeom>
        </p:spPr>
      </p:pic>
      <p:pic>
        <p:nvPicPr>
          <p:cNvPr id="16" name="グラフィックス 15">
            <a:extLst>
              <a:ext uri="{FF2B5EF4-FFF2-40B4-BE49-F238E27FC236}">
                <a16:creationId xmlns:a16="http://schemas.microsoft.com/office/drawing/2014/main" id="{1FD5C710-12E9-4E1C-842D-681B53329B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34315" y="191524"/>
            <a:ext cx="2033122" cy="1870472"/>
          </a:xfrm>
          <a:prstGeom prst="rect">
            <a:avLst/>
          </a:prstGeom>
        </p:spPr>
      </p:pic>
      <p:sp>
        <p:nvSpPr>
          <p:cNvPr id="17" name="テキスト ボックス 16">
            <a:extLst>
              <a:ext uri="{FF2B5EF4-FFF2-40B4-BE49-F238E27FC236}">
                <a16:creationId xmlns:a16="http://schemas.microsoft.com/office/drawing/2014/main" id="{BA271071-D3E7-414D-BD56-021E7C16B734}"/>
              </a:ext>
            </a:extLst>
          </p:cNvPr>
          <p:cNvSpPr txBox="1"/>
          <p:nvPr/>
        </p:nvSpPr>
        <p:spPr>
          <a:xfrm>
            <a:off x="10558532" y="649853"/>
            <a:ext cx="1495176" cy="954107"/>
          </a:xfrm>
          <a:prstGeom prst="rect">
            <a:avLst/>
          </a:prstGeom>
          <a:noFill/>
        </p:spPr>
        <p:txBody>
          <a:bodyPr wrap="square">
            <a:spAutoFit/>
          </a:bodyPr>
          <a:lstStyle/>
          <a:p>
            <a:r>
              <a:rPr lang="ko-KR" altLang="en-US" sz="2800" b="0" i="0" dirty="0">
                <a:solidFill>
                  <a:schemeClr val="accent1">
                    <a:lumMod val="75000"/>
                  </a:schemeClr>
                </a:solidFill>
                <a:effectLst/>
                <a:latin typeface="맑은고딕"/>
              </a:rPr>
              <a:t>구미시</a:t>
            </a:r>
            <a:endParaRPr lang="en-US" altLang="ko-KR" sz="2800" b="0" i="0" dirty="0">
              <a:solidFill>
                <a:schemeClr val="accent1">
                  <a:lumMod val="75000"/>
                </a:schemeClr>
              </a:solidFill>
              <a:effectLst/>
              <a:latin typeface="맑은고딕"/>
            </a:endParaRPr>
          </a:p>
          <a:p>
            <a:r>
              <a:rPr lang="ko-KR" altLang="en-US" sz="2800" b="0" i="0" dirty="0">
                <a:solidFill>
                  <a:schemeClr val="accent1">
                    <a:lumMod val="75000"/>
                  </a:schemeClr>
                </a:solidFill>
                <a:effectLst/>
                <a:latin typeface="맑은고딕"/>
              </a:rPr>
              <a:t>龜尾市</a:t>
            </a:r>
            <a:endParaRPr lang="ja-JP" altLang="en-US" sz="2800" dirty="0">
              <a:solidFill>
                <a:schemeClr val="accent1">
                  <a:lumMod val="75000"/>
                </a:schemeClr>
              </a:solidFill>
            </a:endParaRPr>
          </a:p>
        </p:txBody>
      </p:sp>
      <p:grpSp>
        <p:nvGrpSpPr>
          <p:cNvPr id="20" name="グループ化 19">
            <a:extLst>
              <a:ext uri="{FF2B5EF4-FFF2-40B4-BE49-F238E27FC236}">
                <a16:creationId xmlns:a16="http://schemas.microsoft.com/office/drawing/2014/main" id="{969C5E08-7773-4837-BE08-E56E8324B894}"/>
              </a:ext>
            </a:extLst>
          </p:cNvPr>
          <p:cNvGrpSpPr/>
          <p:nvPr/>
        </p:nvGrpSpPr>
        <p:grpSpPr>
          <a:xfrm>
            <a:off x="1806077" y="0"/>
            <a:ext cx="4486154" cy="6858000"/>
            <a:chOff x="3682252" y="103367"/>
            <a:chExt cx="4486154" cy="6858000"/>
          </a:xfrm>
        </p:grpSpPr>
        <p:pic>
          <p:nvPicPr>
            <p:cNvPr id="9" name="図 8">
              <a:extLst>
                <a:ext uri="{FF2B5EF4-FFF2-40B4-BE49-F238E27FC236}">
                  <a16:creationId xmlns:a16="http://schemas.microsoft.com/office/drawing/2014/main" id="{9687F410-2CA8-4A5B-A7C6-516E00517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2252" y="103367"/>
              <a:ext cx="4486154" cy="6858000"/>
            </a:xfrm>
            <a:prstGeom prst="rect">
              <a:avLst/>
            </a:prstGeom>
          </p:spPr>
        </p:pic>
        <p:sp>
          <p:nvSpPr>
            <p:cNvPr id="10" name="楕円 9">
              <a:extLst>
                <a:ext uri="{FF2B5EF4-FFF2-40B4-BE49-F238E27FC236}">
                  <a16:creationId xmlns:a16="http://schemas.microsoft.com/office/drawing/2014/main" id="{570CADFE-48FE-41FD-BACD-E9594AA1BD84}"/>
                </a:ext>
              </a:extLst>
            </p:cNvPr>
            <p:cNvSpPr/>
            <p:nvPr/>
          </p:nvSpPr>
          <p:spPr>
            <a:xfrm>
              <a:off x="6459036" y="4389120"/>
              <a:ext cx="938254"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BA4EF530-E36E-4F55-9073-39BB14231331}"/>
                </a:ext>
              </a:extLst>
            </p:cNvPr>
            <p:cNvSpPr/>
            <p:nvPr/>
          </p:nvSpPr>
          <p:spPr>
            <a:xfrm>
              <a:off x="4798539" y="1403823"/>
              <a:ext cx="938254"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E5828263-A3D2-4C92-9E81-4B66852C4468}"/>
              </a:ext>
            </a:extLst>
          </p:cNvPr>
          <p:cNvGrpSpPr/>
          <p:nvPr/>
        </p:nvGrpSpPr>
        <p:grpSpPr>
          <a:xfrm>
            <a:off x="152923" y="5450214"/>
            <a:ext cx="3769382" cy="1634832"/>
            <a:chOff x="7753350" y="5463711"/>
            <a:chExt cx="3962400" cy="1671843"/>
          </a:xfrm>
        </p:grpSpPr>
        <p:pic>
          <p:nvPicPr>
            <p:cNvPr id="15" name="グラフィックス 14">
              <a:extLst>
                <a:ext uri="{FF2B5EF4-FFF2-40B4-BE49-F238E27FC236}">
                  <a16:creationId xmlns:a16="http://schemas.microsoft.com/office/drawing/2014/main" id="{A8D1539E-7068-49B4-BDFF-AC54C5A816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53350" y="5463711"/>
              <a:ext cx="3962400" cy="1671843"/>
            </a:xfrm>
            <a:prstGeom prst="rect">
              <a:avLst/>
            </a:prstGeom>
          </p:spPr>
        </p:pic>
        <p:sp>
          <p:nvSpPr>
            <p:cNvPr id="18" name="テキスト ボックス 17">
              <a:extLst>
                <a:ext uri="{FF2B5EF4-FFF2-40B4-BE49-F238E27FC236}">
                  <a16:creationId xmlns:a16="http://schemas.microsoft.com/office/drawing/2014/main" id="{7BB80583-37FD-4E69-B84A-08FB36138E5F}"/>
                </a:ext>
              </a:extLst>
            </p:cNvPr>
            <p:cNvSpPr txBox="1"/>
            <p:nvPr/>
          </p:nvSpPr>
          <p:spPr>
            <a:xfrm>
              <a:off x="8214079" y="5969250"/>
              <a:ext cx="2843080" cy="409168"/>
            </a:xfrm>
            <a:prstGeom prst="rect">
              <a:avLst/>
            </a:prstGeom>
            <a:noFill/>
          </p:spPr>
          <p:txBody>
            <a:bodyPr wrap="none" rtlCol="0">
              <a:spAutoFit/>
            </a:bodyPr>
            <a:lstStyle/>
            <a:p>
              <a:r>
                <a:rPr lang="ko-KR" altLang="en-US" sz="2000" b="1" i="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새마을 운동 테마 공원</a:t>
              </a:r>
              <a:endParaRPr kumimoji="1" lang="ja-JP" altLang="en-US" sz="20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grpSp>
        <p:nvGrpSpPr>
          <p:cNvPr id="8" name="グループ化 7">
            <a:extLst>
              <a:ext uri="{FF2B5EF4-FFF2-40B4-BE49-F238E27FC236}">
                <a16:creationId xmlns:a16="http://schemas.microsoft.com/office/drawing/2014/main" id="{634AE4DE-CCAC-4297-BD94-75C917A55DE5}"/>
              </a:ext>
            </a:extLst>
          </p:cNvPr>
          <p:cNvGrpSpPr/>
          <p:nvPr/>
        </p:nvGrpSpPr>
        <p:grpSpPr>
          <a:xfrm>
            <a:off x="447594" y="378968"/>
            <a:ext cx="2340000" cy="541773"/>
            <a:chOff x="288568" y="1213855"/>
            <a:chExt cx="2340000" cy="541773"/>
          </a:xfrm>
        </p:grpSpPr>
        <p:pic>
          <p:nvPicPr>
            <p:cNvPr id="7" name="グラフィックス 6">
              <a:extLst>
                <a:ext uri="{FF2B5EF4-FFF2-40B4-BE49-F238E27FC236}">
                  <a16:creationId xmlns:a16="http://schemas.microsoft.com/office/drawing/2014/main" id="{752F155D-4081-485D-A182-0896A0443C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8568" y="1213855"/>
              <a:ext cx="2340000" cy="541773"/>
            </a:xfrm>
            <a:prstGeom prst="rect">
              <a:avLst/>
            </a:prstGeom>
          </p:spPr>
        </p:pic>
        <p:sp>
          <p:nvSpPr>
            <p:cNvPr id="6" name="テキスト ボックス 5">
              <a:extLst>
                <a:ext uri="{FF2B5EF4-FFF2-40B4-BE49-F238E27FC236}">
                  <a16:creationId xmlns:a16="http://schemas.microsoft.com/office/drawing/2014/main" id="{BB749849-E604-4326-9A93-63AC79B4394F}"/>
                </a:ext>
              </a:extLst>
            </p:cNvPr>
            <p:cNvSpPr txBox="1"/>
            <p:nvPr/>
          </p:nvSpPr>
          <p:spPr>
            <a:xfrm>
              <a:off x="442905" y="1253908"/>
              <a:ext cx="2031325" cy="461665"/>
            </a:xfrm>
            <a:prstGeom prst="rect">
              <a:avLst/>
            </a:prstGeom>
            <a:noFill/>
          </p:spPr>
          <p:txBody>
            <a:bodyPr wrap="none" rtlCol="0">
              <a:spAutoFit/>
            </a:bodyPr>
            <a:lstStyle/>
            <a:p>
              <a:r>
                <a:rPr lang="ja-JP" altLang="en-US" sz="2400" dirty="0">
                  <a:solidFill>
                    <a:srgbClr val="0070C0"/>
                  </a:solidFill>
                  <a:latin typeface="HG丸ｺﾞｼｯｸM-PRO" panose="020F0600000000000000" pitchFamily="50" charset="-128"/>
                  <a:ea typeface="HG丸ｺﾞｼｯｸM-PRO" panose="020F0600000000000000" pitchFamily="50" charset="-128"/>
                </a:rPr>
                <a:t>木村さん</a:t>
              </a:r>
              <a:r>
                <a:rPr kumimoji="1" lang="ja-JP" altLang="en-US" sz="2400" dirty="0">
                  <a:solidFill>
                    <a:srgbClr val="0070C0"/>
                  </a:solidFill>
                  <a:latin typeface="HG丸ｺﾞｼｯｸM-PRO" panose="020F0600000000000000" pitchFamily="50" charset="-128"/>
                  <a:ea typeface="HG丸ｺﾞｼｯｸM-PRO" panose="020F0600000000000000" pitchFamily="50" charset="-128"/>
                </a:rPr>
                <a:t>レポ</a:t>
              </a:r>
            </a:p>
          </p:txBody>
        </p:sp>
      </p:grpSp>
    </p:spTree>
    <p:extLst>
      <p:ext uri="{BB962C8B-B14F-4D97-AF65-F5344CB8AC3E}">
        <p14:creationId xmlns:p14="http://schemas.microsoft.com/office/powerpoint/2010/main" val="4161235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F852350-ACB3-4BA5-8F8B-06AEAF080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532" y="55659"/>
            <a:ext cx="9144000" cy="6858000"/>
          </a:xfrm>
          <a:prstGeom prst="rect">
            <a:avLst/>
          </a:prstGeom>
        </p:spPr>
      </p:pic>
      <p:grpSp>
        <p:nvGrpSpPr>
          <p:cNvPr id="8" name="グループ化 7">
            <a:extLst>
              <a:ext uri="{FF2B5EF4-FFF2-40B4-BE49-F238E27FC236}">
                <a16:creationId xmlns:a16="http://schemas.microsoft.com/office/drawing/2014/main" id="{634AE4DE-CCAC-4297-BD94-75C917A55DE5}"/>
              </a:ext>
            </a:extLst>
          </p:cNvPr>
          <p:cNvGrpSpPr/>
          <p:nvPr/>
        </p:nvGrpSpPr>
        <p:grpSpPr>
          <a:xfrm>
            <a:off x="447594" y="378968"/>
            <a:ext cx="2340000" cy="541773"/>
            <a:chOff x="288568" y="1213855"/>
            <a:chExt cx="2340000" cy="541773"/>
          </a:xfrm>
        </p:grpSpPr>
        <p:pic>
          <p:nvPicPr>
            <p:cNvPr id="7" name="グラフィックス 6">
              <a:extLst>
                <a:ext uri="{FF2B5EF4-FFF2-40B4-BE49-F238E27FC236}">
                  <a16:creationId xmlns:a16="http://schemas.microsoft.com/office/drawing/2014/main" id="{752F155D-4081-485D-A182-0896A0443C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568" y="1213855"/>
              <a:ext cx="2340000" cy="541773"/>
            </a:xfrm>
            <a:prstGeom prst="rect">
              <a:avLst/>
            </a:prstGeom>
          </p:spPr>
        </p:pic>
        <p:sp>
          <p:nvSpPr>
            <p:cNvPr id="6" name="テキスト ボックス 5">
              <a:extLst>
                <a:ext uri="{FF2B5EF4-FFF2-40B4-BE49-F238E27FC236}">
                  <a16:creationId xmlns:a16="http://schemas.microsoft.com/office/drawing/2014/main" id="{BB749849-E604-4326-9A93-63AC79B4394F}"/>
                </a:ext>
              </a:extLst>
            </p:cNvPr>
            <p:cNvSpPr txBox="1"/>
            <p:nvPr/>
          </p:nvSpPr>
          <p:spPr>
            <a:xfrm>
              <a:off x="442905" y="1253908"/>
              <a:ext cx="2031325" cy="461665"/>
            </a:xfrm>
            <a:prstGeom prst="rect">
              <a:avLst/>
            </a:prstGeom>
            <a:noFill/>
          </p:spPr>
          <p:txBody>
            <a:bodyPr wrap="none" rtlCol="0">
              <a:spAutoFit/>
            </a:bodyPr>
            <a:lstStyle/>
            <a:p>
              <a:r>
                <a:rPr lang="ja-JP" altLang="en-US" sz="2400" dirty="0">
                  <a:solidFill>
                    <a:srgbClr val="0070C0"/>
                  </a:solidFill>
                  <a:latin typeface="HG丸ｺﾞｼｯｸM-PRO" panose="020F0600000000000000" pitchFamily="50" charset="-128"/>
                  <a:ea typeface="HG丸ｺﾞｼｯｸM-PRO" panose="020F0600000000000000" pitchFamily="50" charset="-128"/>
                </a:rPr>
                <a:t>木村さん</a:t>
              </a:r>
              <a:r>
                <a:rPr kumimoji="1" lang="ja-JP" altLang="en-US" sz="2400" dirty="0">
                  <a:solidFill>
                    <a:srgbClr val="0070C0"/>
                  </a:solidFill>
                  <a:latin typeface="HG丸ｺﾞｼｯｸM-PRO" panose="020F0600000000000000" pitchFamily="50" charset="-128"/>
                  <a:ea typeface="HG丸ｺﾞｼｯｸM-PRO" panose="020F0600000000000000" pitchFamily="50" charset="-128"/>
                </a:rPr>
                <a:t>レポ</a:t>
              </a:r>
            </a:p>
          </p:txBody>
        </p:sp>
      </p:grpSp>
      <p:grpSp>
        <p:nvGrpSpPr>
          <p:cNvPr id="11" name="グループ化 10">
            <a:extLst>
              <a:ext uri="{FF2B5EF4-FFF2-40B4-BE49-F238E27FC236}">
                <a16:creationId xmlns:a16="http://schemas.microsoft.com/office/drawing/2014/main" id="{D6C5069C-0369-4C93-A157-C6A7C5DB15F5}"/>
              </a:ext>
            </a:extLst>
          </p:cNvPr>
          <p:cNvGrpSpPr/>
          <p:nvPr/>
        </p:nvGrpSpPr>
        <p:grpSpPr>
          <a:xfrm>
            <a:off x="447594" y="880686"/>
            <a:ext cx="3769382" cy="1634832"/>
            <a:chOff x="7753350" y="5463711"/>
            <a:chExt cx="3962400" cy="1671843"/>
          </a:xfrm>
        </p:grpSpPr>
        <p:pic>
          <p:nvPicPr>
            <p:cNvPr id="12" name="グラフィックス 11">
              <a:extLst>
                <a:ext uri="{FF2B5EF4-FFF2-40B4-BE49-F238E27FC236}">
                  <a16:creationId xmlns:a16="http://schemas.microsoft.com/office/drawing/2014/main" id="{57F5CB61-C34C-4FDB-8776-018D027592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3350" y="5463711"/>
              <a:ext cx="3962400" cy="1671843"/>
            </a:xfrm>
            <a:prstGeom prst="rect">
              <a:avLst/>
            </a:prstGeom>
          </p:spPr>
        </p:pic>
        <p:sp>
          <p:nvSpPr>
            <p:cNvPr id="13" name="テキスト ボックス 12">
              <a:extLst>
                <a:ext uri="{FF2B5EF4-FFF2-40B4-BE49-F238E27FC236}">
                  <a16:creationId xmlns:a16="http://schemas.microsoft.com/office/drawing/2014/main" id="{FD210530-5411-4034-AFE5-8FB5810ED61D}"/>
                </a:ext>
              </a:extLst>
            </p:cNvPr>
            <p:cNvSpPr txBox="1"/>
            <p:nvPr/>
          </p:nvSpPr>
          <p:spPr>
            <a:xfrm>
              <a:off x="8214079" y="5969250"/>
              <a:ext cx="2081420" cy="409168"/>
            </a:xfrm>
            <a:prstGeom prst="rect">
              <a:avLst/>
            </a:prstGeom>
            <a:noFill/>
          </p:spPr>
          <p:txBody>
            <a:bodyPr wrap="none" rtlCol="0">
              <a:spAutoFit/>
            </a:bodyPr>
            <a:lstStyle/>
            <a:p>
              <a:r>
                <a:rPr kumimoji="1" lang="en-US" altLang="ja-JP" sz="20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1940</a:t>
              </a:r>
              <a:r>
                <a:rPr kumimoji="1" lang="ja-JP" altLang="en-US" sz="2000" b="1"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年代建物</a:t>
              </a:r>
            </a:p>
          </p:txBody>
        </p:sp>
      </p:grpSp>
      <p:pic>
        <p:nvPicPr>
          <p:cNvPr id="16" name="グラフィックス 15">
            <a:extLst>
              <a:ext uri="{FF2B5EF4-FFF2-40B4-BE49-F238E27FC236}">
                <a16:creationId xmlns:a16="http://schemas.microsoft.com/office/drawing/2014/main" id="{1FD5C710-12E9-4E1C-842D-681B53329B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34315" y="191524"/>
            <a:ext cx="2033122" cy="1870472"/>
          </a:xfrm>
          <a:prstGeom prst="rect">
            <a:avLst/>
          </a:prstGeom>
        </p:spPr>
      </p:pic>
      <p:sp>
        <p:nvSpPr>
          <p:cNvPr id="17" name="テキスト ボックス 16">
            <a:extLst>
              <a:ext uri="{FF2B5EF4-FFF2-40B4-BE49-F238E27FC236}">
                <a16:creationId xmlns:a16="http://schemas.microsoft.com/office/drawing/2014/main" id="{BA271071-D3E7-414D-BD56-021E7C16B734}"/>
              </a:ext>
            </a:extLst>
          </p:cNvPr>
          <p:cNvSpPr txBox="1"/>
          <p:nvPr/>
        </p:nvSpPr>
        <p:spPr>
          <a:xfrm>
            <a:off x="10558532" y="649853"/>
            <a:ext cx="1495176" cy="954107"/>
          </a:xfrm>
          <a:prstGeom prst="rect">
            <a:avLst/>
          </a:prstGeom>
          <a:noFill/>
        </p:spPr>
        <p:txBody>
          <a:bodyPr wrap="square">
            <a:spAutoFit/>
          </a:bodyPr>
          <a:lstStyle/>
          <a:p>
            <a:r>
              <a:rPr lang="ko-KR" altLang="en-US" sz="2800" b="0" i="0" dirty="0">
                <a:solidFill>
                  <a:schemeClr val="accent1">
                    <a:lumMod val="75000"/>
                  </a:schemeClr>
                </a:solidFill>
                <a:effectLst/>
                <a:latin typeface="맑은고딕"/>
              </a:rPr>
              <a:t>구미시</a:t>
            </a:r>
            <a:endParaRPr lang="en-US" altLang="ko-KR" sz="2800" b="0" i="0" dirty="0">
              <a:solidFill>
                <a:schemeClr val="accent1">
                  <a:lumMod val="75000"/>
                </a:schemeClr>
              </a:solidFill>
              <a:effectLst/>
              <a:latin typeface="맑은고딕"/>
            </a:endParaRPr>
          </a:p>
          <a:p>
            <a:r>
              <a:rPr lang="ko-KR" altLang="en-US" sz="2800" b="0" i="0" dirty="0">
                <a:solidFill>
                  <a:schemeClr val="accent1">
                    <a:lumMod val="75000"/>
                  </a:schemeClr>
                </a:solidFill>
                <a:effectLst/>
                <a:latin typeface="맑은고딕"/>
              </a:rPr>
              <a:t>龜尾市</a:t>
            </a:r>
            <a:endParaRPr lang="ja-JP" altLang="en-US" sz="2800" dirty="0">
              <a:solidFill>
                <a:schemeClr val="accent1">
                  <a:lumMod val="75000"/>
                </a:schemeClr>
              </a:solidFill>
            </a:endParaRPr>
          </a:p>
        </p:txBody>
      </p:sp>
    </p:spTree>
    <p:extLst>
      <p:ext uri="{BB962C8B-B14F-4D97-AF65-F5344CB8AC3E}">
        <p14:creationId xmlns:p14="http://schemas.microsoft.com/office/powerpoint/2010/main" val="1593245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3B21FA14-58C5-4C89-B864-F4CACBFAFA2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854051" y="148857"/>
            <a:ext cx="7893081" cy="6218583"/>
          </a:xfrm>
          <a:prstGeom prst="rect">
            <a:avLst/>
          </a:prstGeom>
          <a:noFill/>
          <a:ln>
            <a:noFill/>
          </a:ln>
        </p:spPr>
      </p:pic>
      <p:grpSp>
        <p:nvGrpSpPr>
          <p:cNvPr id="12" name="グループ化 11">
            <a:extLst>
              <a:ext uri="{FF2B5EF4-FFF2-40B4-BE49-F238E27FC236}">
                <a16:creationId xmlns:a16="http://schemas.microsoft.com/office/drawing/2014/main" id="{BB7E805A-6F26-48EF-AEE7-8608C3588090}"/>
              </a:ext>
            </a:extLst>
          </p:cNvPr>
          <p:cNvGrpSpPr/>
          <p:nvPr/>
        </p:nvGrpSpPr>
        <p:grpSpPr>
          <a:xfrm>
            <a:off x="1020762" y="490560"/>
            <a:ext cx="2519045" cy="785392"/>
            <a:chOff x="0" y="0"/>
            <a:chExt cx="2519045" cy="785480"/>
          </a:xfrm>
        </p:grpSpPr>
        <p:pic>
          <p:nvPicPr>
            <p:cNvPr id="13" name="グラフィックス 10">
              <a:extLst>
                <a:ext uri="{FF2B5EF4-FFF2-40B4-BE49-F238E27FC236}">
                  <a16:creationId xmlns:a16="http://schemas.microsoft.com/office/drawing/2014/main" id="{A998E76A-BE0F-4D61-914F-2594F56363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519045" cy="723959"/>
            </a:xfrm>
            <a:prstGeom prst="rect">
              <a:avLst/>
            </a:prstGeom>
          </p:spPr>
        </p:pic>
        <p:sp>
          <p:nvSpPr>
            <p:cNvPr id="15" name="テキスト ボックス 2">
              <a:extLst>
                <a:ext uri="{FF2B5EF4-FFF2-40B4-BE49-F238E27FC236}">
                  <a16:creationId xmlns:a16="http://schemas.microsoft.com/office/drawing/2014/main" id="{00A23193-B1DE-4AC6-B1DF-3848C16EEC77}"/>
                </a:ext>
              </a:extLst>
            </p:cNvPr>
            <p:cNvSpPr txBox="1"/>
            <p:nvPr/>
          </p:nvSpPr>
          <p:spPr>
            <a:xfrm>
              <a:off x="314244" y="73010"/>
              <a:ext cx="1890395" cy="712470"/>
            </a:xfrm>
            <a:prstGeom prst="rect">
              <a:avLst/>
            </a:prstGeom>
            <a:noFill/>
          </p:spPr>
          <p:txBody>
            <a:bodyPr wrap="none" rtlCol="0">
              <a:spAutoFit/>
            </a:bodyPr>
            <a:lstStyle/>
            <a:p>
              <a:pPr algn="just"/>
              <a:r>
                <a:rPr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울산광역시</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16" name="グループ化 15">
            <a:extLst>
              <a:ext uri="{FF2B5EF4-FFF2-40B4-BE49-F238E27FC236}">
                <a16:creationId xmlns:a16="http://schemas.microsoft.com/office/drawing/2014/main" id="{A366B7DC-58B5-4582-82FC-8F3E9293AB81}"/>
              </a:ext>
            </a:extLst>
          </p:cNvPr>
          <p:cNvGrpSpPr/>
          <p:nvPr/>
        </p:nvGrpSpPr>
        <p:grpSpPr>
          <a:xfrm>
            <a:off x="8422618" y="-59113"/>
            <a:ext cx="3769382" cy="1634832"/>
            <a:chOff x="7753350" y="5463711"/>
            <a:chExt cx="3962400" cy="1671843"/>
          </a:xfrm>
        </p:grpSpPr>
        <p:pic>
          <p:nvPicPr>
            <p:cNvPr id="17" name="グラフィックス 16">
              <a:extLst>
                <a:ext uri="{FF2B5EF4-FFF2-40B4-BE49-F238E27FC236}">
                  <a16:creationId xmlns:a16="http://schemas.microsoft.com/office/drawing/2014/main" id="{42090078-1BC7-438C-B55B-64F92514AF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3350" y="5463711"/>
              <a:ext cx="3962400" cy="1671843"/>
            </a:xfrm>
            <a:prstGeom prst="rect">
              <a:avLst/>
            </a:prstGeom>
          </p:spPr>
        </p:pic>
        <p:sp>
          <p:nvSpPr>
            <p:cNvPr id="18" name="テキスト ボックス 17">
              <a:extLst>
                <a:ext uri="{FF2B5EF4-FFF2-40B4-BE49-F238E27FC236}">
                  <a16:creationId xmlns:a16="http://schemas.microsoft.com/office/drawing/2014/main" id="{7CBF11E5-5A06-4386-9C9E-7A408BAF4775}"/>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20</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97464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F1113BC-0618-4FF0-9260-2DCB5F6FEEA4}"/>
              </a:ext>
            </a:extLst>
          </p:cNvPr>
          <p:cNvSpPr txBox="1"/>
          <p:nvPr/>
        </p:nvSpPr>
        <p:spPr>
          <a:xfrm>
            <a:off x="7917564" y="178414"/>
            <a:ext cx="4131561" cy="1938992"/>
          </a:xfrm>
          <a:prstGeom prst="rect">
            <a:avLst/>
          </a:prstGeom>
          <a:noFill/>
        </p:spPr>
        <p:txBody>
          <a:bodyPr wrap="square" rtlCol="0">
            <a:spAutoFit/>
          </a:bodyPr>
          <a:lstStyle/>
          <a:p>
            <a:r>
              <a:rPr lang="ko-KR" altLang="en-US" sz="6000" dirty="0">
                <a:solidFill>
                  <a:srgbClr val="FF0000"/>
                </a:solidFill>
                <a:latin typeface="HG丸ｺﾞｼｯｸM-PRO" panose="020F0600000000000000" pitchFamily="50" charset="-128"/>
              </a:rPr>
              <a:t>동해남부선</a:t>
            </a:r>
            <a:endParaRPr lang="en-US" altLang="ko-KR" sz="6000" dirty="0">
              <a:solidFill>
                <a:srgbClr val="FF0000"/>
              </a:solidFill>
              <a:latin typeface="HG丸ｺﾞｼｯｸM-PRO" panose="020F0600000000000000" pitchFamily="50" charset="-128"/>
            </a:endParaRPr>
          </a:p>
          <a:p>
            <a:r>
              <a:rPr lang="ja-JP" altLang="en-US" sz="6000" dirty="0">
                <a:solidFill>
                  <a:srgbClr val="FF0000"/>
                </a:solidFill>
                <a:latin typeface="HG丸ｺﾞｼｯｸM-PRO" panose="020F0600000000000000" pitchFamily="50" charset="-128"/>
              </a:rPr>
              <a:t>東海南部線</a:t>
            </a:r>
            <a:endParaRPr kumimoji="1" lang="ja-JP" altLang="en-US" sz="60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8" name="グループ化 7">
            <a:extLst>
              <a:ext uri="{FF2B5EF4-FFF2-40B4-BE49-F238E27FC236}">
                <a16:creationId xmlns:a16="http://schemas.microsoft.com/office/drawing/2014/main" id="{7D658B0D-D07D-497B-89CA-5BDA269B78BC}"/>
              </a:ext>
            </a:extLst>
          </p:cNvPr>
          <p:cNvGrpSpPr/>
          <p:nvPr/>
        </p:nvGrpSpPr>
        <p:grpSpPr>
          <a:xfrm>
            <a:off x="2571750" y="-59113"/>
            <a:ext cx="5320857" cy="6917114"/>
            <a:chOff x="2674374" y="74297"/>
            <a:chExt cx="5218233" cy="6783703"/>
          </a:xfrm>
        </p:grpSpPr>
        <p:pic>
          <p:nvPicPr>
            <p:cNvPr id="6" name="図 5">
              <a:extLst>
                <a:ext uri="{FF2B5EF4-FFF2-40B4-BE49-F238E27FC236}">
                  <a16:creationId xmlns:a16="http://schemas.microsoft.com/office/drawing/2014/main" id="{E132D7DA-ACD4-4BE1-931D-384215E40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4374" y="74297"/>
              <a:ext cx="5218233" cy="6783703"/>
            </a:xfrm>
            <a:prstGeom prst="rect">
              <a:avLst/>
            </a:prstGeom>
          </p:spPr>
        </p:pic>
        <p:sp>
          <p:nvSpPr>
            <p:cNvPr id="7" name="楕円 6">
              <a:extLst>
                <a:ext uri="{FF2B5EF4-FFF2-40B4-BE49-F238E27FC236}">
                  <a16:creationId xmlns:a16="http://schemas.microsoft.com/office/drawing/2014/main" id="{6BBE2809-097D-45DE-B981-3A2EBB8E9E99}"/>
                </a:ext>
              </a:extLst>
            </p:cNvPr>
            <p:cNvSpPr/>
            <p:nvPr/>
          </p:nvSpPr>
          <p:spPr>
            <a:xfrm>
              <a:off x="6485620" y="4018247"/>
              <a:ext cx="1289098" cy="14060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3" name="図 2">
            <a:extLst>
              <a:ext uri="{FF2B5EF4-FFF2-40B4-BE49-F238E27FC236}">
                <a16:creationId xmlns:a16="http://schemas.microsoft.com/office/drawing/2014/main" id="{6C64C9ED-E573-4A4A-B283-9D917264AFF9}"/>
              </a:ext>
            </a:extLst>
          </p:cNvPr>
          <p:cNvPicPr>
            <a:picLocks noChangeAspect="1"/>
          </p:cNvPicPr>
          <p:nvPr/>
        </p:nvPicPr>
        <p:blipFill>
          <a:blip r:embed="rId3"/>
          <a:stretch>
            <a:fillRect/>
          </a:stretch>
        </p:blipFill>
        <p:spPr>
          <a:xfrm>
            <a:off x="2852166" y="3324606"/>
            <a:ext cx="6487668" cy="208788"/>
          </a:xfrm>
          <a:prstGeom prst="rect">
            <a:avLst/>
          </a:prstGeom>
        </p:spPr>
      </p:pic>
      <p:grpSp>
        <p:nvGrpSpPr>
          <p:cNvPr id="13" name="グループ化 12">
            <a:extLst>
              <a:ext uri="{FF2B5EF4-FFF2-40B4-BE49-F238E27FC236}">
                <a16:creationId xmlns:a16="http://schemas.microsoft.com/office/drawing/2014/main" id="{FFD146CC-0D23-4BF2-8B89-90AC405B048D}"/>
              </a:ext>
            </a:extLst>
          </p:cNvPr>
          <p:cNvGrpSpPr/>
          <p:nvPr/>
        </p:nvGrpSpPr>
        <p:grpSpPr>
          <a:xfrm>
            <a:off x="211156" y="799036"/>
            <a:ext cx="3962400" cy="1671843"/>
            <a:chOff x="7753350" y="5463711"/>
            <a:chExt cx="3962400" cy="1671843"/>
          </a:xfrm>
        </p:grpSpPr>
        <p:pic>
          <p:nvPicPr>
            <p:cNvPr id="14" name="グラフィックス 13">
              <a:extLst>
                <a:ext uri="{FF2B5EF4-FFF2-40B4-BE49-F238E27FC236}">
                  <a16:creationId xmlns:a16="http://schemas.microsoft.com/office/drawing/2014/main" id="{97DABBBC-45FD-44AC-85DF-2E3F87CD24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3350" y="5463711"/>
              <a:ext cx="3962400" cy="1671843"/>
            </a:xfrm>
            <a:prstGeom prst="rect">
              <a:avLst/>
            </a:prstGeom>
          </p:spPr>
        </p:pic>
        <p:sp>
          <p:nvSpPr>
            <p:cNvPr id="15" name="テキスト ボックス 14">
              <a:extLst>
                <a:ext uri="{FF2B5EF4-FFF2-40B4-BE49-F238E27FC236}">
                  <a16:creationId xmlns:a16="http://schemas.microsoft.com/office/drawing/2014/main" id="{AAC57BA7-CE15-45AE-B692-0917CDE0D638}"/>
                </a:ext>
              </a:extLst>
            </p:cNvPr>
            <p:cNvSpPr txBox="1"/>
            <p:nvPr/>
          </p:nvSpPr>
          <p:spPr>
            <a:xfrm>
              <a:off x="8298391" y="5962650"/>
              <a:ext cx="2906565" cy="400110"/>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20</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12" name="グループ化 11">
            <a:extLst>
              <a:ext uri="{FF2B5EF4-FFF2-40B4-BE49-F238E27FC236}">
                <a16:creationId xmlns:a16="http://schemas.microsoft.com/office/drawing/2014/main" id="{8F349158-8E05-4559-AF8E-E5AA608F3ED1}"/>
              </a:ext>
            </a:extLst>
          </p:cNvPr>
          <p:cNvGrpSpPr/>
          <p:nvPr/>
        </p:nvGrpSpPr>
        <p:grpSpPr>
          <a:xfrm>
            <a:off x="7892607" y="1993739"/>
            <a:ext cx="4200525" cy="2870521"/>
            <a:chOff x="7927088" y="2548375"/>
            <a:chExt cx="4200525" cy="2769989"/>
          </a:xfrm>
        </p:grpSpPr>
        <p:grpSp>
          <p:nvGrpSpPr>
            <p:cNvPr id="9" name="グループ化 8">
              <a:extLst>
                <a:ext uri="{FF2B5EF4-FFF2-40B4-BE49-F238E27FC236}">
                  <a16:creationId xmlns:a16="http://schemas.microsoft.com/office/drawing/2014/main" id="{981E1C37-82C5-41EC-8639-3981FDF91F48}"/>
                </a:ext>
              </a:extLst>
            </p:cNvPr>
            <p:cNvGrpSpPr/>
            <p:nvPr/>
          </p:nvGrpSpPr>
          <p:grpSpPr>
            <a:xfrm>
              <a:off x="8092632" y="2548375"/>
              <a:ext cx="3654304" cy="561728"/>
              <a:chOff x="8216457" y="2965434"/>
              <a:chExt cx="3654304" cy="561728"/>
            </a:xfrm>
          </p:grpSpPr>
          <p:pic>
            <p:nvPicPr>
              <p:cNvPr id="11" name="グラフィックス 10">
                <a:extLst>
                  <a:ext uri="{FF2B5EF4-FFF2-40B4-BE49-F238E27FC236}">
                    <a16:creationId xmlns:a16="http://schemas.microsoft.com/office/drawing/2014/main" id="{53C249A2-3A1C-471E-A8E2-35C608C6CA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70761" y="3295650"/>
                <a:ext cx="3600000" cy="231512"/>
              </a:xfrm>
              <a:prstGeom prst="rect">
                <a:avLst/>
              </a:prstGeom>
            </p:spPr>
          </p:pic>
          <p:sp>
            <p:nvSpPr>
              <p:cNvPr id="5" name="テキスト ボックス 4">
                <a:extLst>
                  <a:ext uri="{FF2B5EF4-FFF2-40B4-BE49-F238E27FC236}">
                    <a16:creationId xmlns:a16="http://schemas.microsoft.com/office/drawing/2014/main" id="{0679838C-9826-4C77-BF22-F8DB4780EAF4}"/>
                  </a:ext>
                </a:extLst>
              </p:cNvPr>
              <p:cNvSpPr txBox="1"/>
              <p:nvPr/>
            </p:nvSpPr>
            <p:spPr>
              <a:xfrm>
                <a:off x="8216457" y="2965434"/>
                <a:ext cx="3654304" cy="523220"/>
              </a:xfrm>
              <a:prstGeom prst="rect">
                <a:avLst/>
              </a:prstGeom>
              <a:noFill/>
            </p:spPr>
            <p:txBody>
              <a:bodyPr wrap="square" rtlCol="0">
                <a:spAutoFit/>
              </a:bodyPr>
              <a:lstStyle/>
              <a:p>
                <a:r>
                  <a:rPr lang="ja-JP" altLang="ja-JP" sz="2800" b="1" dirty="0">
                    <a:solidFill>
                      <a:srgbClr val="FF00FF"/>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Batang" panose="02030600000101010101" pitchFamily="18" charset="-127"/>
                  </a:rPr>
                  <a:t>근성</a:t>
                </a:r>
                <a:r>
                  <a:rPr lang="ja-JP" altLang="ja-JP" sz="2800" b="1" dirty="0">
                    <a:solidFill>
                      <a:srgbClr val="FF00FF"/>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Times New Roman" panose="02020603050405020304" pitchFamily="18" charset="0"/>
                  </a:rPr>
                  <a:t> </a:t>
                </a:r>
                <a:r>
                  <a:rPr lang="ja-JP" altLang="ja-JP" sz="2800" b="1" dirty="0">
                    <a:solidFill>
                      <a:srgbClr val="FF00FF"/>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Batang" panose="02030600000101010101" pitchFamily="18" charset="-127"/>
                  </a:rPr>
                  <a:t>열차</a:t>
                </a:r>
                <a:r>
                  <a:rPr lang="en-US" altLang="ja-JP" sz="2800" b="1" dirty="0">
                    <a:solidFill>
                      <a:srgbClr val="FF00FF"/>
                    </a:solidFill>
                    <a:effectLst>
                      <a:outerShdw blurRad="38100" dist="38100" dir="2700000" algn="tl">
                        <a:srgbClr val="000000">
                          <a:alpha val="43137"/>
                        </a:srgbClr>
                      </a:outerShdw>
                    </a:effectLst>
                    <a:latin typeface="ＭＳ 明朝" panose="02020609040205080304" pitchFamily="17" charset="-128"/>
                    <a:ea typeface="Batang" panose="02030600000101010101" pitchFamily="18" charset="-127"/>
                    <a:cs typeface="Times New Roman" panose="02020603050405020304" pitchFamily="18" charset="0"/>
                  </a:rPr>
                  <a:t> </a:t>
                </a:r>
                <a:r>
                  <a:rPr lang="ja-JP" altLang="ja-JP" sz="2800" b="1" dirty="0">
                    <a:solidFill>
                      <a:srgbClr val="FF00FF"/>
                    </a:solidFill>
                    <a:effectLst>
                      <a:outerShdw blurRad="38100" dist="38100" dir="2700000" algn="tl">
                        <a:srgbClr val="000000">
                          <a:alpha val="43137"/>
                        </a:srgbClr>
                      </a:outerShdw>
                    </a:effectLst>
                    <a:ea typeface="ＭＳ 明朝" panose="02020609040205080304" pitchFamily="17" charset="-128"/>
                    <a:cs typeface="Times New Roman" panose="02020603050405020304" pitchFamily="18" charset="0"/>
                  </a:rPr>
                  <a:t>根性列車</a:t>
                </a:r>
                <a:endParaRPr kumimoji="1" lang="ja-JP" altLang="en-US" sz="2800" b="1" dirty="0">
                  <a:solidFill>
                    <a:srgbClr val="FF00FF"/>
                  </a:solidFill>
                  <a:effectLst>
                    <a:outerShdw blurRad="38100" dist="38100" dir="2700000" algn="tl">
                      <a:srgbClr val="000000">
                        <a:alpha val="43137"/>
                      </a:srgbClr>
                    </a:outerShdw>
                  </a:effectLst>
                </a:endParaRPr>
              </a:p>
            </p:txBody>
          </p:sp>
        </p:grpSp>
        <p:sp>
          <p:nvSpPr>
            <p:cNvPr id="10" name="テキスト ボックス 9">
              <a:extLst>
                <a:ext uri="{FF2B5EF4-FFF2-40B4-BE49-F238E27FC236}">
                  <a16:creationId xmlns:a16="http://schemas.microsoft.com/office/drawing/2014/main" id="{72D14E21-198E-4F5B-9BDF-5842DCA23FCF}"/>
                </a:ext>
              </a:extLst>
            </p:cNvPr>
            <p:cNvSpPr txBox="1"/>
            <p:nvPr/>
          </p:nvSpPr>
          <p:spPr>
            <a:xfrm>
              <a:off x="7927088" y="3071595"/>
              <a:ext cx="4200525" cy="2246769"/>
            </a:xfrm>
            <a:prstGeom prst="rect">
              <a:avLst/>
            </a:prstGeom>
            <a:noFill/>
          </p:spPr>
          <p:txBody>
            <a:bodyPr wrap="square" rtlCol="0">
              <a:spAutoFit/>
            </a:bodyPr>
            <a:lstStyle/>
            <a:p>
              <a:r>
                <a:rPr lang="ja-JP" altLang="ja-JP" sz="28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とても長い距離、またはとても長い時間が必要な区間を乗り換えなしに走る列車を根性で走るとして例えた表現だ</a:t>
              </a:r>
              <a:endParaRPr kumimoji="1" lang="ja-JP" altLang="en-US" sz="2800" dirty="0">
                <a:latin typeface="HG丸ｺﾞｼｯｸM-PRO" panose="020F0600000000000000" pitchFamily="50" charset="-128"/>
                <a:ea typeface="HG丸ｺﾞｼｯｸM-PRO" panose="020F0600000000000000" pitchFamily="50" charset="-128"/>
              </a:endParaRPr>
            </a:p>
          </p:txBody>
        </p:sp>
      </p:grpSp>
      <p:sp>
        <p:nvSpPr>
          <p:cNvPr id="17" name="タイトル 3">
            <a:extLst>
              <a:ext uri="{FF2B5EF4-FFF2-40B4-BE49-F238E27FC236}">
                <a16:creationId xmlns:a16="http://schemas.microsoft.com/office/drawing/2014/main" id="{947AC2C1-BF2A-4C64-A82D-E6FC0CC12D33}"/>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spTree>
    <p:extLst>
      <p:ext uri="{BB962C8B-B14F-4D97-AF65-F5344CB8AC3E}">
        <p14:creationId xmlns:p14="http://schemas.microsoft.com/office/powerpoint/2010/main" val="14569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112585"/>
            <a:ext cx="5973445"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동해남부선東海南部線</a:t>
            </a: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8" name="グループ化 7">
            <a:extLst>
              <a:ext uri="{FF2B5EF4-FFF2-40B4-BE49-F238E27FC236}">
                <a16:creationId xmlns:a16="http://schemas.microsoft.com/office/drawing/2014/main" id="{764238A1-6850-4AC5-8378-C76A30773CB4}"/>
              </a:ext>
            </a:extLst>
          </p:cNvPr>
          <p:cNvGrpSpPr/>
          <p:nvPr/>
        </p:nvGrpSpPr>
        <p:grpSpPr>
          <a:xfrm>
            <a:off x="8422618" y="-59113"/>
            <a:ext cx="3769382" cy="1634832"/>
            <a:chOff x="7753350" y="5463711"/>
            <a:chExt cx="3962400" cy="1671843"/>
          </a:xfrm>
        </p:grpSpPr>
        <p:pic>
          <p:nvPicPr>
            <p:cNvPr id="9" name="グラフィックス 8">
              <a:extLst>
                <a:ext uri="{FF2B5EF4-FFF2-40B4-BE49-F238E27FC236}">
                  <a16:creationId xmlns:a16="http://schemas.microsoft.com/office/drawing/2014/main" id="{D96D6685-7B66-4483-8674-F65C1A236C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53350" y="5463711"/>
              <a:ext cx="3962400" cy="1671843"/>
            </a:xfrm>
            <a:prstGeom prst="rect">
              <a:avLst/>
            </a:prstGeom>
          </p:spPr>
        </p:pic>
        <p:sp>
          <p:nvSpPr>
            <p:cNvPr id="10" name="テキスト ボックス 9">
              <a:extLst>
                <a:ext uri="{FF2B5EF4-FFF2-40B4-BE49-F238E27FC236}">
                  <a16:creationId xmlns:a16="http://schemas.microsoft.com/office/drawing/2014/main" id="{FE0EEB47-8B39-4238-AB30-75DB4D90AA6D}"/>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21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pic>
        <p:nvPicPr>
          <p:cNvPr id="3" name="図 2">
            <a:extLst>
              <a:ext uri="{FF2B5EF4-FFF2-40B4-BE49-F238E27FC236}">
                <a16:creationId xmlns:a16="http://schemas.microsoft.com/office/drawing/2014/main" id="{0BE0C316-45C8-4A7E-871F-DA25F5DCA7BA}"/>
              </a:ext>
            </a:extLst>
          </p:cNvPr>
          <p:cNvPicPr>
            <a:picLocks noChangeAspect="1"/>
          </p:cNvPicPr>
          <p:nvPr/>
        </p:nvPicPr>
        <p:blipFill>
          <a:blip r:embed="rId4"/>
          <a:stretch>
            <a:fillRect/>
          </a:stretch>
        </p:blipFill>
        <p:spPr>
          <a:xfrm>
            <a:off x="928687" y="1168571"/>
            <a:ext cx="10334625" cy="5727529"/>
          </a:xfrm>
          <a:prstGeom prst="rect">
            <a:avLst/>
          </a:prstGeom>
        </p:spPr>
      </p:pic>
    </p:spTree>
    <p:extLst>
      <p:ext uri="{BB962C8B-B14F-4D97-AF65-F5344CB8AC3E}">
        <p14:creationId xmlns:p14="http://schemas.microsoft.com/office/powerpoint/2010/main" val="652300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4E6EB15A-D1BE-43EF-89C9-BEBA8DDD46E0}"/>
              </a:ext>
            </a:extLst>
          </p:cNvPr>
          <p:cNvGrpSpPr/>
          <p:nvPr/>
        </p:nvGrpSpPr>
        <p:grpSpPr>
          <a:xfrm>
            <a:off x="264003" y="1717449"/>
            <a:ext cx="10416731" cy="3290483"/>
            <a:chOff x="-418669" y="2136787"/>
            <a:chExt cx="10416731" cy="3290483"/>
          </a:xfrm>
        </p:grpSpPr>
        <p:pic>
          <p:nvPicPr>
            <p:cNvPr id="13" name="図 12">
              <a:extLst>
                <a:ext uri="{FF2B5EF4-FFF2-40B4-BE49-F238E27FC236}">
                  <a16:creationId xmlns:a16="http://schemas.microsoft.com/office/drawing/2014/main" id="{3AC560DB-042B-4B89-BA15-EBEC01DD2CC2}"/>
                </a:ext>
              </a:extLst>
            </p:cNvPr>
            <p:cNvPicPr>
              <a:picLocks noChangeAspect="1"/>
            </p:cNvPicPr>
            <p:nvPr/>
          </p:nvPicPr>
          <p:blipFill>
            <a:blip r:embed="rId2"/>
            <a:stretch>
              <a:fillRect/>
            </a:stretch>
          </p:blipFill>
          <p:spPr>
            <a:xfrm>
              <a:off x="-418669" y="2136787"/>
              <a:ext cx="10416731" cy="3290483"/>
            </a:xfrm>
            <a:prstGeom prst="rect">
              <a:avLst/>
            </a:prstGeom>
          </p:spPr>
        </p:pic>
        <p:sp>
          <p:nvSpPr>
            <p:cNvPr id="14" name="楕円 13">
              <a:extLst>
                <a:ext uri="{FF2B5EF4-FFF2-40B4-BE49-F238E27FC236}">
                  <a16:creationId xmlns:a16="http://schemas.microsoft.com/office/drawing/2014/main" id="{4FE170E8-0DA5-49E7-99D9-68958326963D}"/>
                </a:ext>
              </a:extLst>
            </p:cNvPr>
            <p:cNvSpPr/>
            <p:nvPr/>
          </p:nvSpPr>
          <p:spPr>
            <a:xfrm>
              <a:off x="3781425" y="3232083"/>
              <a:ext cx="628650" cy="371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タイトル 3">
            <a:extLst>
              <a:ext uri="{FF2B5EF4-FFF2-40B4-BE49-F238E27FC236}">
                <a16:creationId xmlns:a16="http://schemas.microsoft.com/office/drawing/2014/main" id="{101EEAC8-E6A4-4523-9939-2B4412BF4910}"/>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sp>
        <p:nvSpPr>
          <p:cNvPr id="7" name="四角形: 角を丸くする 6">
            <a:extLst>
              <a:ext uri="{FF2B5EF4-FFF2-40B4-BE49-F238E27FC236}">
                <a16:creationId xmlns:a16="http://schemas.microsoft.com/office/drawing/2014/main" id="{8CCA4653-B49C-4B24-BE44-0E86FF9A946C}"/>
              </a:ext>
            </a:extLst>
          </p:cNvPr>
          <p:cNvSpPr/>
          <p:nvPr/>
        </p:nvSpPr>
        <p:spPr>
          <a:xfrm>
            <a:off x="1355453" y="96938"/>
            <a:ext cx="2105025" cy="952500"/>
          </a:xfrm>
          <a:prstGeom prst="roundRect">
            <a:avLst/>
          </a:prstGeom>
          <a:solidFill>
            <a:schemeClr val="accent6">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ko-KR" altLang="en-US" sz="3600" dirty="0">
                <a:solidFill>
                  <a:srgbClr val="0070C0"/>
                </a:solidFill>
              </a:rPr>
              <a:t>누리호</a:t>
            </a:r>
            <a:endParaRPr kumimoji="1" lang="ja-JP" altLang="en-US" sz="3600" dirty="0">
              <a:solidFill>
                <a:srgbClr val="0070C0"/>
              </a:solidFill>
            </a:endParaRPr>
          </a:p>
        </p:txBody>
      </p:sp>
      <p:sp>
        <p:nvSpPr>
          <p:cNvPr id="11" name="四角形: 角を丸くする 10">
            <a:extLst>
              <a:ext uri="{FF2B5EF4-FFF2-40B4-BE49-F238E27FC236}">
                <a16:creationId xmlns:a16="http://schemas.microsoft.com/office/drawing/2014/main" id="{0BAA863D-2743-4F13-85B8-DBD4C3DB8700}"/>
              </a:ext>
            </a:extLst>
          </p:cNvPr>
          <p:cNvSpPr/>
          <p:nvPr/>
        </p:nvSpPr>
        <p:spPr>
          <a:xfrm>
            <a:off x="2563859" y="1241199"/>
            <a:ext cx="5057776" cy="952500"/>
          </a:xfrm>
          <a:prstGeom prst="roundRect">
            <a:avLst/>
          </a:prstGeom>
          <a:solidFill>
            <a:srgbClr val="E9EB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0070C0"/>
                </a:solidFill>
                <a:latin typeface="ＭＳ 明朝" panose="02020609040205080304" pitchFamily="17" charset="-128"/>
                <a:ea typeface="ＭＳ 明朝" panose="02020609040205080304" pitchFamily="17" charset="-128"/>
              </a:rPr>
              <a:t>時刻表のタイトルにある「</a:t>
            </a:r>
            <a:r>
              <a:rPr lang="ko-KR" altLang="en-US" sz="2800" dirty="0">
                <a:solidFill>
                  <a:srgbClr val="0070C0"/>
                </a:solidFill>
                <a:latin typeface="ＭＳ 明朝" panose="02020609040205080304" pitchFamily="17" charset="-128"/>
              </a:rPr>
              <a:t>누</a:t>
            </a:r>
            <a:r>
              <a:rPr lang="ja-JP" altLang="en-US" sz="2800" dirty="0">
                <a:solidFill>
                  <a:srgbClr val="0070C0"/>
                </a:solidFill>
                <a:latin typeface="ＭＳ 明朝" panose="02020609040205080304" pitchFamily="17" charset="-128"/>
                <a:ea typeface="ＭＳ 明朝" panose="02020609040205080304" pitchFamily="17" charset="-128"/>
              </a:rPr>
              <a:t>」は、「</a:t>
            </a:r>
            <a:r>
              <a:rPr lang="ko-KR" altLang="en-US" sz="2800" dirty="0">
                <a:solidFill>
                  <a:srgbClr val="0070C0"/>
                </a:solidFill>
                <a:latin typeface="ＭＳ 明朝" panose="02020609040205080304" pitchFamily="17" charset="-128"/>
              </a:rPr>
              <a:t>누리호</a:t>
            </a:r>
            <a:r>
              <a:rPr lang="ja-JP" altLang="en-US" sz="2800" dirty="0">
                <a:solidFill>
                  <a:srgbClr val="0070C0"/>
                </a:solidFill>
                <a:latin typeface="ＭＳ 明朝" panose="02020609040205080304" pitchFamily="17" charset="-128"/>
                <a:ea typeface="ＭＳ 明朝" panose="02020609040205080304" pitchFamily="17" charset="-128"/>
              </a:rPr>
              <a:t>」の略</a:t>
            </a:r>
            <a:endParaRPr kumimoji="1" lang="ja-JP" altLang="en-US" sz="2800" dirty="0">
              <a:solidFill>
                <a:srgbClr val="0070C0"/>
              </a:solidFill>
              <a:latin typeface="ＭＳ 明朝" panose="02020609040205080304" pitchFamily="17" charset="-128"/>
              <a:ea typeface="ＭＳ 明朝" panose="02020609040205080304" pitchFamily="17" charset="-128"/>
            </a:endParaRPr>
          </a:p>
        </p:txBody>
      </p:sp>
      <p:pic>
        <p:nvPicPr>
          <p:cNvPr id="5" name="図 4">
            <a:extLst>
              <a:ext uri="{FF2B5EF4-FFF2-40B4-BE49-F238E27FC236}">
                <a16:creationId xmlns:a16="http://schemas.microsoft.com/office/drawing/2014/main" id="{7E7E63FF-FA2A-442F-B46E-6606B0633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028" y="-59113"/>
            <a:ext cx="4274068" cy="3210300"/>
          </a:xfrm>
          <a:prstGeom prst="rect">
            <a:avLst/>
          </a:prstGeom>
        </p:spPr>
      </p:pic>
      <p:grpSp>
        <p:nvGrpSpPr>
          <p:cNvPr id="8" name="グループ化 7">
            <a:extLst>
              <a:ext uri="{FF2B5EF4-FFF2-40B4-BE49-F238E27FC236}">
                <a16:creationId xmlns:a16="http://schemas.microsoft.com/office/drawing/2014/main" id="{10DF6BFA-3779-4D33-A256-DC73F3A94E98}"/>
              </a:ext>
            </a:extLst>
          </p:cNvPr>
          <p:cNvGrpSpPr/>
          <p:nvPr/>
        </p:nvGrpSpPr>
        <p:grpSpPr>
          <a:xfrm>
            <a:off x="4927328" y="-125806"/>
            <a:ext cx="3962400" cy="1671843"/>
            <a:chOff x="7753350" y="5463711"/>
            <a:chExt cx="3962400" cy="1671843"/>
          </a:xfrm>
        </p:grpSpPr>
        <p:pic>
          <p:nvPicPr>
            <p:cNvPr id="9" name="グラフィックス 8">
              <a:extLst>
                <a:ext uri="{FF2B5EF4-FFF2-40B4-BE49-F238E27FC236}">
                  <a16:creationId xmlns:a16="http://schemas.microsoft.com/office/drawing/2014/main" id="{70176DDC-77A9-4333-9CB7-1BEE3B2DAA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3350" y="5463711"/>
              <a:ext cx="3962400" cy="1671843"/>
            </a:xfrm>
            <a:prstGeom prst="rect">
              <a:avLst/>
            </a:prstGeom>
          </p:spPr>
        </p:pic>
        <p:sp>
          <p:nvSpPr>
            <p:cNvPr id="10" name="テキスト ボックス 9">
              <a:extLst>
                <a:ext uri="{FF2B5EF4-FFF2-40B4-BE49-F238E27FC236}">
                  <a16:creationId xmlns:a16="http://schemas.microsoft.com/office/drawing/2014/main" id="{DBCDD861-BE5A-48B6-A84A-263422509E94}"/>
                </a:ext>
              </a:extLst>
            </p:cNvPr>
            <p:cNvSpPr txBox="1"/>
            <p:nvPr/>
          </p:nvSpPr>
          <p:spPr>
            <a:xfrm>
              <a:off x="8298391" y="5962650"/>
              <a:ext cx="2906565" cy="400110"/>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22</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72730980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19229</TotalTime>
  <Words>1185</Words>
  <Application>Microsoft Office PowerPoint</Application>
  <PresentationFormat>ワイド画面</PresentationFormat>
  <Paragraphs>235</Paragraphs>
  <Slides>51</Slides>
  <Notes>0</Notes>
  <HiddenSlides>0</HiddenSlides>
  <MMClips>3</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51</vt:i4>
      </vt:variant>
    </vt:vector>
  </HeadingPairs>
  <TitlesOfParts>
    <vt:vector size="63" baseType="lpstr">
      <vt:lpstr>Batang</vt:lpstr>
      <vt:lpstr>HGS平成角ｺﾞｼｯｸ体W9</vt:lpstr>
      <vt:lpstr>HG丸ｺﾞｼｯｸM-PRO</vt:lpstr>
      <vt:lpstr>ＭＳ 明朝</vt:lpstr>
      <vt:lpstr>맑은고딕</vt:lpstr>
      <vt:lpstr>游ゴシック</vt:lpstr>
      <vt:lpstr>游ゴシック Light</vt:lpstr>
      <vt:lpstr>游明朝</vt:lpstr>
      <vt:lpstr>Arial</vt:lpstr>
      <vt:lpstr>Century</vt:lpstr>
      <vt:lpstr>Verdana</vt:lpstr>
      <vt:lpstr>Office テーマ</vt:lpstr>
      <vt:lpstr>우리 땅 기차 여행で 仮想空間を列車旅行しよう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①</vt:lpstr>
      <vt:lpstr>①</vt:lpstr>
      <vt:lpstr>①</vt:lpstr>
      <vt:lpstr>①</vt:lpstr>
      <vt:lpstr>②</vt:lpstr>
      <vt:lpstr>②</vt:lpstr>
      <vt:lpstr>②</vt:lpstr>
      <vt:lpstr>②</vt:lpstr>
      <vt:lpstr>PowerPoint プレゼンテーション</vt:lpstr>
      <vt:lpstr>PowerPoint プレゼンテーション</vt:lpstr>
      <vt:lpstr>②</vt:lpstr>
      <vt:lpstr>②</vt:lpstr>
      <vt:lpstr>②</vt:lpstr>
      <vt:lpstr>③</vt:lpstr>
      <vt:lpstr>PowerPoint プレゼンテーション</vt:lpstr>
      <vt:lpstr>④</vt:lpstr>
      <vt:lpstr>④</vt:lpstr>
      <vt:lpstr>④</vt:lpstr>
      <vt:lpstr>⑤</vt:lpstr>
      <vt:lpstr>⑥</vt:lpstr>
      <vt:lpstr>⑦</vt:lpstr>
      <vt:lpstr>⑦</vt:lpstr>
      <vt:lpstr>⑦</vt:lpstr>
      <vt:lpstr>⑦</vt:lpstr>
      <vt:lpstr>⑦</vt:lpstr>
      <vt:lpstr>⑦</vt:lpstr>
      <vt:lpstr>⑦</vt:lpstr>
      <vt:lpstr>⑦</vt:lpstr>
      <vt:lpstr>⑦</vt:lpstr>
      <vt:lpstr>⑦</vt:lpstr>
      <vt:lpstr>⑦</vt:lpstr>
      <vt:lpstr>⑦</vt:lpstr>
      <vt:lpstr>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우리 땅 기차 여행で仮想空間を列車旅行しよう</dc:title>
  <dc:creator>Saigusa Hatsuko</dc:creator>
  <cp:lastModifiedBy>Saigusa Hatsuko</cp:lastModifiedBy>
  <cp:revision>675</cp:revision>
  <cp:lastPrinted>2020-08-03T12:07:08Z</cp:lastPrinted>
  <dcterms:created xsi:type="dcterms:W3CDTF">2020-07-24T06:00:28Z</dcterms:created>
  <dcterms:modified xsi:type="dcterms:W3CDTF">2021-04-21T13:13:35Z</dcterms:modified>
</cp:coreProperties>
</file>