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464" r:id="rId3"/>
    <p:sldId id="512" r:id="rId4"/>
    <p:sldId id="546" r:id="rId5"/>
    <p:sldId id="528" r:id="rId6"/>
    <p:sldId id="551" r:id="rId7"/>
    <p:sldId id="533" r:id="rId8"/>
    <p:sldId id="522" r:id="rId9"/>
    <p:sldId id="497" r:id="rId10"/>
    <p:sldId id="523" r:id="rId11"/>
    <p:sldId id="496" r:id="rId12"/>
    <p:sldId id="532" r:id="rId13"/>
    <p:sldId id="495" r:id="rId14"/>
    <p:sldId id="529" r:id="rId15"/>
    <p:sldId id="530" r:id="rId16"/>
    <p:sldId id="531" r:id="rId17"/>
    <p:sldId id="534" r:id="rId18"/>
    <p:sldId id="535" r:id="rId19"/>
    <p:sldId id="536" r:id="rId20"/>
    <p:sldId id="537" r:id="rId21"/>
    <p:sldId id="544" r:id="rId22"/>
    <p:sldId id="466" r:id="rId23"/>
    <p:sldId id="539" r:id="rId24"/>
    <p:sldId id="540" r:id="rId25"/>
    <p:sldId id="541" r:id="rId26"/>
    <p:sldId id="542" r:id="rId27"/>
    <p:sldId id="538" r:id="rId28"/>
    <p:sldId id="543" r:id="rId29"/>
    <p:sldId id="525" r:id="rId30"/>
    <p:sldId id="526" r:id="rId31"/>
    <p:sldId id="524" r:id="rId32"/>
    <p:sldId id="513" r:id="rId33"/>
    <p:sldId id="545" r:id="rId34"/>
    <p:sldId id="547" r:id="rId35"/>
    <p:sldId id="548" r:id="rId36"/>
    <p:sldId id="549" r:id="rId37"/>
    <p:sldId id="511" r:id="rId38"/>
    <p:sldId id="550" r:id="rId39"/>
    <p:sldId id="327" r:id="rId40"/>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igusa Hatsuko" initials="SH" lastIdx="2" clrIdx="0">
    <p:extLst>
      <p:ext uri="{19B8F6BF-5375-455C-9EA6-DF929625EA0E}">
        <p15:presenceInfo xmlns:p15="http://schemas.microsoft.com/office/powerpoint/2012/main" userId="b142db85d87d60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84CCCB"/>
    <a:srgbClr val="F7E3FF"/>
    <a:srgbClr val="FEE3FF"/>
    <a:srgbClr val="E9EBF5"/>
    <a:srgbClr val="FF6699"/>
    <a:srgbClr val="FECAFF"/>
    <a:srgbClr val="E694BD"/>
    <a:srgbClr val="C246C2"/>
    <a:srgbClr val="20AE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濃色スタイル 1 - アクセント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660"/>
  </p:normalViewPr>
  <p:slideViewPr>
    <p:cSldViewPr snapToGrid="0">
      <p:cViewPr varScale="1">
        <p:scale>
          <a:sx n="68" d="100"/>
          <a:sy n="68" d="100"/>
        </p:scale>
        <p:origin x="60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753C54BC-F285-42B3-A053-1A29FC1D38D8}" type="datetimeFigureOut">
              <a:rPr kumimoji="1" lang="ja-JP" altLang="en-US" smtClean="0"/>
              <a:t>2021/5/8</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397D9678-0E7E-43FF-906A-4A5ECC1B3F31}" type="slidenum">
              <a:rPr kumimoji="1" lang="ja-JP" altLang="en-US" smtClean="0"/>
              <a:t>‹#›</a:t>
            </a:fld>
            <a:endParaRPr kumimoji="1" lang="ja-JP" altLang="en-US"/>
          </a:p>
        </p:txBody>
      </p:sp>
    </p:spTree>
    <p:extLst>
      <p:ext uri="{BB962C8B-B14F-4D97-AF65-F5344CB8AC3E}">
        <p14:creationId xmlns:p14="http://schemas.microsoft.com/office/powerpoint/2010/main" val="237662677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572CB0-4D3C-45C2-8BB9-6842D10D3A2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30B99C1-75D0-4572-BAC6-49577287AE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86355F6-1D91-416A-A63A-FED710ED3223}"/>
              </a:ext>
            </a:extLst>
          </p:cNvPr>
          <p:cNvSpPr>
            <a:spLocks noGrp="1"/>
          </p:cNvSpPr>
          <p:nvPr>
            <p:ph type="dt" sz="half" idx="10"/>
          </p:nvPr>
        </p:nvSpPr>
        <p:spPr/>
        <p:txBody>
          <a:bodyPr/>
          <a:lstStyle/>
          <a:p>
            <a:fld id="{838D701A-8E53-40E5-9873-A6B9CA5A98F2}" type="datetimeFigureOut">
              <a:rPr kumimoji="1" lang="ja-JP" altLang="en-US" smtClean="0"/>
              <a:t>2021/5/8</a:t>
            </a:fld>
            <a:endParaRPr kumimoji="1" lang="ja-JP" altLang="en-US"/>
          </a:p>
        </p:txBody>
      </p:sp>
      <p:sp>
        <p:nvSpPr>
          <p:cNvPr id="5" name="フッター プレースホルダー 4">
            <a:extLst>
              <a:ext uri="{FF2B5EF4-FFF2-40B4-BE49-F238E27FC236}">
                <a16:creationId xmlns:a16="http://schemas.microsoft.com/office/drawing/2014/main" id="{F71F2D2C-CFCF-4B86-88EB-8064C6C58BF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F35D234-B347-4F0B-AD97-3D5A19BB0FF4}"/>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058183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3E5DD8-7E46-46AC-B91F-8A6D8F20DA7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C4F8C63-A527-4BE4-97CC-5AEAF91266A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6C9C96-F4BB-4147-97BE-B95C8D184BC2}"/>
              </a:ext>
            </a:extLst>
          </p:cNvPr>
          <p:cNvSpPr>
            <a:spLocks noGrp="1"/>
          </p:cNvSpPr>
          <p:nvPr>
            <p:ph type="dt" sz="half" idx="10"/>
          </p:nvPr>
        </p:nvSpPr>
        <p:spPr/>
        <p:txBody>
          <a:bodyPr/>
          <a:lstStyle/>
          <a:p>
            <a:fld id="{838D701A-8E53-40E5-9873-A6B9CA5A98F2}" type="datetimeFigureOut">
              <a:rPr kumimoji="1" lang="ja-JP" altLang="en-US" smtClean="0"/>
              <a:t>2021/5/8</a:t>
            </a:fld>
            <a:endParaRPr kumimoji="1" lang="ja-JP" altLang="en-US"/>
          </a:p>
        </p:txBody>
      </p:sp>
      <p:sp>
        <p:nvSpPr>
          <p:cNvPr id="5" name="フッター プレースホルダー 4">
            <a:extLst>
              <a:ext uri="{FF2B5EF4-FFF2-40B4-BE49-F238E27FC236}">
                <a16:creationId xmlns:a16="http://schemas.microsoft.com/office/drawing/2014/main" id="{4B8258EA-43F6-4489-80A5-8FB31D42DA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BAA36A-938F-4359-96E1-3EC998C6C933}"/>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20282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C3E9C3C-2E2E-452E-88F6-D5C2DD559C9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D7F1EA1-3BBB-4D0E-8332-F0180BACC4EC}"/>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F415E3-A881-4188-AAFA-9623F2424E4C}"/>
              </a:ext>
            </a:extLst>
          </p:cNvPr>
          <p:cNvSpPr>
            <a:spLocks noGrp="1"/>
          </p:cNvSpPr>
          <p:nvPr>
            <p:ph type="dt" sz="half" idx="10"/>
          </p:nvPr>
        </p:nvSpPr>
        <p:spPr/>
        <p:txBody>
          <a:bodyPr/>
          <a:lstStyle/>
          <a:p>
            <a:fld id="{838D701A-8E53-40E5-9873-A6B9CA5A98F2}" type="datetimeFigureOut">
              <a:rPr kumimoji="1" lang="ja-JP" altLang="en-US" smtClean="0"/>
              <a:t>2021/5/8</a:t>
            </a:fld>
            <a:endParaRPr kumimoji="1" lang="ja-JP" altLang="en-US"/>
          </a:p>
        </p:txBody>
      </p:sp>
      <p:sp>
        <p:nvSpPr>
          <p:cNvPr id="5" name="フッター プレースホルダー 4">
            <a:extLst>
              <a:ext uri="{FF2B5EF4-FFF2-40B4-BE49-F238E27FC236}">
                <a16:creationId xmlns:a16="http://schemas.microsoft.com/office/drawing/2014/main" id="{02A9D757-EFF3-4FFA-B006-4CCFD1AA4C6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7197993-6745-4E4E-AD1B-E2A9D6D9F355}"/>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82953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2A71E9-3E1E-4BC3-BF65-F0A55F2EAFD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3014D76-F30A-4984-8F8F-FC9E7B05215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8143DD-23D3-47EC-A57F-81BC86E2465A}"/>
              </a:ext>
            </a:extLst>
          </p:cNvPr>
          <p:cNvSpPr>
            <a:spLocks noGrp="1"/>
          </p:cNvSpPr>
          <p:nvPr>
            <p:ph type="dt" sz="half" idx="10"/>
          </p:nvPr>
        </p:nvSpPr>
        <p:spPr/>
        <p:txBody>
          <a:bodyPr/>
          <a:lstStyle/>
          <a:p>
            <a:fld id="{838D701A-8E53-40E5-9873-A6B9CA5A98F2}" type="datetimeFigureOut">
              <a:rPr kumimoji="1" lang="ja-JP" altLang="en-US" smtClean="0"/>
              <a:t>2021/5/8</a:t>
            </a:fld>
            <a:endParaRPr kumimoji="1" lang="ja-JP" altLang="en-US"/>
          </a:p>
        </p:txBody>
      </p:sp>
      <p:sp>
        <p:nvSpPr>
          <p:cNvPr id="5" name="フッター プレースホルダー 4">
            <a:extLst>
              <a:ext uri="{FF2B5EF4-FFF2-40B4-BE49-F238E27FC236}">
                <a16:creationId xmlns:a16="http://schemas.microsoft.com/office/drawing/2014/main" id="{94DE3509-963F-4D95-8416-BCC6100F62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774301-CA56-41EE-B25D-F39EC6996E01}"/>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706320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39E9BE-05F2-4CDC-80E3-1445C142AC4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912522E-7CD5-4299-91C5-0AE445398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EFDF1ADF-A4E5-469C-B698-665825A2BCB7}"/>
              </a:ext>
            </a:extLst>
          </p:cNvPr>
          <p:cNvSpPr>
            <a:spLocks noGrp="1"/>
          </p:cNvSpPr>
          <p:nvPr>
            <p:ph type="dt" sz="half" idx="10"/>
          </p:nvPr>
        </p:nvSpPr>
        <p:spPr/>
        <p:txBody>
          <a:bodyPr/>
          <a:lstStyle/>
          <a:p>
            <a:fld id="{838D701A-8E53-40E5-9873-A6B9CA5A98F2}" type="datetimeFigureOut">
              <a:rPr kumimoji="1" lang="ja-JP" altLang="en-US" smtClean="0"/>
              <a:t>2021/5/8</a:t>
            </a:fld>
            <a:endParaRPr kumimoji="1" lang="ja-JP" altLang="en-US"/>
          </a:p>
        </p:txBody>
      </p:sp>
      <p:sp>
        <p:nvSpPr>
          <p:cNvPr id="5" name="フッター プレースホルダー 4">
            <a:extLst>
              <a:ext uri="{FF2B5EF4-FFF2-40B4-BE49-F238E27FC236}">
                <a16:creationId xmlns:a16="http://schemas.microsoft.com/office/drawing/2014/main" id="{D03F9723-84EB-440A-A7BF-ECAA323295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AC2EA3E-AD62-4ED5-814A-5F618E8EF89B}"/>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14791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F59F40-6678-4036-A878-5AAAEC21BD3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77A65E6-2C59-4197-9E54-1D42C572721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36240A7-FFE6-4D91-BB65-86A9B68DC50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6965E19-43F3-4D57-BAC3-5CA330D8CC22}"/>
              </a:ext>
            </a:extLst>
          </p:cNvPr>
          <p:cNvSpPr>
            <a:spLocks noGrp="1"/>
          </p:cNvSpPr>
          <p:nvPr>
            <p:ph type="dt" sz="half" idx="10"/>
          </p:nvPr>
        </p:nvSpPr>
        <p:spPr/>
        <p:txBody>
          <a:bodyPr/>
          <a:lstStyle/>
          <a:p>
            <a:fld id="{838D701A-8E53-40E5-9873-A6B9CA5A98F2}" type="datetimeFigureOut">
              <a:rPr kumimoji="1" lang="ja-JP" altLang="en-US" smtClean="0"/>
              <a:t>2021/5/8</a:t>
            </a:fld>
            <a:endParaRPr kumimoji="1" lang="ja-JP" altLang="en-US"/>
          </a:p>
        </p:txBody>
      </p:sp>
      <p:sp>
        <p:nvSpPr>
          <p:cNvPr id="6" name="フッター プレースホルダー 5">
            <a:extLst>
              <a:ext uri="{FF2B5EF4-FFF2-40B4-BE49-F238E27FC236}">
                <a16:creationId xmlns:a16="http://schemas.microsoft.com/office/drawing/2014/main" id="{D73C626F-BC30-4240-9E96-794B79E6C5F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58C6422-7775-4EEC-AECE-B9ADA9738E8C}"/>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57450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39FC9-1133-4A62-A47D-6F93B678A76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442F275-CBE7-4835-8C47-24D05141E2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1DEA22A-5306-43E2-A56E-1F78A8095D8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9F5506A-189C-4647-B06E-C9911EE84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2A10D0A-9DAC-4FA2-9EE1-8261A0790A4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A1287CE-6297-46EC-AEAF-CFE4822100D2}"/>
              </a:ext>
            </a:extLst>
          </p:cNvPr>
          <p:cNvSpPr>
            <a:spLocks noGrp="1"/>
          </p:cNvSpPr>
          <p:nvPr>
            <p:ph type="dt" sz="half" idx="10"/>
          </p:nvPr>
        </p:nvSpPr>
        <p:spPr/>
        <p:txBody>
          <a:bodyPr/>
          <a:lstStyle/>
          <a:p>
            <a:fld id="{838D701A-8E53-40E5-9873-A6B9CA5A98F2}" type="datetimeFigureOut">
              <a:rPr kumimoji="1" lang="ja-JP" altLang="en-US" smtClean="0"/>
              <a:t>2021/5/8</a:t>
            </a:fld>
            <a:endParaRPr kumimoji="1" lang="ja-JP" altLang="en-US"/>
          </a:p>
        </p:txBody>
      </p:sp>
      <p:sp>
        <p:nvSpPr>
          <p:cNvPr id="8" name="フッター プレースホルダー 7">
            <a:extLst>
              <a:ext uri="{FF2B5EF4-FFF2-40B4-BE49-F238E27FC236}">
                <a16:creationId xmlns:a16="http://schemas.microsoft.com/office/drawing/2014/main" id="{19F319BB-1449-44B0-8FAC-E69246F9C03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E3284FC-9A07-4945-8518-A7FA07FB2B0F}"/>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01009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6E09B5-20DE-4E23-A678-E3F3F8EEBE4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CFB743B0-0EF7-4FB2-A52B-2606E3B0F89C}"/>
              </a:ext>
            </a:extLst>
          </p:cNvPr>
          <p:cNvSpPr>
            <a:spLocks noGrp="1"/>
          </p:cNvSpPr>
          <p:nvPr>
            <p:ph type="dt" sz="half" idx="10"/>
          </p:nvPr>
        </p:nvSpPr>
        <p:spPr/>
        <p:txBody>
          <a:bodyPr/>
          <a:lstStyle/>
          <a:p>
            <a:fld id="{838D701A-8E53-40E5-9873-A6B9CA5A98F2}" type="datetimeFigureOut">
              <a:rPr kumimoji="1" lang="ja-JP" altLang="en-US" smtClean="0"/>
              <a:t>2021/5/8</a:t>
            </a:fld>
            <a:endParaRPr kumimoji="1" lang="ja-JP" altLang="en-US"/>
          </a:p>
        </p:txBody>
      </p:sp>
      <p:sp>
        <p:nvSpPr>
          <p:cNvPr id="4" name="フッター プレースホルダー 3">
            <a:extLst>
              <a:ext uri="{FF2B5EF4-FFF2-40B4-BE49-F238E27FC236}">
                <a16:creationId xmlns:a16="http://schemas.microsoft.com/office/drawing/2014/main" id="{304AE99D-BC1D-47DC-8B57-6A5CA08E7B5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D2597F-6407-4A25-9DD7-7E08A61BDC8F}"/>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193307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D705C77-6C79-4D26-B367-4E9FE1D3633A}"/>
              </a:ext>
            </a:extLst>
          </p:cNvPr>
          <p:cNvSpPr>
            <a:spLocks noGrp="1"/>
          </p:cNvSpPr>
          <p:nvPr>
            <p:ph type="dt" sz="half" idx="10"/>
          </p:nvPr>
        </p:nvSpPr>
        <p:spPr/>
        <p:txBody>
          <a:bodyPr/>
          <a:lstStyle/>
          <a:p>
            <a:fld id="{838D701A-8E53-40E5-9873-A6B9CA5A98F2}" type="datetimeFigureOut">
              <a:rPr kumimoji="1" lang="ja-JP" altLang="en-US" smtClean="0"/>
              <a:t>2021/5/8</a:t>
            </a:fld>
            <a:endParaRPr kumimoji="1" lang="ja-JP" altLang="en-US"/>
          </a:p>
        </p:txBody>
      </p:sp>
      <p:sp>
        <p:nvSpPr>
          <p:cNvPr id="3" name="フッター プレースホルダー 2">
            <a:extLst>
              <a:ext uri="{FF2B5EF4-FFF2-40B4-BE49-F238E27FC236}">
                <a16:creationId xmlns:a16="http://schemas.microsoft.com/office/drawing/2014/main" id="{C0F1340B-52ED-4876-BBF7-E41ED85CD73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4E4D909-FB90-411D-9D2B-CCC1857CF94D}"/>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2458851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1AFE5A-05DB-4E51-AEA4-4042991DE999}"/>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149E199-84F8-4DCC-BBE4-9ED67DFF7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FFA225E-7DB6-40F5-9780-BE50483C46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0E47A2B-490F-40D1-91C1-6170E550549D}"/>
              </a:ext>
            </a:extLst>
          </p:cNvPr>
          <p:cNvSpPr>
            <a:spLocks noGrp="1"/>
          </p:cNvSpPr>
          <p:nvPr>
            <p:ph type="dt" sz="half" idx="10"/>
          </p:nvPr>
        </p:nvSpPr>
        <p:spPr/>
        <p:txBody>
          <a:bodyPr/>
          <a:lstStyle/>
          <a:p>
            <a:fld id="{838D701A-8E53-40E5-9873-A6B9CA5A98F2}" type="datetimeFigureOut">
              <a:rPr kumimoji="1" lang="ja-JP" altLang="en-US" smtClean="0"/>
              <a:t>2021/5/8</a:t>
            </a:fld>
            <a:endParaRPr kumimoji="1" lang="ja-JP" altLang="en-US"/>
          </a:p>
        </p:txBody>
      </p:sp>
      <p:sp>
        <p:nvSpPr>
          <p:cNvPr id="6" name="フッター プレースホルダー 5">
            <a:extLst>
              <a:ext uri="{FF2B5EF4-FFF2-40B4-BE49-F238E27FC236}">
                <a16:creationId xmlns:a16="http://schemas.microsoft.com/office/drawing/2014/main" id="{36B3F910-6EE2-4444-B960-7C963348D8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B5145EC-32C6-4D6A-86C2-D53FB4FEB1D0}"/>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12680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A83C54-2F7A-4271-BC92-AD3A34AFDB9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5AD7882-F8BB-4233-9AC4-9C33326EDB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A96DFCD-1DB5-4E9F-B78B-668E1E4DB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F8196A-8739-441A-A642-2F6E625278E5}"/>
              </a:ext>
            </a:extLst>
          </p:cNvPr>
          <p:cNvSpPr>
            <a:spLocks noGrp="1"/>
          </p:cNvSpPr>
          <p:nvPr>
            <p:ph type="dt" sz="half" idx="10"/>
          </p:nvPr>
        </p:nvSpPr>
        <p:spPr/>
        <p:txBody>
          <a:bodyPr/>
          <a:lstStyle/>
          <a:p>
            <a:fld id="{838D701A-8E53-40E5-9873-A6B9CA5A98F2}" type="datetimeFigureOut">
              <a:rPr kumimoji="1" lang="ja-JP" altLang="en-US" smtClean="0"/>
              <a:t>2021/5/8</a:t>
            </a:fld>
            <a:endParaRPr kumimoji="1" lang="ja-JP" altLang="en-US"/>
          </a:p>
        </p:txBody>
      </p:sp>
      <p:sp>
        <p:nvSpPr>
          <p:cNvPr id="6" name="フッター プレースホルダー 5">
            <a:extLst>
              <a:ext uri="{FF2B5EF4-FFF2-40B4-BE49-F238E27FC236}">
                <a16:creationId xmlns:a16="http://schemas.microsoft.com/office/drawing/2014/main" id="{759B4E74-5EFC-48FD-87F9-BE8BF85530E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DE58208-48E5-40D7-809A-C449F0AAF836}"/>
              </a:ext>
            </a:extLst>
          </p:cNvPr>
          <p:cNvSpPr>
            <a:spLocks noGrp="1"/>
          </p:cNvSpPr>
          <p:nvPr>
            <p:ph type="sldNum" sz="quarter" idx="12"/>
          </p:nvPr>
        </p:nvSpPr>
        <p:spPr/>
        <p:txBody>
          <a:body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72278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957A3C1-1D62-47B3-B514-B740554BC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E120468-2191-44ED-BBD9-F7DBF53621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CC88945-23D8-4134-888C-E7048CEE0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D701A-8E53-40E5-9873-A6B9CA5A98F2}" type="datetimeFigureOut">
              <a:rPr kumimoji="1" lang="ja-JP" altLang="en-US" smtClean="0"/>
              <a:t>2021/5/8</a:t>
            </a:fld>
            <a:endParaRPr kumimoji="1" lang="ja-JP" altLang="en-US"/>
          </a:p>
        </p:txBody>
      </p:sp>
      <p:sp>
        <p:nvSpPr>
          <p:cNvPr id="5" name="フッター プレースホルダー 4">
            <a:extLst>
              <a:ext uri="{FF2B5EF4-FFF2-40B4-BE49-F238E27FC236}">
                <a16:creationId xmlns:a16="http://schemas.microsoft.com/office/drawing/2014/main" id="{059CF9F7-4507-4569-84DC-56DBB842D1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2473702F-CD7E-44F5-9C18-6BF635C711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182EA-043B-47AD-BEFF-A5C83AEECF41}" type="slidenum">
              <a:rPr kumimoji="1" lang="ja-JP" altLang="en-US" smtClean="0"/>
              <a:t>‹#›</a:t>
            </a:fld>
            <a:endParaRPr kumimoji="1" lang="ja-JP" altLang="en-US"/>
          </a:p>
        </p:txBody>
      </p:sp>
    </p:spTree>
    <p:extLst>
      <p:ext uri="{BB962C8B-B14F-4D97-AF65-F5344CB8AC3E}">
        <p14:creationId xmlns:p14="http://schemas.microsoft.com/office/powerpoint/2010/main" val="3264367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jp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1.png"/><Relationship Id="rId7" Type="http://schemas.openxmlformats.org/officeDocument/2006/relationships/image" Target="../media/image43.sv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2.sv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_5ICUt-hE40?feature=oembed" TargetMode="External"/><Relationship Id="rId5" Type="http://schemas.openxmlformats.org/officeDocument/2006/relationships/image" Target="../media/image58.jpeg"/><Relationship Id="rId4" Type="http://schemas.openxmlformats.org/officeDocument/2006/relationships/image" Target="../media/image5.svg"/></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2.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t.co/vjXgGPsXWOhttps:/t.co/yXjGSHeFjq"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3.svg"/><Relationship Id="rId3" Type="http://schemas.openxmlformats.org/officeDocument/2006/relationships/image" Target="../media/image5.svg"/><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8.jpg"/><Relationship Id="rId11" Type="http://schemas.openxmlformats.org/officeDocument/2006/relationships/image" Target="../media/image23.svg"/><Relationship Id="rId5" Type="http://schemas.openxmlformats.org/officeDocument/2006/relationships/image" Target="../media/image67.jpg"/><Relationship Id="rId10" Type="http://schemas.openxmlformats.org/officeDocument/2006/relationships/image" Target="../media/image22.png"/><Relationship Id="rId4" Type="http://schemas.openxmlformats.org/officeDocument/2006/relationships/image" Target="../media/image66.jpg"/><Relationship Id="rId9" Type="http://schemas.openxmlformats.org/officeDocument/2006/relationships/image" Target="../media/image71.jpg"/><Relationship Id="rId14" Type="http://schemas.openxmlformats.org/officeDocument/2006/relationships/image" Target="../media/image74.jpg"/></Relationships>
</file>

<file path=ppt/slides/_rels/slide3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gif"/></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gif"/></Relationships>
</file>

<file path=ppt/slides/_rels/slide3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5GXBXNAIjuY?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83CF874-E280-4ED9-A80D-42288C3F9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5746" y="1739900"/>
            <a:ext cx="2756154" cy="3897592"/>
          </a:xfrm>
          <a:prstGeom prst="rect">
            <a:avLst/>
          </a:prstGeom>
        </p:spPr>
      </p:pic>
      <p:sp>
        <p:nvSpPr>
          <p:cNvPr id="2" name="タイトル 1">
            <a:extLst>
              <a:ext uri="{FF2B5EF4-FFF2-40B4-BE49-F238E27FC236}">
                <a16:creationId xmlns:a16="http://schemas.microsoft.com/office/drawing/2014/main" id="{EA6AA40A-7557-4B6F-83AB-C450835AF038}"/>
              </a:ext>
            </a:extLst>
          </p:cNvPr>
          <p:cNvSpPr>
            <a:spLocks noGrp="1"/>
          </p:cNvSpPr>
          <p:nvPr>
            <p:ph type="ctrTitle"/>
          </p:nvPr>
        </p:nvSpPr>
        <p:spPr>
          <a:xfrm>
            <a:off x="323850" y="342900"/>
            <a:ext cx="11391900" cy="2419350"/>
          </a:xfrm>
        </p:spPr>
        <p:txBody>
          <a:bodyPr>
            <a:noAutofit/>
          </a:bodyPr>
          <a:lstStyle/>
          <a:p>
            <a:r>
              <a:rPr lang="ko-KR" altLang="en-US" sz="7200" b="1" dirty="0">
                <a:solidFill>
                  <a:srgbClr val="002060"/>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우리 땅 기차 여행</a:t>
            </a: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で</a:t>
            </a:r>
            <a:br>
              <a:rPr lang="en-US" altLang="ja-JP"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br>
            <a:r>
              <a:rPr lang="ja-JP" altLang="en-US" sz="7200" b="1"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仮想空間を列車旅行しよう</a:t>
            </a:r>
            <a:endParaRPr kumimoji="1" lang="ja-JP" altLang="en-US" sz="7200" dirty="0">
              <a:solidFill>
                <a:srgbClr val="00206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p:txBody>
      </p:sp>
      <p:sp>
        <p:nvSpPr>
          <p:cNvPr id="3" name="字幕 2">
            <a:extLst>
              <a:ext uri="{FF2B5EF4-FFF2-40B4-BE49-F238E27FC236}">
                <a16:creationId xmlns:a16="http://schemas.microsoft.com/office/drawing/2014/main" id="{0658E3E8-20E8-4B71-87CB-526D69885782}"/>
              </a:ext>
            </a:extLst>
          </p:cNvPr>
          <p:cNvSpPr>
            <a:spLocks noGrp="1"/>
          </p:cNvSpPr>
          <p:nvPr>
            <p:ph type="subTitle" idx="1"/>
          </p:nvPr>
        </p:nvSpPr>
        <p:spPr>
          <a:xfrm>
            <a:off x="2628900" y="4233597"/>
            <a:ext cx="6006846" cy="1046162"/>
          </a:xfrm>
        </p:spPr>
        <p:txBody>
          <a:bodyPr>
            <a:normAutofit/>
          </a:bodyPr>
          <a:lstStyle/>
          <a:p>
            <a:r>
              <a:rPr lang="en-US" altLang="ja-JP" sz="5400" b="1" i="1" dirty="0">
                <a:latin typeface="ＭＳ 明朝" panose="02020609040205080304" pitchFamily="17" charset="-128"/>
                <a:ea typeface="ＭＳ 明朝" panose="02020609040205080304" pitchFamily="17" charset="-128"/>
                <a:cs typeface="+mj-cs"/>
              </a:rPr>
              <a:t>2021/5/19 &amp; 5/25</a:t>
            </a:r>
            <a:endParaRPr lang="ja-JP" altLang="en-US" sz="5400" b="1" i="1" dirty="0">
              <a:latin typeface="ＭＳ 明朝" panose="02020609040205080304" pitchFamily="17" charset="-128"/>
              <a:ea typeface="ＭＳ 明朝" panose="02020609040205080304" pitchFamily="17" charset="-128"/>
              <a:cs typeface="+mj-cs"/>
            </a:endParaRPr>
          </a:p>
        </p:txBody>
      </p:sp>
      <p:sp>
        <p:nvSpPr>
          <p:cNvPr id="4" name="テキスト ボックス 3">
            <a:extLst>
              <a:ext uri="{FF2B5EF4-FFF2-40B4-BE49-F238E27FC236}">
                <a16:creationId xmlns:a16="http://schemas.microsoft.com/office/drawing/2014/main" id="{8EA3003B-AB04-41FD-BF1E-96D4557C14B0}"/>
              </a:ext>
            </a:extLst>
          </p:cNvPr>
          <p:cNvSpPr txBox="1"/>
          <p:nvPr/>
        </p:nvSpPr>
        <p:spPr>
          <a:xfrm flipH="1">
            <a:off x="4002904" y="2973588"/>
            <a:ext cx="3474220" cy="1015663"/>
          </a:xfrm>
          <a:prstGeom prst="rect">
            <a:avLst/>
          </a:prstGeom>
          <a:noFill/>
        </p:spPr>
        <p:txBody>
          <a:bodyPr wrap="square" rtlCol="0">
            <a:spAutoFit/>
          </a:bodyPr>
          <a:lstStyle/>
          <a:p>
            <a:r>
              <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その</a:t>
            </a:r>
            <a:r>
              <a:rPr lang="en-US" altLang="ja-JP"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rPr>
              <a:t>11</a:t>
            </a:r>
            <a:endParaRPr lang="ja-JP" altLang="en-US" sz="6000" b="1" dirty="0">
              <a:solidFill>
                <a:schemeClr val="accent5">
                  <a:lumMod val="75000"/>
                </a:schemeClr>
              </a:solidFill>
              <a:latin typeface="HG丸ｺﾞｼｯｸM-PRO" panose="020F0600000000000000" pitchFamily="50" charset="-128"/>
              <a:ea typeface="HG丸ｺﾞｼｯｸM-PRO" panose="020F0600000000000000" pitchFamily="50" charset="-128"/>
              <a:cs typeface="+mj-cs"/>
            </a:endParaRPr>
          </a:p>
        </p:txBody>
      </p:sp>
      <p:pic>
        <p:nvPicPr>
          <p:cNvPr id="7" name="図 6">
            <a:extLst>
              <a:ext uri="{FF2B5EF4-FFF2-40B4-BE49-F238E27FC236}">
                <a16:creationId xmlns:a16="http://schemas.microsoft.com/office/drawing/2014/main" id="{BB61DD12-B11B-44F5-9BEA-CF9D0BB1C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563" y="5821279"/>
            <a:ext cx="5862437" cy="966788"/>
          </a:xfrm>
          <a:prstGeom prst="rect">
            <a:avLst/>
          </a:prstGeom>
        </p:spPr>
      </p:pic>
    </p:spTree>
    <p:extLst>
      <p:ext uri="{BB962C8B-B14F-4D97-AF65-F5344CB8AC3E}">
        <p14:creationId xmlns:p14="http://schemas.microsoft.com/office/powerpoint/2010/main" val="1041289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74485"/>
            <a:ext cx="7592696"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동부남해선東海南部線</a:t>
            </a: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a:t>
            </a: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불국사역</a:t>
            </a: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pic>
        <p:nvPicPr>
          <p:cNvPr id="9" name="図 8">
            <a:extLst>
              <a:ext uri="{FF2B5EF4-FFF2-40B4-BE49-F238E27FC236}">
                <a16:creationId xmlns:a16="http://schemas.microsoft.com/office/drawing/2014/main" id="{6B183AE9-BA45-4C34-A629-8CCDA2ED333F}"/>
              </a:ext>
            </a:extLst>
          </p:cNvPr>
          <p:cNvPicPr>
            <a:picLocks noChangeAspect="1"/>
          </p:cNvPicPr>
          <p:nvPr/>
        </p:nvPicPr>
        <p:blipFill rotWithShape="1">
          <a:blip r:embed="rId2">
            <a:extLst>
              <a:ext uri="{28A0092B-C50C-407E-A947-70E740481C1C}">
                <a14:useLocalDpi xmlns:a14="http://schemas.microsoft.com/office/drawing/2010/main" val="0"/>
              </a:ext>
            </a:extLst>
          </a:blip>
          <a:srcRect l="6915" t="7082"/>
          <a:stretch/>
        </p:blipFill>
        <p:spPr>
          <a:xfrm>
            <a:off x="3771899" y="2101603"/>
            <a:ext cx="8334375" cy="4681912"/>
          </a:xfrm>
          <a:prstGeom prst="rect">
            <a:avLst/>
          </a:prstGeom>
        </p:spPr>
      </p:pic>
      <p:pic>
        <p:nvPicPr>
          <p:cNvPr id="3" name="図 2">
            <a:extLst>
              <a:ext uri="{FF2B5EF4-FFF2-40B4-BE49-F238E27FC236}">
                <a16:creationId xmlns:a16="http://schemas.microsoft.com/office/drawing/2014/main" id="{4C6EA6AD-AA88-4714-806D-020AF5EF0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 y="1075950"/>
            <a:ext cx="4572000" cy="3048000"/>
          </a:xfrm>
          <a:prstGeom prst="rect">
            <a:avLst/>
          </a:prstGeom>
        </p:spPr>
      </p:pic>
    </p:spTree>
    <p:extLst>
      <p:ext uri="{BB962C8B-B14F-4D97-AF65-F5344CB8AC3E}">
        <p14:creationId xmlns:p14="http://schemas.microsoft.com/office/powerpoint/2010/main" val="3368934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B65533C-0409-45F8-A94E-C0B9B88C41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241" y="211291"/>
            <a:ext cx="9937418" cy="6646710"/>
          </a:xfrm>
          <a:prstGeom prst="rect">
            <a:avLst/>
          </a:prstGeom>
        </p:spPr>
      </p:pic>
      <p:grpSp>
        <p:nvGrpSpPr>
          <p:cNvPr id="31" name="グループ化 30">
            <a:extLst>
              <a:ext uri="{FF2B5EF4-FFF2-40B4-BE49-F238E27FC236}">
                <a16:creationId xmlns:a16="http://schemas.microsoft.com/office/drawing/2014/main" id="{AF5D471E-609D-4EA4-ACAA-DF4FED5AB391}"/>
              </a:ext>
            </a:extLst>
          </p:cNvPr>
          <p:cNvGrpSpPr/>
          <p:nvPr/>
        </p:nvGrpSpPr>
        <p:grpSpPr>
          <a:xfrm>
            <a:off x="8626943" y="-206893"/>
            <a:ext cx="3769382" cy="1462230"/>
            <a:chOff x="4987291" y="1619405"/>
            <a:chExt cx="4481842" cy="1738610"/>
          </a:xfrm>
        </p:grpSpPr>
        <p:pic>
          <p:nvPicPr>
            <p:cNvPr id="32" name="グラフィックス 31">
              <a:extLst>
                <a:ext uri="{FF2B5EF4-FFF2-40B4-BE49-F238E27FC236}">
                  <a16:creationId xmlns:a16="http://schemas.microsoft.com/office/drawing/2014/main" id="{6444D65C-3096-4FE0-B582-91C900C75E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0962FE51-0294-46D2-9EF5-97DC314EDD58}"/>
                </a:ext>
              </a:extLst>
            </p:cNvPr>
            <p:cNvSpPr txBox="1"/>
            <p:nvPr/>
          </p:nvSpPr>
          <p:spPr>
            <a:xfrm>
              <a:off x="5456159" y="2102114"/>
              <a:ext cx="3572796" cy="548926"/>
            </a:xfrm>
            <a:prstGeom prst="rect">
              <a:avLst/>
            </a:prstGeom>
            <a:noFill/>
          </p:spPr>
          <p:txBody>
            <a:bodyPr wrap="squar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34-35</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408430" y="112585"/>
            <a:ext cx="248285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남산南山</a:t>
            </a:r>
          </a:p>
          <a:p>
            <a:pPr algn="ctr"/>
            <a:endParaRPr kumimoji="1" lang="ja-JP" altLang="en-US" sz="3600" dirty="0"/>
          </a:p>
        </p:txBody>
      </p:sp>
      <p:sp>
        <p:nvSpPr>
          <p:cNvPr id="9" name="タイトル 3">
            <a:extLst>
              <a:ext uri="{FF2B5EF4-FFF2-40B4-BE49-F238E27FC236}">
                <a16:creationId xmlns:a16="http://schemas.microsoft.com/office/drawing/2014/main" id="{EF9E84BE-F903-4E83-8DDA-83ED641D9460}"/>
              </a:ext>
            </a:extLst>
          </p:cNvPr>
          <p:cNvSpPr txBox="1">
            <a:spLocks/>
          </p:cNvSpPr>
          <p:nvPr/>
        </p:nvSpPr>
        <p:spPr>
          <a:xfrm>
            <a:off x="56515" y="-124547"/>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solidFill>
                  <a:srgbClr val="FF0000"/>
                </a:solidFill>
                <a:latin typeface="HG丸ｺﾞｼｯｸM-PRO" panose="020F0600000000000000" pitchFamily="50" charset="-128"/>
                <a:ea typeface="HG丸ｺﾞｼｯｸM-PRO" panose="020F0600000000000000" pitchFamily="50" charset="-128"/>
              </a:rPr>
              <a:t>②</a:t>
            </a:r>
            <a:endParaRPr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4" name="楕円 13">
            <a:extLst>
              <a:ext uri="{FF2B5EF4-FFF2-40B4-BE49-F238E27FC236}">
                <a16:creationId xmlns:a16="http://schemas.microsoft.com/office/drawing/2014/main" id="{19BB26D4-3493-4C0E-8C9F-5D8CD3AB23E2}"/>
              </a:ext>
            </a:extLst>
          </p:cNvPr>
          <p:cNvSpPr/>
          <p:nvPr/>
        </p:nvSpPr>
        <p:spPr>
          <a:xfrm>
            <a:off x="4876800" y="1313353"/>
            <a:ext cx="1219200" cy="111267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5011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374B556-2B65-4AD9-818A-699582FF5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1" name="グループ化 30">
            <a:extLst>
              <a:ext uri="{FF2B5EF4-FFF2-40B4-BE49-F238E27FC236}">
                <a16:creationId xmlns:a16="http://schemas.microsoft.com/office/drawing/2014/main" id="{AF5D471E-609D-4EA4-ACAA-DF4FED5AB391}"/>
              </a:ext>
            </a:extLst>
          </p:cNvPr>
          <p:cNvGrpSpPr/>
          <p:nvPr/>
        </p:nvGrpSpPr>
        <p:grpSpPr>
          <a:xfrm>
            <a:off x="8626943" y="-206893"/>
            <a:ext cx="3769382" cy="1462230"/>
            <a:chOff x="4987291" y="1619405"/>
            <a:chExt cx="4481842" cy="1738610"/>
          </a:xfrm>
        </p:grpSpPr>
        <p:pic>
          <p:nvPicPr>
            <p:cNvPr id="32" name="グラフィックス 31">
              <a:extLst>
                <a:ext uri="{FF2B5EF4-FFF2-40B4-BE49-F238E27FC236}">
                  <a16:creationId xmlns:a16="http://schemas.microsoft.com/office/drawing/2014/main" id="{6444D65C-3096-4FE0-B582-91C900C75E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0962FE51-0294-46D2-9EF5-97DC314EDD58}"/>
                </a:ext>
              </a:extLst>
            </p:cNvPr>
            <p:cNvSpPr txBox="1"/>
            <p:nvPr/>
          </p:nvSpPr>
          <p:spPr>
            <a:xfrm>
              <a:off x="5456159" y="2102114"/>
              <a:ext cx="3572796" cy="548926"/>
            </a:xfrm>
            <a:prstGeom prst="rect">
              <a:avLst/>
            </a:prstGeom>
            <a:noFill/>
          </p:spPr>
          <p:txBody>
            <a:bodyPr wrap="squar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34</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408430" y="112585"/>
            <a:ext cx="248285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남산南山</a:t>
            </a:r>
          </a:p>
          <a:p>
            <a:pPr algn="ctr"/>
            <a:endParaRPr kumimoji="1" lang="ja-JP" altLang="en-US" sz="3600" dirty="0"/>
          </a:p>
        </p:txBody>
      </p:sp>
      <p:sp>
        <p:nvSpPr>
          <p:cNvPr id="9" name="タイトル 3">
            <a:extLst>
              <a:ext uri="{FF2B5EF4-FFF2-40B4-BE49-F238E27FC236}">
                <a16:creationId xmlns:a16="http://schemas.microsoft.com/office/drawing/2014/main" id="{EF9E84BE-F903-4E83-8DDA-83ED641D9460}"/>
              </a:ext>
            </a:extLst>
          </p:cNvPr>
          <p:cNvSpPr txBox="1">
            <a:spLocks/>
          </p:cNvSpPr>
          <p:nvPr/>
        </p:nvSpPr>
        <p:spPr>
          <a:xfrm>
            <a:off x="56515" y="-124547"/>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solidFill>
                  <a:srgbClr val="FF0000"/>
                </a:solidFill>
                <a:latin typeface="HG丸ｺﾞｼｯｸM-PRO" panose="020F0600000000000000" pitchFamily="50" charset="-128"/>
                <a:ea typeface="HG丸ｺﾞｼｯｸM-PRO" panose="020F0600000000000000" pitchFamily="50" charset="-128"/>
              </a:rPr>
              <a:t>②</a:t>
            </a:r>
            <a:endParaRPr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323719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95250" y="992825"/>
            <a:ext cx="12192000" cy="5057025"/>
          </a:xfrm>
          <a:prstGeom prst="rect">
            <a:avLst/>
          </a:prstGeom>
          <a:noFill/>
        </p:spPr>
        <p:txBody>
          <a:bodyPr wrap="square" rtlCol="0">
            <a:spAutoFit/>
          </a:bodyPr>
          <a:lstStyle/>
          <a:p>
            <a:pPr algn="l">
              <a:lnSpc>
                <a:spcPts val="43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신라 수도 서라벌의 앞마당으로 수많은 불교 문화재가 산 곳곳에 있는 전국에서 가장 문화재 밀집도가 높은 산으로 국립공원 및 유네스코 세계유산에 지정되었다</a:t>
            </a:r>
            <a:r>
              <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a:t>
            </a:r>
          </a:p>
          <a:p>
            <a:pPr algn="l">
              <a:lnSpc>
                <a:spcPts val="4300"/>
              </a:lnSpc>
            </a:pPr>
            <a:endParaRPr lang="en-US" altLang="ko-KR"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endParaRPr>
          </a:p>
          <a:p>
            <a:pPr algn="l">
              <a:lnSpc>
                <a:spcPts val="4300"/>
              </a:lnSpc>
            </a:pP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新羅首都徐羅伐の前庭として数多くの仏教文化財が山のあちこちにある</a:t>
            </a:r>
            <a:r>
              <a:rPr lang="ja-JP" altLang="en-US" sz="4000" kern="0" dirty="0">
                <a:solidFill>
                  <a:srgbClr val="222222"/>
                </a:solidFill>
                <a:latin typeface="ＭＳ 明朝" panose="02020609040205080304" pitchFamily="17" charset="-128"/>
                <a:ea typeface="ＭＳ 明朝" panose="02020609040205080304" pitchFamily="17" charset="-128"/>
                <a:cs typeface="Batang" panose="02030600000101010101" pitchFamily="18" charset="-127"/>
              </a:rPr>
              <a:t>、</a:t>
            </a:r>
            <a:r>
              <a:rPr lang="ko-KR" altLang="en-US" sz="40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全国で最も文化財密集度が高い山で国立公園およびユネスコ世界遺産に指定された。</a:t>
            </a:r>
            <a:endParaRPr lang="ja-JP" altLang="ja-JP" sz="4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1" name="四角形: 角を丸くする 10">
            <a:extLst>
              <a:ext uri="{FF2B5EF4-FFF2-40B4-BE49-F238E27FC236}">
                <a16:creationId xmlns:a16="http://schemas.microsoft.com/office/drawing/2014/main" id="{D6EAFC33-8CAA-45FC-BEE5-D018AF88465B}"/>
              </a:ext>
            </a:extLst>
          </p:cNvPr>
          <p:cNvSpPr/>
          <p:nvPr/>
        </p:nvSpPr>
        <p:spPr>
          <a:xfrm>
            <a:off x="1408430" y="112585"/>
            <a:ext cx="248285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남산南山</a:t>
            </a:r>
          </a:p>
          <a:p>
            <a:pPr algn="ctr"/>
            <a:endParaRPr kumimoji="1" lang="ja-JP" altLang="en-US" sz="3600" dirty="0"/>
          </a:p>
        </p:txBody>
      </p:sp>
    </p:spTree>
    <p:extLst>
      <p:ext uri="{BB962C8B-B14F-4D97-AF65-F5344CB8AC3E}">
        <p14:creationId xmlns:p14="http://schemas.microsoft.com/office/powerpoint/2010/main" val="3680669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0" y="1761871"/>
            <a:ext cx="12192000" cy="4452501"/>
          </a:xfrm>
          <a:prstGeom prst="rect">
            <a:avLst/>
          </a:prstGeom>
          <a:noFill/>
        </p:spPr>
        <p:txBody>
          <a:bodyPr wrap="square" rtlCol="0">
            <a:spAutoFit/>
          </a:bodyPr>
          <a:lstStyle/>
          <a:p>
            <a:pPr algn="l">
              <a:lnSpc>
                <a:spcPts val="3400"/>
              </a:lnSpc>
            </a:pPr>
            <a:r>
              <a:rPr lang="ja-JP" altLang="en-US"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ja-JP" altLang="en-US" sz="3200" b="0" i="0" dirty="0">
                <a:solidFill>
                  <a:srgbClr val="5E5E5E"/>
                </a:solidFill>
                <a:effectLst/>
                <a:latin typeface="ＭＳ 明朝" panose="02020609040205080304" pitchFamily="17" charset="-128"/>
                <a:ea typeface="ＭＳ 明朝" panose="02020609040205080304" pitchFamily="17" charset="-128"/>
              </a:rPr>
              <a:t>紀元前</a:t>
            </a:r>
            <a:r>
              <a:rPr lang="en-US" altLang="ja-JP" sz="3200" b="0" i="0" dirty="0">
                <a:solidFill>
                  <a:srgbClr val="5E5E5E"/>
                </a:solidFill>
                <a:effectLst/>
                <a:latin typeface="ＭＳ 明朝" panose="02020609040205080304" pitchFamily="17" charset="-128"/>
                <a:ea typeface="ＭＳ 明朝" panose="02020609040205080304" pitchFamily="17" charset="-128"/>
              </a:rPr>
              <a:t>69</a:t>
            </a:r>
            <a:r>
              <a:rPr lang="ja-JP" altLang="en-US" sz="3200" b="0" i="0" dirty="0">
                <a:solidFill>
                  <a:srgbClr val="5E5E5E"/>
                </a:solidFill>
                <a:effectLst/>
                <a:latin typeface="ＭＳ 明朝" panose="02020609040205080304" pitchFamily="17" charset="-128"/>
                <a:ea typeface="ＭＳ 明朝" panose="02020609040205080304" pitchFamily="17" charset="-128"/>
              </a:rPr>
              <a:t>年、ある日六部村のひとつである高墟村長が南山に上り山麓を見下すと井戸の周辺で白馬が跪いて嘶いている姿をみて、不思議に思った村長がそこに行ってみたら白馬はすでに姿を消し、白馬のいたところには大きな卵が残されていました。やがてその卵から眉目秀麗な男の子が生まれたが、</a:t>
            </a:r>
            <a:r>
              <a:rPr lang="en-US" altLang="ja-JP" sz="3200" b="0" i="0" dirty="0">
                <a:solidFill>
                  <a:srgbClr val="5E5E5E"/>
                </a:solidFill>
                <a:effectLst/>
                <a:latin typeface="ＭＳ 明朝" panose="02020609040205080304" pitchFamily="17" charset="-128"/>
                <a:ea typeface="ＭＳ 明朝" panose="02020609040205080304" pitchFamily="17" charset="-128"/>
              </a:rPr>
              <a:t>13</a:t>
            </a:r>
            <a:r>
              <a:rPr lang="ja-JP" altLang="en-US" sz="3200" b="0" i="0" dirty="0">
                <a:solidFill>
                  <a:srgbClr val="5E5E5E"/>
                </a:solidFill>
                <a:effectLst/>
                <a:latin typeface="ＭＳ 明朝" panose="02020609040205080304" pitchFamily="17" charset="-128"/>
                <a:ea typeface="ＭＳ 明朝" panose="02020609040205080304" pitchFamily="17" charset="-128"/>
              </a:rPr>
              <a:t>歳の時（</a:t>
            </a:r>
            <a:r>
              <a:rPr lang="en-US" altLang="ja-JP" sz="3200" b="0" i="0" dirty="0">
                <a:solidFill>
                  <a:srgbClr val="5E5E5E"/>
                </a:solidFill>
                <a:effectLst/>
                <a:latin typeface="ＭＳ 明朝" panose="02020609040205080304" pitchFamily="17" charset="-128"/>
                <a:ea typeface="ＭＳ 明朝" panose="02020609040205080304" pitchFamily="17" charset="-128"/>
              </a:rPr>
              <a:t>B.C.57</a:t>
            </a:r>
            <a:r>
              <a:rPr lang="ja-JP" altLang="en-US" sz="3200" b="0" i="0" dirty="0">
                <a:solidFill>
                  <a:srgbClr val="5E5E5E"/>
                </a:solidFill>
                <a:effectLst/>
                <a:latin typeface="ＭＳ 明朝" panose="02020609040205080304" pitchFamily="17" charset="-128"/>
                <a:ea typeface="ＭＳ 明朝" panose="02020609040205080304" pitchFamily="17" charset="-128"/>
              </a:rPr>
              <a:t>）に六部村長たちによって新羅の初代王となり、国号を徐那伐と定めるようになります。この男が新羅の始祖王・朴赫居世であり、この徐那伐が後に新羅と呼ばれるようにな</a:t>
            </a:r>
            <a:r>
              <a:rPr lang="ja-JP" altLang="en-US" sz="3200" dirty="0">
                <a:solidFill>
                  <a:srgbClr val="5E5E5E"/>
                </a:solidFill>
                <a:latin typeface="ＭＳ 明朝" panose="02020609040205080304" pitchFamily="17" charset="-128"/>
                <a:ea typeface="ＭＳ 明朝" panose="02020609040205080304" pitchFamily="17" charset="-128"/>
              </a:rPr>
              <a:t>る</a:t>
            </a:r>
            <a:r>
              <a:rPr lang="ja-JP" altLang="en-US" sz="3200" b="0" i="0" dirty="0">
                <a:solidFill>
                  <a:srgbClr val="5E5E5E"/>
                </a:solidFill>
                <a:effectLst/>
                <a:latin typeface="ＭＳ 明朝" panose="02020609040205080304" pitchFamily="17" charset="-128"/>
                <a:ea typeface="ＭＳ 明朝" panose="02020609040205080304" pitchFamily="17" charset="-128"/>
              </a:rPr>
              <a:t>。</a:t>
            </a:r>
          </a:p>
          <a:p>
            <a:pPr algn="l">
              <a:lnSpc>
                <a:spcPts val="3400"/>
              </a:lnSpc>
            </a:pPr>
            <a:r>
              <a:rPr lang="ja-JP" altLang="en-US" sz="3200" b="0" i="0" dirty="0">
                <a:solidFill>
                  <a:srgbClr val="5E5E5E"/>
                </a:solidFill>
                <a:effectLst/>
                <a:latin typeface="ＭＳ 明朝" panose="02020609040205080304" pitchFamily="17" charset="-128"/>
                <a:ea typeface="ＭＳ 明朝" panose="02020609040205080304" pitchFamily="17" charset="-128"/>
              </a:rPr>
              <a:t>蘿井には今も井戸が残っており、朝鮮時代の純祖</a:t>
            </a:r>
            <a:r>
              <a:rPr lang="en-US" altLang="ja-JP" sz="3200" b="0" i="0" dirty="0">
                <a:solidFill>
                  <a:srgbClr val="5E5E5E"/>
                </a:solidFill>
                <a:effectLst/>
                <a:latin typeface="ＭＳ 明朝" panose="02020609040205080304" pitchFamily="17" charset="-128"/>
                <a:ea typeface="ＭＳ 明朝" panose="02020609040205080304" pitchFamily="17" charset="-128"/>
              </a:rPr>
              <a:t>3</a:t>
            </a:r>
            <a:r>
              <a:rPr lang="ja-JP" altLang="en-US" sz="3200" b="0" i="0" dirty="0">
                <a:solidFill>
                  <a:srgbClr val="5E5E5E"/>
                </a:solidFill>
                <a:effectLst/>
                <a:latin typeface="ＭＳ 明朝" panose="02020609040205080304" pitchFamily="17" charset="-128"/>
                <a:ea typeface="ＭＳ 明朝" panose="02020609040205080304" pitchFamily="17" charset="-128"/>
              </a:rPr>
              <a:t>年（</a:t>
            </a:r>
            <a:r>
              <a:rPr lang="en-US" altLang="ja-JP" sz="3200" b="0" i="0" dirty="0">
                <a:solidFill>
                  <a:srgbClr val="5E5E5E"/>
                </a:solidFill>
                <a:effectLst/>
                <a:latin typeface="ＭＳ 明朝" panose="02020609040205080304" pitchFamily="17" charset="-128"/>
                <a:ea typeface="ＭＳ 明朝" panose="02020609040205080304" pitchFamily="17" charset="-128"/>
              </a:rPr>
              <a:t>1802</a:t>
            </a:r>
            <a:r>
              <a:rPr lang="ja-JP" altLang="en-US" sz="3200" b="0" i="0" dirty="0">
                <a:solidFill>
                  <a:srgbClr val="5E5E5E"/>
                </a:solidFill>
                <a:effectLst/>
                <a:latin typeface="ＭＳ 明朝" panose="02020609040205080304" pitchFamily="17" charset="-128"/>
                <a:ea typeface="ＭＳ 明朝" panose="02020609040205080304" pitchFamily="17" charset="-128"/>
              </a:rPr>
              <a:t>年）に立てられた遺墟碑がある。</a:t>
            </a:r>
          </a:p>
        </p:txBody>
      </p:sp>
      <p:sp>
        <p:nvSpPr>
          <p:cNvPr id="11" name="四角形: 角を丸くする 10">
            <a:extLst>
              <a:ext uri="{FF2B5EF4-FFF2-40B4-BE49-F238E27FC236}">
                <a16:creationId xmlns:a16="http://schemas.microsoft.com/office/drawing/2014/main" id="{D6EAFC33-8CAA-45FC-BEE5-D018AF88465B}"/>
              </a:ext>
            </a:extLst>
          </p:cNvPr>
          <p:cNvSpPr/>
          <p:nvPr/>
        </p:nvSpPr>
        <p:spPr>
          <a:xfrm>
            <a:off x="1408430" y="112585"/>
            <a:ext cx="248285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남산南山</a:t>
            </a:r>
          </a:p>
          <a:p>
            <a:pPr algn="ctr"/>
            <a:endParaRPr kumimoji="1" lang="ja-JP" altLang="en-US" sz="3600" dirty="0"/>
          </a:p>
        </p:txBody>
      </p:sp>
      <p:pic>
        <p:nvPicPr>
          <p:cNvPr id="5" name="グラフィックス 4">
            <a:extLst>
              <a:ext uri="{FF2B5EF4-FFF2-40B4-BE49-F238E27FC236}">
                <a16:creationId xmlns:a16="http://schemas.microsoft.com/office/drawing/2014/main" id="{D6990F58-98A8-44E4-86AE-A37F77DB92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70305" y="0"/>
            <a:ext cx="4630770" cy="1080336"/>
          </a:xfrm>
          <a:prstGeom prst="rect">
            <a:avLst/>
          </a:prstGeom>
        </p:spPr>
      </p:pic>
      <p:sp>
        <p:nvSpPr>
          <p:cNvPr id="2" name="テキスト ボックス 1">
            <a:extLst>
              <a:ext uri="{FF2B5EF4-FFF2-40B4-BE49-F238E27FC236}">
                <a16:creationId xmlns:a16="http://schemas.microsoft.com/office/drawing/2014/main" id="{68EA71E1-8CEE-4A3A-9095-9E7F4B1BB600}"/>
              </a:ext>
            </a:extLst>
          </p:cNvPr>
          <p:cNvSpPr txBox="1"/>
          <p:nvPr/>
        </p:nvSpPr>
        <p:spPr>
          <a:xfrm>
            <a:off x="5143500" y="265580"/>
            <a:ext cx="3262432" cy="461665"/>
          </a:xfrm>
          <a:prstGeom prst="rect">
            <a:avLst/>
          </a:prstGeom>
          <a:noFill/>
        </p:spPr>
        <p:txBody>
          <a:bodyPr wrap="none" rtlCol="0">
            <a:spAutoFit/>
          </a:bodyPr>
          <a:lstStyle/>
          <a:p>
            <a:r>
              <a:rPr lang="en-US"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(1)</a:t>
            </a:r>
            <a:r>
              <a:rPr lang="en-US"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rPr>
              <a:t> </a:t>
            </a:r>
            <a:r>
              <a:rPr lang="ko-KR" altLang="ja-JP" sz="2400" b="1" kern="100" dirty="0" err="1">
                <a:solidFill>
                  <a:schemeClr val="accent1">
                    <a:lumMod val="75000"/>
                  </a:schemeClr>
                </a:solidFill>
                <a:effectLst/>
                <a:latin typeface="ＭＳ 明朝" panose="02020609040205080304" pitchFamily="17" charset="-128"/>
                <a:ea typeface="Batang" panose="02030600000101010101" pitchFamily="18" charset="-127"/>
                <a:cs typeface="Batang" panose="02030600000101010101" pitchFamily="18" charset="-127"/>
              </a:rPr>
              <a:t>나정</a:t>
            </a:r>
            <a:r>
              <a:rPr lang="en-US"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a:t>
            </a:r>
            <a:r>
              <a:rPr lang="ko-KR" altLang="ja-JP" sz="2400" b="1" kern="100" dirty="0">
                <a:solidFill>
                  <a:schemeClr val="accent1">
                    <a:lumMod val="75000"/>
                  </a:schemeClr>
                </a:solidFill>
                <a:effectLst/>
                <a:latin typeface="ＭＳ 明朝" panose="02020609040205080304" pitchFamily="17" charset="-128"/>
                <a:ea typeface="Batang" panose="02030600000101010101" pitchFamily="18" charset="-127"/>
                <a:cs typeface="Batang" panose="02030600000101010101" pitchFamily="18" charset="-127"/>
              </a:rPr>
              <a:t>蘿</a:t>
            </a:r>
            <a:r>
              <a:rPr lang="ko-KR"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游明朝" panose="02020400000000000000" pitchFamily="18" charset="-128"/>
              </a:rPr>
              <a:t>井</a:t>
            </a:r>
            <a:r>
              <a:rPr lang="en-US"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游明朝" panose="02020400000000000000" pitchFamily="18" charset="-128"/>
              </a:rPr>
              <a:t>](</a:t>
            </a:r>
            <a:r>
              <a:rPr lang="ko-KR" altLang="ja-JP" sz="2400" b="1" kern="100" dirty="0">
                <a:solidFill>
                  <a:schemeClr val="accent1">
                    <a:lumMod val="75000"/>
                  </a:schemeClr>
                </a:solidFill>
                <a:effectLst/>
                <a:latin typeface="ＭＳ 明朝" panose="02020609040205080304" pitchFamily="17" charset="-128"/>
                <a:ea typeface="Batang" panose="02030600000101010101" pitchFamily="18" charset="-127"/>
                <a:cs typeface="Batang" panose="02030600000101010101" pitchFamily="18" charset="-127"/>
              </a:rPr>
              <a:t>우물</a:t>
            </a:r>
            <a:r>
              <a:rPr lang="en-US"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游明朝" panose="02020400000000000000" pitchFamily="18" charset="-128"/>
              </a:rPr>
              <a:t>)</a:t>
            </a:r>
            <a:endParaRPr lang="ja-JP"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B0B31BBA-522B-4FB9-AFE5-BFC5FCFF5517}"/>
              </a:ext>
            </a:extLst>
          </p:cNvPr>
          <p:cNvSpPr txBox="1"/>
          <p:nvPr/>
        </p:nvSpPr>
        <p:spPr>
          <a:xfrm>
            <a:off x="754540" y="1161250"/>
            <a:ext cx="10703571" cy="523220"/>
          </a:xfrm>
          <a:prstGeom prst="rect">
            <a:avLst/>
          </a:prstGeom>
          <a:noFill/>
        </p:spPr>
        <p:txBody>
          <a:bodyPr wrap="none" rtlCol="0">
            <a:spAutoFit/>
          </a:bodyPr>
          <a:lstStyle/>
          <a:p>
            <a:r>
              <a:rPr lang="ko-KR" altLang="ja-JP" sz="2800" b="1" kern="100" dirty="0">
                <a:solidFill>
                  <a:srgbClr val="FF00FF"/>
                </a:solidFill>
                <a:effectLst/>
                <a:latin typeface="游明朝" panose="02020400000000000000" pitchFamily="18" charset="-128"/>
                <a:ea typeface="Batang" panose="02030600000101010101" pitchFamily="18" charset="-127"/>
                <a:cs typeface="Batang" panose="02030600000101010101" pitchFamily="18" charset="-127"/>
              </a:rPr>
              <a:t>신라의</a:t>
            </a:r>
            <a:r>
              <a:rPr lang="ko-KR" altLang="ja-JP" sz="2800" b="1" kern="100" dirty="0">
                <a:solidFill>
                  <a:srgbClr val="FF00FF"/>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ko-KR" altLang="ja-JP" sz="2800" b="1" kern="100" dirty="0">
                <a:solidFill>
                  <a:srgbClr val="FF00FF"/>
                </a:solidFill>
                <a:effectLst/>
                <a:latin typeface="游明朝" panose="02020400000000000000" pitchFamily="18" charset="-128"/>
                <a:ea typeface="Batang" panose="02030600000101010101" pitchFamily="18" charset="-127"/>
                <a:cs typeface="Batang" panose="02030600000101010101" pitchFamily="18" charset="-127"/>
              </a:rPr>
              <a:t>시조</a:t>
            </a:r>
            <a:r>
              <a:rPr lang="ko-KR" altLang="ja-JP" sz="2800" b="1" kern="100" dirty="0">
                <a:solidFill>
                  <a:srgbClr val="FF00FF"/>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ko-KR" altLang="ja-JP" sz="2800" b="1" kern="100" dirty="0">
                <a:solidFill>
                  <a:srgbClr val="FF00FF"/>
                </a:solidFill>
                <a:effectLst/>
                <a:latin typeface="游明朝" panose="02020400000000000000" pitchFamily="18" charset="-128"/>
                <a:ea typeface="Batang" panose="02030600000101010101" pitchFamily="18" charset="-127"/>
                <a:cs typeface="Batang" panose="02030600000101010101" pitchFamily="18" charset="-127"/>
              </a:rPr>
              <a:t>박혁거세</a:t>
            </a:r>
            <a:r>
              <a:rPr lang="en-US" altLang="ja-JP" sz="2800" b="1" kern="100" dirty="0">
                <a:solidFill>
                  <a:srgbClr val="FF00FF"/>
                </a:solidFill>
                <a:effectLst/>
                <a:latin typeface="Batang" panose="02030600000101010101" pitchFamily="18" charset="-127"/>
                <a:ea typeface="Malgun Gothic" panose="020B0503020000020004" pitchFamily="34" charset="-127"/>
                <a:cs typeface="Batang" panose="02030600000101010101" pitchFamily="18" charset="-127"/>
              </a:rPr>
              <a:t>[</a:t>
            </a:r>
            <a:r>
              <a:rPr lang="ko-KR" altLang="ja-JP" sz="2800" b="1" kern="100" dirty="0">
                <a:solidFill>
                  <a:srgbClr val="FF00FF"/>
                </a:solidFill>
                <a:effectLst/>
                <a:latin typeface="游明朝" panose="02020400000000000000" pitchFamily="18" charset="-128"/>
                <a:ea typeface="ＭＳ 明朝" panose="02020609040205080304" pitchFamily="17" charset="-128"/>
                <a:cs typeface="Times New Roman" panose="02020603050405020304" pitchFamily="18" charset="0"/>
              </a:rPr>
              <a:t>朴赫居世</a:t>
            </a:r>
            <a:r>
              <a:rPr lang="en-US" altLang="ja-JP" sz="2800" b="1" kern="100" dirty="0">
                <a:solidFill>
                  <a:srgbClr val="FF00FF"/>
                </a:solidFill>
                <a:effectLst/>
                <a:latin typeface="ＭＳ 明朝" panose="02020609040205080304" pitchFamily="17" charset="-128"/>
                <a:ea typeface="Malgun Gothic" panose="020B0503020000020004" pitchFamily="34" charset="-127"/>
                <a:cs typeface="Times New Roman" panose="02020603050405020304" pitchFamily="18" charset="0"/>
              </a:rPr>
              <a:t>]</a:t>
            </a:r>
            <a:r>
              <a:rPr lang="ko-KR" altLang="ja-JP" sz="2800" b="1" kern="100" dirty="0">
                <a:solidFill>
                  <a:srgbClr val="FF00FF"/>
                </a:solidFill>
                <a:effectLst/>
                <a:latin typeface="游明朝" panose="02020400000000000000" pitchFamily="18" charset="-128"/>
                <a:ea typeface="Batang" panose="02030600000101010101" pitchFamily="18" charset="-127"/>
                <a:cs typeface="Batang" panose="02030600000101010101" pitchFamily="18" charset="-127"/>
              </a:rPr>
              <a:t>의</a:t>
            </a:r>
            <a:r>
              <a:rPr lang="ko-KR" altLang="ja-JP" sz="2800" b="1" kern="100" dirty="0">
                <a:solidFill>
                  <a:srgbClr val="FF00FF"/>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ko-KR" altLang="ja-JP" sz="2800" b="1" kern="100" dirty="0" err="1">
                <a:solidFill>
                  <a:srgbClr val="FF00FF"/>
                </a:solidFill>
                <a:effectLst/>
                <a:latin typeface="游明朝" panose="02020400000000000000" pitchFamily="18" charset="-128"/>
                <a:ea typeface="Batang" panose="02030600000101010101" pitchFamily="18" charset="-127"/>
                <a:cs typeface="Batang" panose="02030600000101010101" pitchFamily="18" charset="-127"/>
              </a:rPr>
              <a:t>탄강전설</a:t>
            </a:r>
            <a:r>
              <a:rPr lang="en-US" altLang="ja-JP" sz="2800" b="1" kern="100" dirty="0">
                <a:solidFill>
                  <a:srgbClr val="FF00FF"/>
                </a:solidFill>
                <a:effectLst/>
                <a:latin typeface="Batang" panose="02030600000101010101" pitchFamily="18" charset="-127"/>
                <a:ea typeface="游明朝" panose="02020400000000000000" pitchFamily="18" charset="-128"/>
                <a:cs typeface="Batang" panose="02030600000101010101" pitchFamily="18" charset="-127"/>
              </a:rPr>
              <a:t>[</a:t>
            </a:r>
            <a:r>
              <a:rPr lang="ko-KR" altLang="ja-JP" sz="2800" b="1" kern="100" dirty="0">
                <a:solidFill>
                  <a:srgbClr val="FF00FF"/>
                </a:solidFill>
                <a:effectLst/>
                <a:latin typeface="游明朝" panose="02020400000000000000" pitchFamily="18" charset="-128"/>
                <a:ea typeface="ＭＳ 明朝" panose="02020609040205080304" pitchFamily="17" charset="-128"/>
                <a:cs typeface="Times New Roman" panose="02020603050405020304" pitchFamily="18" charset="0"/>
              </a:rPr>
              <a:t>誕降傳</a:t>
            </a:r>
            <a:r>
              <a:rPr lang="ko-KR" altLang="ja-JP" sz="2800" b="1" kern="100" dirty="0">
                <a:solidFill>
                  <a:srgbClr val="FF00FF"/>
                </a:solidFill>
                <a:effectLst/>
                <a:latin typeface="游明朝" panose="02020400000000000000" pitchFamily="18" charset="-128"/>
                <a:ea typeface="Batang" panose="02030600000101010101" pitchFamily="18" charset="-127"/>
                <a:cs typeface="Batang" panose="02030600000101010101" pitchFamily="18" charset="-127"/>
              </a:rPr>
              <a:t>說</a:t>
            </a:r>
            <a:r>
              <a:rPr lang="en-US" altLang="ja-JP" sz="2800" b="1" kern="100" dirty="0">
                <a:solidFill>
                  <a:srgbClr val="FF00FF"/>
                </a:solidFill>
                <a:effectLst/>
                <a:latin typeface="Batang" panose="02030600000101010101" pitchFamily="18" charset="-127"/>
                <a:ea typeface="Malgun Gothic" panose="020B0503020000020004" pitchFamily="34" charset="-127"/>
                <a:cs typeface="Batang" panose="02030600000101010101" pitchFamily="18" charset="-127"/>
              </a:rPr>
              <a:t>]</a:t>
            </a:r>
            <a:r>
              <a:rPr lang="ko-KR" altLang="ja-JP" sz="2800" b="1" kern="100" dirty="0">
                <a:solidFill>
                  <a:srgbClr val="FF00FF"/>
                </a:solidFill>
                <a:effectLst/>
                <a:latin typeface="游明朝" panose="02020400000000000000" pitchFamily="18" charset="-128"/>
                <a:ea typeface="Batang" panose="02030600000101010101" pitchFamily="18" charset="-127"/>
                <a:cs typeface="Batang" panose="02030600000101010101" pitchFamily="18" charset="-127"/>
              </a:rPr>
              <a:t>이</a:t>
            </a:r>
            <a:r>
              <a:rPr lang="ko-KR" altLang="ja-JP" sz="2800" b="1" kern="100" dirty="0">
                <a:solidFill>
                  <a:srgbClr val="FF00FF"/>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ko-KR" altLang="ja-JP" sz="2800" b="1" kern="100" dirty="0">
                <a:solidFill>
                  <a:srgbClr val="FF00FF"/>
                </a:solidFill>
                <a:effectLst/>
                <a:latin typeface="游明朝" panose="02020400000000000000" pitchFamily="18" charset="-128"/>
                <a:ea typeface="Batang" panose="02030600000101010101" pitchFamily="18" charset="-127"/>
                <a:cs typeface="Batang" panose="02030600000101010101" pitchFamily="18" charset="-127"/>
              </a:rPr>
              <a:t>깃든</a:t>
            </a:r>
            <a:r>
              <a:rPr lang="ko-KR" altLang="ja-JP" sz="2800" b="1" kern="100" dirty="0">
                <a:solidFill>
                  <a:srgbClr val="FF00FF"/>
                </a:solidFill>
                <a:effectLst/>
                <a:latin typeface="游明朝" panose="02020400000000000000" pitchFamily="18" charset="-128"/>
                <a:ea typeface="ＭＳ 明朝" panose="02020609040205080304" pitchFamily="17" charset="-128"/>
                <a:cs typeface="Times New Roman" panose="02020603050405020304" pitchFamily="18" charset="0"/>
              </a:rPr>
              <a:t> </a:t>
            </a:r>
            <a:r>
              <a:rPr lang="ko-KR" altLang="ja-JP" sz="2800" b="1" kern="100" dirty="0">
                <a:solidFill>
                  <a:srgbClr val="FF00FF"/>
                </a:solidFill>
                <a:effectLst/>
                <a:latin typeface="游明朝" panose="02020400000000000000" pitchFamily="18" charset="-128"/>
                <a:ea typeface="Batang" panose="02030600000101010101" pitchFamily="18" charset="-127"/>
                <a:cs typeface="Batang" panose="02030600000101010101" pitchFamily="18" charset="-127"/>
              </a:rPr>
              <a:t>곳</a:t>
            </a:r>
            <a:endParaRPr lang="ja-JP" altLang="ja-JP" sz="2800" b="1" kern="100" dirty="0">
              <a:solidFill>
                <a:srgbClr val="FF00FF"/>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154452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11" name="四角形: 角を丸くする 10">
            <a:extLst>
              <a:ext uri="{FF2B5EF4-FFF2-40B4-BE49-F238E27FC236}">
                <a16:creationId xmlns:a16="http://schemas.microsoft.com/office/drawing/2014/main" id="{D6EAFC33-8CAA-45FC-BEE5-D018AF88465B}"/>
              </a:ext>
            </a:extLst>
          </p:cNvPr>
          <p:cNvSpPr/>
          <p:nvPr/>
        </p:nvSpPr>
        <p:spPr>
          <a:xfrm>
            <a:off x="1408430" y="112585"/>
            <a:ext cx="248285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남산南山</a:t>
            </a:r>
          </a:p>
          <a:p>
            <a:pPr algn="ctr"/>
            <a:endParaRPr kumimoji="1" lang="ja-JP" altLang="en-US" sz="3600" dirty="0"/>
          </a:p>
        </p:txBody>
      </p:sp>
      <p:pic>
        <p:nvPicPr>
          <p:cNvPr id="5" name="グラフィックス 4">
            <a:extLst>
              <a:ext uri="{FF2B5EF4-FFF2-40B4-BE49-F238E27FC236}">
                <a16:creationId xmlns:a16="http://schemas.microsoft.com/office/drawing/2014/main" id="{D6990F58-98A8-44E4-86AE-A37F77DB92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70305" y="0"/>
            <a:ext cx="4630770" cy="1080336"/>
          </a:xfrm>
          <a:prstGeom prst="rect">
            <a:avLst/>
          </a:prstGeom>
        </p:spPr>
      </p:pic>
      <p:sp>
        <p:nvSpPr>
          <p:cNvPr id="2" name="テキスト ボックス 1">
            <a:extLst>
              <a:ext uri="{FF2B5EF4-FFF2-40B4-BE49-F238E27FC236}">
                <a16:creationId xmlns:a16="http://schemas.microsoft.com/office/drawing/2014/main" id="{68EA71E1-8CEE-4A3A-9095-9E7F4B1BB600}"/>
              </a:ext>
            </a:extLst>
          </p:cNvPr>
          <p:cNvSpPr txBox="1"/>
          <p:nvPr/>
        </p:nvSpPr>
        <p:spPr>
          <a:xfrm>
            <a:off x="5143500" y="265580"/>
            <a:ext cx="3262432" cy="461665"/>
          </a:xfrm>
          <a:prstGeom prst="rect">
            <a:avLst/>
          </a:prstGeom>
          <a:noFill/>
        </p:spPr>
        <p:txBody>
          <a:bodyPr wrap="none" rtlCol="0">
            <a:spAutoFit/>
          </a:bodyPr>
          <a:lstStyle/>
          <a:p>
            <a:r>
              <a:rPr lang="en-US"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(1)</a:t>
            </a:r>
            <a:r>
              <a:rPr lang="en-US"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rPr>
              <a:t> </a:t>
            </a:r>
            <a:r>
              <a:rPr lang="ko-KR" altLang="ja-JP" sz="2400" b="1" kern="100" dirty="0" err="1">
                <a:solidFill>
                  <a:schemeClr val="accent1">
                    <a:lumMod val="75000"/>
                  </a:schemeClr>
                </a:solidFill>
                <a:effectLst/>
                <a:latin typeface="ＭＳ 明朝" panose="02020609040205080304" pitchFamily="17" charset="-128"/>
                <a:ea typeface="Batang" panose="02030600000101010101" pitchFamily="18" charset="-127"/>
                <a:cs typeface="Batang" panose="02030600000101010101" pitchFamily="18" charset="-127"/>
              </a:rPr>
              <a:t>나정</a:t>
            </a:r>
            <a:r>
              <a:rPr lang="en-US"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a:t>
            </a:r>
            <a:r>
              <a:rPr lang="ko-KR" altLang="ja-JP" sz="2400" b="1" kern="100" dirty="0">
                <a:solidFill>
                  <a:schemeClr val="accent1">
                    <a:lumMod val="75000"/>
                  </a:schemeClr>
                </a:solidFill>
                <a:effectLst/>
                <a:latin typeface="ＭＳ 明朝" panose="02020609040205080304" pitchFamily="17" charset="-128"/>
                <a:ea typeface="Batang" panose="02030600000101010101" pitchFamily="18" charset="-127"/>
                <a:cs typeface="Batang" panose="02030600000101010101" pitchFamily="18" charset="-127"/>
              </a:rPr>
              <a:t>蘿</a:t>
            </a:r>
            <a:r>
              <a:rPr lang="ko-KR"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游明朝" panose="02020400000000000000" pitchFamily="18" charset="-128"/>
              </a:rPr>
              <a:t>井</a:t>
            </a:r>
            <a:r>
              <a:rPr lang="en-US"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游明朝" panose="02020400000000000000" pitchFamily="18" charset="-128"/>
              </a:rPr>
              <a:t>](</a:t>
            </a:r>
            <a:r>
              <a:rPr lang="ko-KR" altLang="ja-JP" sz="2400" b="1" kern="100" dirty="0">
                <a:solidFill>
                  <a:schemeClr val="accent1">
                    <a:lumMod val="75000"/>
                  </a:schemeClr>
                </a:solidFill>
                <a:effectLst/>
                <a:latin typeface="ＭＳ 明朝" panose="02020609040205080304" pitchFamily="17" charset="-128"/>
                <a:ea typeface="Batang" panose="02030600000101010101" pitchFamily="18" charset="-127"/>
                <a:cs typeface="Batang" panose="02030600000101010101" pitchFamily="18" charset="-127"/>
              </a:rPr>
              <a:t>우물</a:t>
            </a:r>
            <a:r>
              <a:rPr lang="en-US"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游明朝" panose="02020400000000000000" pitchFamily="18" charset="-128"/>
              </a:rPr>
              <a:t>)</a:t>
            </a:r>
            <a:endParaRPr lang="ja-JP"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grpSp>
        <p:nvGrpSpPr>
          <p:cNvPr id="10" name="グループ化 9">
            <a:extLst>
              <a:ext uri="{FF2B5EF4-FFF2-40B4-BE49-F238E27FC236}">
                <a16:creationId xmlns:a16="http://schemas.microsoft.com/office/drawing/2014/main" id="{33ADE716-4FFC-45F5-A057-0126C5791372}"/>
              </a:ext>
            </a:extLst>
          </p:cNvPr>
          <p:cNvGrpSpPr/>
          <p:nvPr/>
        </p:nvGrpSpPr>
        <p:grpSpPr>
          <a:xfrm>
            <a:off x="754540" y="1161250"/>
            <a:ext cx="11014642" cy="5278878"/>
            <a:chOff x="754540" y="1161250"/>
            <a:chExt cx="11014642" cy="5278878"/>
          </a:xfrm>
        </p:grpSpPr>
        <p:sp>
          <p:nvSpPr>
            <p:cNvPr id="3" name="テキスト ボックス 2">
              <a:extLst>
                <a:ext uri="{FF2B5EF4-FFF2-40B4-BE49-F238E27FC236}">
                  <a16:creationId xmlns:a16="http://schemas.microsoft.com/office/drawing/2014/main" id="{31D33565-481C-460F-B8A2-29DD0086AD88}"/>
                </a:ext>
              </a:extLst>
            </p:cNvPr>
            <p:cNvSpPr txBox="1"/>
            <p:nvPr/>
          </p:nvSpPr>
          <p:spPr>
            <a:xfrm>
              <a:off x="754540" y="1684470"/>
              <a:ext cx="9547123" cy="964367"/>
            </a:xfrm>
            <a:prstGeom prst="rect">
              <a:avLst/>
            </a:prstGeom>
            <a:noFill/>
          </p:spPr>
          <p:txBody>
            <a:bodyPr wrap="square" rtlCol="0">
              <a:spAutoFit/>
            </a:bodyPr>
            <a:lstStyle/>
            <a:p>
              <a:pPr algn="l">
                <a:lnSpc>
                  <a:spcPts val="3400"/>
                </a:lnSpc>
              </a:pPr>
              <a:r>
                <a:rPr lang="ja-JP" altLang="en-US"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　</a:t>
              </a:r>
              <a:r>
                <a:rPr lang="en-US" altLang="ja-JP"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10</a:t>
              </a:r>
              <a:r>
                <a:rPr lang="ja-JP" altLang="en-US"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ページ</a:t>
              </a:r>
              <a:r>
                <a:rPr lang="en-US" altLang="ja-JP" sz="3200" kern="0" dirty="0">
                  <a:solidFill>
                    <a:srgbClr val="222222"/>
                  </a:solidFill>
                  <a:latin typeface="ＭＳ 明朝" panose="02020609040205080304" pitchFamily="17" charset="-128"/>
                  <a:ea typeface="ＭＳ 明朝" panose="02020609040205080304" pitchFamily="17" charset="-128"/>
                  <a:cs typeface="Batang" panose="02030600000101010101" pitchFamily="18" charset="-127"/>
                </a:rPr>
                <a:t>   </a:t>
              </a:r>
              <a:endParaRPr lang="ja-JP" altLang="en-US" sz="3200" kern="0" dirty="0">
                <a:solidFill>
                  <a:srgbClr val="222222"/>
                </a:solidFill>
                <a:latin typeface="ＭＳ 明朝" panose="02020609040205080304" pitchFamily="17" charset="-128"/>
                <a:ea typeface="ＭＳ 明朝" panose="02020609040205080304" pitchFamily="17" charset="-128"/>
                <a:cs typeface="Batang" panose="02030600000101010101" pitchFamily="18" charset="-127"/>
              </a:endParaRPr>
            </a:p>
            <a:p>
              <a:pPr algn="l">
                <a:lnSpc>
                  <a:spcPts val="3400"/>
                </a:lnSpc>
              </a:pPr>
              <a:r>
                <a:rPr lang="ko-KR" altLang="en-US" sz="3200" b="0" i="0" kern="0" dirty="0">
                  <a:solidFill>
                    <a:srgbClr val="222222"/>
                  </a:solidFill>
                  <a:latin typeface="ＭＳ 明朝" panose="02020609040205080304" pitchFamily="17" charset="-128"/>
                  <a:ea typeface="ＭＳ 明朝" panose="02020609040205080304" pitchFamily="17" charset="-128"/>
                </a:rPr>
                <a:t>알에서 태어난 남자</a:t>
              </a:r>
              <a:r>
                <a:rPr lang="en-US" altLang="ko-KR" sz="3200" b="0" i="0" kern="0" dirty="0">
                  <a:solidFill>
                    <a:srgbClr val="222222"/>
                  </a:solidFill>
                  <a:latin typeface="ＭＳ 明朝" panose="02020609040205080304" pitchFamily="17" charset="-128"/>
                  <a:ea typeface="ＭＳ 明朝" panose="02020609040205080304" pitchFamily="17" charset="-128"/>
                </a:rPr>
                <a:t>, </a:t>
              </a:r>
              <a:r>
                <a:rPr lang="ko-KR" altLang="en-US" sz="3200" b="0" i="0" kern="0" dirty="0">
                  <a:solidFill>
                    <a:srgbClr val="222222"/>
                  </a:solidFill>
                  <a:latin typeface="ＭＳ 明朝" panose="02020609040205080304" pitchFamily="17" charset="-128"/>
                  <a:ea typeface="ＭＳ 明朝" panose="02020609040205080304" pitchFamily="17" charset="-128"/>
                </a:rPr>
                <a:t>박혁거세</a:t>
              </a:r>
              <a:endParaRPr lang="ja-JP" altLang="en-US" sz="3200" b="0" i="0" dirty="0">
                <a:solidFill>
                  <a:srgbClr val="5E5E5E"/>
                </a:solidFill>
                <a:effectLst/>
                <a:latin typeface="ＭＳ 明朝" panose="02020609040205080304" pitchFamily="17" charset="-128"/>
                <a:ea typeface="ＭＳ 明朝" panose="02020609040205080304" pitchFamily="17" charset="-128"/>
              </a:endParaRPr>
            </a:p>
          </p:txBody>
        </p:sp>
        <p:sp>
          <p:nvSpPr>
            <p:cNvPr id="4" name="テキスト ボックス 3">
              <a:extLst>
                <a:ext uri="{FF2B5EF4-FFF2-40B4-BE49-F238E27FC236}">
                  <a16:creationId xmlns:a16="http://schemas.microsoft.com/office/drawing/2014/main" id="{B0B31BBA-522B-4FB9-AFE5-BFC5FCFF5517}"/>
                </a:ext>
              </a:extLst>
            </p:cNvPr>
            <p:cNvSpPr txBox="1"/>
            <p:nvPr/>
          </p:nvSpPr>
          <p:spPr>
            <a:xfrm>
              <a:off x="754540" y="1161250"/>
              <a:ext cx="5234125" cy="523220"/>
            </a:xfrm>
            <a:prstGeom prst="rect">
              <a:avLst/>
            </a:prstGeom>
            <a:noFill/>
          </p:spPr>
          <p:txBody>
            <a:bodyPr wrap="none" rtlCol="0">
              <a:spAutoFit/>
            </a:bodyPr>
            <a:lstStyle/>
            <a:p>
              <a:r>
                <a:rPr lang="ja-JP" altLang="en-US" sz="2800" b="1" kern="100" dirty="0">
                  <a:solidFill>
                    <a:srgbClr val="FF00FF"/>
                  </a:solidFill>
                  <a:effectLst/>
                  <a:latin typeface="ＭＳ 明朝" panose="02020609040205080304" pitchFamily="17" charset="-128"/>
                  <a:ea typeface="ＭＳ 明朝" panose="02020609040205080304" pitchFamily="17" charset="-128"/>
                  <a:cs typeface="Batang" panose="02030600000101010101" pitchFamily="18" charset="-127"/>
                </a:rPr>
                <a:t>音で味わう韓国語の名文・名作</a:t>
              </a:r>
              <a:endParaRPr lang="ja-JP" altLang="ja-JP" sz="2800" b="1" kern="100" dirty="0">
                <a:solidFill>
                  <a:srgbClr val="FF00FF"/>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9" name="図 8">
              <a:extLst>
                <a:ext uri="{FF2B5EF4-FFF2-40B4-BE49-F238E27FC236}">
                  <a16:creationId xmlns:a16="http://schemas.microsoft.com/office/drawing/2014/main" id="{5DA61753-78E7-4C0D-80FD-B4634A6D3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2759" y="1201015"/>
              <a:ext cx="3646423" cy="5239113"/>
            </a:xfrm>
            <a:prstGeom prst="rect">
              <a:avLst/>
            </a:prstGeom>
          </p:spPr>
        </p:pic>
      </p:grpSp>
    </p:spTree>
    <p:extLst>
      <p:ext uri="{BB962C8B-B14F-4D97-AF65-F5344CB8AC3E}">
        <p14:creationId xmlns:p14="http://schemas.microsoft.com/office/powerpoint/2010/main" val="96755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11" name="四角形: 角を丸くする 10">
            <a:extLst>
              <a:ext uri="{FF2B5EF4-FFF2-40B4-BE49-F238E27FC236}">
                <a16:creationId xmlns:a16="http://schemas.microsoft.com/office/drawing/2014/main" id="{D6EAFC33-8CAA-45FC-BEE5-D018AF88465B}"/>
              </a:ext>
            </a:extLst>
          </p:cNvPr>
          <p:cNvSpPr/>
          <p:nvPr/>
        </p:nvSpPr>
        <p:spPr>
          <a:xfrm>
            <a:off x="1408430" y="112585"/>
            <a:ext cx="248285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남산南山</a:t>
            </a:r>
          </a:p>
          <a:p>
            <a:pPr algn="ctr"/>
            <a:endParaRPr kumimoji="1" lang="ja-JP" altLang="en-US" sz="3600" dirty="0"/>
          </a:p>
        </p:txBody>
      </p:sp>
      <p:pic>
        <p:nvPicPr>
          <p:cNvPr id="5" name="グラフィックス 4">
            <a:extLst>
              <a:ext uri="{FF2B5EF4-FFF2-40B4-BE49-F238E27FC236}">
                <a16:creationId xmlns:a16="http://schemas.microsoft.com/office/drawing/2014/main" id="{D6990F58-98A8-44E4-86AE-A37F77DB92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70305" y="0"/>
            <a:ext cx="4630770" cy="1080336"/>
          </a:xfrm>
          <a:prstGeom prst="rect">
            <a:avLst/>
          </a:prstGeom>
        </p:spPr>
      </p:pic>
      <p:sp>
        <p:nvSpPr>
          <p:cNvPr id="2" name="テキスト ボックス 1">
            <a:extLst>
              <a:ext uri="{FF2B5EF4-FFF2-40B4-BE49-F238E27FC236}">
                <a16:creationId xmlns:a16="http://schemas.microsoft.com/office/drawing/2014/main" id="{68EA71E1-8CEE-4A3A-9095-9E7F4B1BB600}"/>
              </a:ext>
            </a:extLst>
          </p:cNvPr>
          <p:cNvSpPr txBox="1"/>
          <p:nvPr/>
        </p:nvSpPr>
        <p:spPr>
          <a:xfrm>
            <a:off x="5248275" y="225880"/>
            <a:ext cx="2483372" cy="461665"/>
          </a:xfrm>
          <a:prstGeom prst="rect">
            <a:avLst/>
          </a:prstGeom>
          <a:noFill/>
        </p:spPr>
        <p:txBody>
          <a:bodyPr wrap="none" rtlCol="0">
            <a:spAutoFit/>
          </a:bodyPr>
          <a:lstStyle/>
          <a:p>
            <a:r>
              <a:rPr lang="en-US" altLang="ko-KR"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(2)</a:t>
            </a:r>
            <a:r>
              <a:rPr lang="ko-KR" altLang="en-US"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보석정鮑石亭</a:t>
            </a:r>
            <a:endParaRPr lang="ja-JP"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344965" y="1080336"/>
            <a:ext cx="5525085" cy="5324535"/>
          </a:xfrm>
          <a:prstGeom prst="rect">
            <a:avLst/>
          </a:prstGeom>
          <a:noFill/>
        </p:spPr>
        <p:txBody>
          <a:bodyPr wrap="square" rtlCol="0">
            <a:spAutoFit/>
          </a:bodyPr>
          <a:lstStyle/>
          <a:p>
            <a:pPr algn="l">
              <a:lnSpc>
                <a:spcPts val="3400"/>
              </a:lnSpc>
            </a:pPr>
            <a:r>
              <a:rPr lang="ja-JP" altLang="en-US"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　新羅時代の風流を知る場所である</a:t>
            </a:r>
            <a:r>
              <a:rPr lang="ja-JP" altLang="en-US" sz="3200" kern="0" dirty="0">
                <a:solidFill>
                  <a:srgbClr val="222222"/>
                </a:solidFill>
                <a:latin typeface="ＭＳ 明朝" panose="02020609040205080304" pitchFamily="17" charset="-128"/>
                <a:ea typeface="ＭＳ 明朝" panose="02020609040205080304" pitchFamily="17" charset="-128"/>
                <a:cs typeface="Batang" panose="02030600000101010101" pitchFamily="18" charset="-127"/>
              </a:rPr>
              <a:t>。</a:t>
            </a:r>
            <a:endParaRPr lang="en-US" altLang="ja-JP" sz="3200" kern="0" dirty="0">
              <a:solidFill>
                <a:srgbClr val="222222"/>
              </a:solidFill>
              <a:latin typeface="ＭＳ 明朝" panose="02020609040205080304" pitchFamily="17" charset="-128"/>
              <a:ea typeface="ＭＳ 明朝" panose="02020609040205080304" pitchFamily="17" charset="-128"/>
              <a:cs typeface="Batang" panose="02030600000101010101" pitchFamily="18" charset="-127"/>
            </a:endParaRPr>
          </a:p>
          <a:p>
            <a:pPr algn="l">
              <a:lnSpc>
                <a:spcPts val="3400"/>
              </a:lnSpc>
            </a:pPr>
            <a:r>
              <a:rPr lang="ja-JP" altLang="en-US"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新羅千年の幕が降ろされたと伝わる悲劇の場所で、第</a:t>
            </a:r>
            <a:r>
              <a:rPr lang="en-US" altLang="ja-JP"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55</a:t>
            </a:r>
            <a:r>
              <a:rPr lang="ja-JP" altLang="en-US"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代王・景哀が酒宴の最中に後百済の軍勢に襲われ、殺害された。この悲劇を契機に国力が衰え、次の敬順王を最後に新羅は滅亡することになる。</a:t>
            </a:r>
            <a:endParaRPr lang="en-US" altLang="ja-JP"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endParaRPr>
          </a:p>
          <a:p>
            <a:pPr algn="l">
              <a:lnSpc>
                <a:spcPts val="3400"/>
              </a:lnSpc>
            </a:pPr>
            <a:r>
              <a:rPr lang="en-US" altLang="ja-JP" sz="3200" kern="0" dirty="0">
                <a:solidFill>
                  <a:srgbClr val="00B050"/>
                </a:solidFill>
                <a:effectLst/>
                <a:latin typeface="ＭＳ 明朝" panose="02020609040205080304" pitchFamily="17" charset="-128"/>
                <a:ea typeface="ＭＳ 明朝" panose="02020609040205080304" pitchFamily="17" charset="-128"/>
                <a:cs typeface="Batang" panose="02030600000101010101" pitchFamily="18" charset="-127"/>
              </a:rPr>
              <a:t>※</a:t>
            </a:r>
            <a:r>
              <a:rPr lang="ja-JP" altLang="en-US" sz="3200" kern="0" dirty="0">
                <a:solidFill>
                  <a:srgbClr val="00B050"/>
                </a:solidFill>
                <a:effectLst/>
                <a:latin typeface="ＭＳ 明朝" panose="02020609040205080304" pitchFamily="17" charset="-128"/>
                <a:ea typeface="ＭＳ 明朝" panose="02020609040205080304" pitchFamily="17" charset="-128"/>
                <a:cs typeface="Batang" panose="02030600000101010101" pitchFamily="18" charset="-127"/>
              </a:rPr>
              <a:t>アクセス</a:t>
            </a:r>
            <a:r>
              <a:rPr lang="en-US" altLang="ja-JP" sz="3200" kern="0" dirty="0">
                <a:solidFill>
                  <a:srgbClr val="00B050"/>
                </a:solidFill>
                <a:effectLst/>
                <a:latin typeface="ＭＳ 明朝" panose="02020609040205080304" pitchFamily="17" charset="-128"/>
                <a:ea typeface="ＭＳ 明朝" panose="02020609040205080304" pitchFamily="17" charset="-128"/>
                <a:cs typeface="Batang" panose="02030600000101010101" pitchFamily="18" charset="-127"/>
              </a:rPr>
              <a:t>500</a:t>
            </a:r>
            <a:r>
              <a:rPr lang="ja-JP" altLang="en-US" sz="3200" kern="0" dirty="0">
                <a:solidFill>
                  <a:srgbClr val="00B050"/>
                </a:solidFill>
                <a:effectLst/>
                <a:latin typeface="ＭＳ 明朝" panose="02020609040205080304" pitchFamily="17" charset="-128"/>
                <a:ea typeface="ＭＳ 明朝" panose="02020609040205080304" pitchFamily="17" charset="-128"/>
                <a:cs typeface="Batang" panose="02030600000101010101" pitchFamily="18" charset="-127"/>
              </a:rPr>
              <a:t>、</a:t>
            </a:r>
            <a:r>
              <a:rPr lang="en-US" altLang="ja-JP" sz="3200" kern="0" dirty="0">
                <a:solidFill>
                  <a:srgbClr val="00B050"/>
                </a:solidFill>
                <a:effectLst/>
                <a:latin typeface="ＭＳ 明朝" panose="02020609040205080304" pitchFamily="17" charset="-128"/>
                <a:ea typeface="ＭＳ 明朝" panose="02020609040205080304" pitchFamily="17" charset="-128"/>
                <a:cs typeface="Batang" panose="02030600000101010101" pitchFamily="18" charset="-127"/>
              </a:rPr>
              <a:t>501</a:t>
            </a:r>
            <a:r>
              <a:rPr lang="ja-JP" altLang="en-US" sz="3200" kern="0" dirty="0">
                <a:solidFill>
                  <a:srgbClr val="00B050"/>
                </a:solidFill>
                <a:effectLst/>
                <a:latin typeface="ＭＳ 明朝" panose="02020609040205080304" pitchFamily="17" charset="-128"/>
                <a:ea typeface="ＭＳ 明朝" panose="02020609040205080304" pitchFamily="17" charset="-128"/>
                <a:cs typeface="Batang" panose="02030600000101010101" pitchFamily="18" charset="-127"/>
              </a:rPr>
              <a:t>、</a:t>
            </a:r>
            <a:r>
              <a:rPr lang="en-US" altLang="ja-JP" sz="3200" kern="0" dirty="0">
                <a:solidFill>
                  <a:srgbClr val="00B050"/>
                </a:solidFill>
                <a:effectLst/>
                <a:latin typeface="ＭＳ 明朝" panose="02020609040205080304" pitchFamily="17" charset="-128"/>
                <a:ea typeface="ＭＳ 明朝" panose="02020609040205080304" pitchFamily="17" charset="-128"/>
                <a:cs typeface="Batang" panose="02030600000101010101" pitchFamily="18" charset="-127"/>
              </a:rPr>
              <a:t>503</a:t>
            </a:r>
            <a:r>
              <a:rPr lang="ja-JP" altLang="en-US" sz="3200" kern="0" dirty="0">
                <a:solidFill>
                  <a:srgbClr val="00B050"/>
                </a:solidFill>
                <a:effectLst/>
                <a:latin typeface="ＭＳ 明朝" panose="02020609040205080304" pitchFamily="17" charset="-128"/>
                <a:ea typeface="ＭＳ 明朝" panose="02020609040205080304" pitchFamily="17" charset="-128"/>
                <a:cs typeface="Batang" panose="02030600000101010101" pitchFamily="18" charset="-127"/>
              </a:rPr>
              <a:t>～</a:t>
            </a:r>
            <a:r>
              <a:rPr lang="en-US" altLang="ja-JP" sz="3200" kern="0" dirty="0">
                <a:solidFill>
                  <a:srgbClr val="00B050"/>
                </a:solidFill>
                <a:effectLst/>
                <a:latin typeface="ＭＳ 明朝" panose="02020609040205080304" pitchFamily="17" charset="-128"/>
                <a:ea typeface="ＭＳ 明朝" panose="02020609040205080304" pitchFamily="17" charset="-128"/>
                <a:cs typeface="Batang" panose="02030600000101010101" pitchFamily="18" charset="-127"/>
              </a:rPr>
              <a:t>508</a:t>
            </a:r>
            <a:r>
              <a:rPr lang="ja-JP" altLang="en-US" sz="3200" kern="0" dirty="0">
                <a:solidFill>
                  <a:srgbClr val="00B050"/>
                </a:solidFill>
                <a:effectLst/>
                <a:latin typeface="ＭＳ 明朝" panose="02020609040205080304" pitchFamily="17" charset="-128"/>
                <a:ea typeface="ＭＳ 明朝" panose="02020609040205080304" pitchFamily="17" charset="-128"/>
                <a:cs typeface="Batang" panose="02030600000101010101" pitchFamily="18" charset="-127"/>
              </a:rPr>
              <a:t>番バスに乗車、鮑石亭で下車。</a:t>
            </a:r>
          </a:p>
        </p:txBody>
      </p:sp>
      <p:pic>
        <p:nvPicPr>
          <p:cNvPr id="8" name="図 7">
            <a:extLst>
              <a:ext uri="{FF2B5EF4-FFF2-40B4-BE49-F238E27FC236}">
                <a16:creationId xmlns:a16="http://schemas.microsoft.com/office/drawing/2014/main" id="{FA617337-2183-453B-8E7C-CA70115A0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515" y="1080336"/>
            <a:ext cx="5947997" cy="4452501"/>
          </a:xfrm>
          <a:prstGeom prst="rect">
            <a:avLst/>
          </a:prstGeom>
        </p:spPr>
      </p:pic>
    </p:spTree>
    <p:extLst>
      <p:ext uri="{BB962C8B-B14F-4D97-AF65-F5344CB8AC3E}">
        <p14:creationId xmlns:p14="http://schemas.microsoft.com/office/powerpoint/2010/main" val="489934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sp>
        <p:nvSpPr>
          <p:cNvPr id="11" name="四角形: 角を丸くする 10">
            <a:extLst>
              <a:ext uri="{FF2B5EF4-FFF2-40B4-BE49-F238E27FC236}">
                <a16:creationId xmlns:a16="http://schemas.microsoft.com/office/drawing/2014/main" id="{D6EAFC33-8CAA-45FC-BEE5-D018AF88465B}"/>
              </a:ext>
            </a:extLst>
          </p:cNvPr>
          <p:cNvSpPr/>
          <p:nvPr/>
        </p:nvSpPr>
        <p:spPr>
          <a:xfrm>
            <a:off x="1408430" y="112585"/>
            <a:ext cx="248285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남산南山</a:t>
            </a:r>
          </a:p>
          <a:p>
            <a:pPr algn="ctr"/>
            <a:endParaRPr kumimoji="1" lang="ja-JP" altLang="en-US" sz="3600" dirty="0"/>
          </a:p>
        </p:txBody>
      </p:sp>
      <p:pic>
        <p:nvPicPr>
          <p:cNvPr id="5" name="グラフィックス 4">
            <a:extLst>
              <a:ext uri="{FF2B5EF4-FFF2-40B4-BE49-F238E27FC236}">
                <a16:creationId xmlns:a16="http://schemas.microsoft.com/office/drawing/2014/main" id="{D6990F58-98A8-44E4-86AE-A37F77DB92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70305" y="-1"/>
            <a:ext cx="7040595" cy="1325163"/>
          </a:xfrm>
          <a:prstGeom prst="rect">
            <a:avLst/>
          </a:prstGeom>
        </p:spPr>
      </p:pic>
      <p:sp>
        <p:nvSpPr>
          <p:cNvPr id="2" name="テキスト ボックス 1">
            <a:extLst>
              <a:ext uri="{FF2B5EF4-FFF2-40B4-BE49-F238E27FC236}">
                <a16:creationId xmlns:a16="http://schemas.microsoft.com/office/drawing/2014/main" id="{68EA71E1-8CEE-4A3A-9095-9E7F4B1BB600}"/>
              </a:ext>
            </a:extLst>
          </p:cNvPr>
          <p:cNvSpPr txBox="1"/>
          <p:nvPr/>
        </p:nvSpPr>
        <p:spPr>
          <a:xfrm>
            <a:off x="5734050" y="166780"/>
            <a:ext cx="4830168" cy="830997"/>
          </a:xfrm>
          <a:prstGeom prst="rect">
            <a:avLst/>
          </a:prstGeom>
          <a:noFill/>
        </p:spPr>
        <p:txBody>
          <a:bodyPr wrap="none" rtlCol="0">
            <a:spAutoFit/>
          </a:bodyPr>
          <a:lstStyle/>
          <a:p>
            <a:r>
              <a:rPr lang="en-US" altLang="ko-KR"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(3)</a:t>
            </a:r>
            <a:r>
              <a:rPr lang="ko-KR" altLang="en-US"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경주 남산 창림사지 삼층석탑</a:t>
            </a:r>
            <a:endParaRPr lang="en-US" altLang="ko-KR"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endParaRPr>
          </a:p>
          <a:p>
            <a:r>
              <a:rPr lang="ko-KR" altLang="en-US"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   慶州 南山 昌林寺址 三重石塔</a:t>
            </a:r>
            <a:endParaRPr lang="ja-JP"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344965" y="1080336"/>
            <a:ext cx="11161235" cy="4888518"/>
          </a:xfrm>
          <a:prstGeom prst="rect">
            <a:avLst/>
          </a:prstGeom>
          <a:noFill/>
        </p:spPr>
        <p:txBody>
          <a:bodyPr wrap="square" rtlCol="0">
            <a:spAutoFit/>
          </a:bodyPr>
          <a:lstStyle/>
          <a:p>
            <a:pPr algn="l">
              <a:lnSpc>
                <a:spcPts val="3400"/>
              </a:lnSpc>
            </a:pPr>
            <a:r>
              <a:rPr lang="ja-JP" altLang="en-US"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　＜三国遺事＞に新羅の最初の宮廷があったと伝えられる所だ。 統一新羅時代に創建され高麗時代にも存続したが、朝鮮初期に廃寺となった後、五層石塔だけが残ったものと推定される。 五層石塔は昌林寺址を象徴する優れた新羅の石塔だ。 上層基壇には仏法を守る八部神衆像が彫刻されていて三つだけが残っている。 </a:t>
            </a:r>
            <a:r>
              <a:rPr lang="en-US" altLang="ja-JP"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1824</a:t>
            </a:r>
            <a:r>
              <a:rPr lang="ja-JP" altLang="en-US"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年、塔内の舍利荘厳具を盗み出そうとする盗掘屋によって塔が崩れたが、その当時に塔内から新羅</a:t>
            </a:r>
            <a:r>
              <a:rPr lang="ja-JP" altLang="en-US" sz="3200" kern="0" dirty="0">
                <a:solidFill>
                  <a:srgbClr val="FF0000"/>
                </a:solidFill>
                <a:effectLst/>
                <a:latin typeface="ＭＳ 明朝" panose="02020609040205080304" pitchFamily="17" charset="-128"/>
                <a:ea typeface="ＭＳ 明朝" panose="02020609040205080304" pitchFamily="17" charset="-128"/>
                <a:cs typeface="Batang" panose="02030600000101010101" pitchFamily="18" charset="-127"/>
              </a:rPr>
              <a:t>文聖王</a:t>
            </a:r>
            <a:r>
              <a:rPr lang="en-US" altLang="ja-JP" sz="3200" kern="0" dirty="0">
                <a:solidFill>
                  <a:srgbClr val="FF0000"/>
                </a:solidFill>
                <a:effectLst/>
                <a:latin typeface="ＭＳ 明朝" panose="02020609040205080304" pitchFamily="17" charset="-128"/>
                <a:ea typeface="ＭＳ 明朝" panose="02020609040205080304" pitchFamily="17" charset="-128"/>
                <a:cs typeface="Batang" panose="02030600000101010101" pitchFamily="18" charset="-127"/>
              </a:rPr>
              <a:t>(46</a:t>
            </a:r>
            <a:r>
              <a:rPr lang="ja-JP" altLang="en-US" sz="3200" kern="0" dirty="0">
                <a:solidFill>
                  <a:srgbClr val="FF0000"/>
                </a:solidFill>
                <a:effectLst/>
                <a:latin typeface="ＭＳ 明朝" panose="02020609040205080304" pitchFamily="17" charset="-128"/>
                <a:ea typeface="ＭＳ 明朝" panose="02020609040205080304" pitchFamily="17" charset="-128"/>
                <a:cs typeface="Batang" panose="02030600000101010101" pitchFamily="18" charset="-127"/>
              </a:rPr>
              <a:t>代</a:t>
            </a:r>
            <a:r>
              <a:rPr lang="en-US" altLang="ja-JP" sz="3200" kern="0" dirty="0">
                <a:solidFill>
                  <a:srgbClr val="FF0000"/>
                </a:solidFill>
                <a:effectLst/>
                <a:latin typeface="ＭＳ 明朝" panose="02020609040205080304" pitchFamily="17" charset="-128"/>
                <a:ea typeface="ＭＳ 明朝" panose="02020609040205080304" pitchFamily="17" charset="-128"/>
                <a:cs typeface="Batang" panose="02030600000101010101" pitchFamily="18" charset="-127"/>
              </a:rPr>
              <a:t>)</a:t>
            </a:r>
            <a:r>
              <a:rPr lang="en-US" altLang="ja-JP"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17</a:t>
            </a:r>
            <a:r>
              <a:rPr lang="ja-JP" altLang="en-US"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年である</a:t>
            </a:r>
            <a:r>
              <a:rPr lang="en-US" altLang="ja-JP"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855</a:t>
            </a:r>
            <a:r>
              <a:rPr lang="ja-JP" altLang="en-US"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年に建てたという事実が記録された‘무구정답원기無垢浄塔願記’が発見され、その筆体と内容を</a:t>
            </a:r>
            <a:r>
              <a:rPr lang="ja-JP" altLang="en-US" sz="3200" b="1" kern="0" dirty="0">
                <a:solidFill>
                  <a:srgbClr val="FF0000"/>
                </a:solidFill>
                <a:effectLst/>
                <a:latin typeface="ＭＳ 明朝" panose="02020609040205080304" pitchFamily="17" charset="-128"/>
                <a:ea typeface="ＭＳ 明朝" panose="02020609040205080304" pitchFamily="17" charset="-128"/>
                <a:cs typeface="Batang" panose="02030600000101010101" pitchFamily="18" charset="-127"/>
              </a:rPr>
              <a:t>김정희</a:t>
            </a:r>
            <a:r>
              <a:rPr lang="en-US" altLang="ja-JP" sz="3200" b="1" kern="0" dirty="0">
                <a:solidFill>
                  <a:srgbClr val="FF0000"/>
                </a:solidFill>
                <a:effectLst/>
                <a:latin typeface="ＭＳ 明朝" panose="02020609040205080304" pitchFamily="17" charset="-128"/>
                <a:ea typeface="ＭＳ 明朝" panose="02020609040205080304" pitchFamily="17" charset="-128"/>
                <a:cs typeface="Batang" panose="02030600000101010101" pitchFamily="18" charset="-127"/>
              </a:rPr>
              <a:t>[</a:t>
            </a:r>
            <a:r>
              <a:rPr lang="ja-JP" altLang="en-US" sz="3200" b="1" kern="0" dirty="0">
                <a:solidFill>
                  <a:srgbClr val="FF0000"/>
                </a:solidFill>
                <a:effectLst/>
                <a:latin typeface="ＭＳ 明朝" panose="02020609040205080304" pitchFamily="17" charset="-128"/>
                <a:ea typeface="ＭＳ 明朝" panose="02020609040205080304" pitchFamily="17" charset="-128"/>
                <a:cs typeface="Batang" panose="02030600000101010101" pitchFamily="18" charset="-127"/>
              </a:rPr>
              <a:t>金正喜</a:t>
            </a:r>
            <a:r>
              <a:rPr lang="en-US" altLang="ja-JP" sz="3200" b="1" kern="0" dirty="0">
                <a:solidFill>
                  <a:srgbClr val="FF0000"/>
                </a:solidFill>
                <a:effectLst/>
                <a:latin typeface="ＭＳ 明朝" panose="02020609040205080304" pitchFamily="17" charset="-128"/>
                <a:ea typeface="ＭＳ 明朝" panose="02020609040205080304" pitchFamily="17" charset="-128"/>
                <a:cs typeface="Batang" panose="02030600000101010101" pitchFamily="18" charset="-127"/>
              </a:rPr>
              <a:t>]</a:t>
            </a:r>
            <a:r>
              <a:rPr lang="ja-JP" altLang="en-US" sz="3200" kern="0" dirty="0">
                <a:solidFill>
                  <a:srgbClr val="222222"/>
                </a:solidFill>
                <a:effectLst/>
                <a:latin typeface="ＭＳ 明朝" panose="02020609040205080304" pitchFamily="17" charset="-128"/>
                <a:ea typeface="ＭＳ 明朝" panose="02020609040205080304" pitchFamily="17" charset="-128"/>
                <a:cs typeface="Batang" panose="02030600000101010101" pitchFamily="18" charset="-127"/>
              </a:rPr>
              <a:t>がそっくり書き写した模写本が伝えられている。</a:t>
            </a:r>
            <a:endParaRPr lang="ja-JP" altLang="en-US" sz="3200" kern="0" dirty="0">
              <a:solidFill>
                <a:srgbClr val="00B050"/>
              </a:solidFill>
              <a:effectLst/>
              <a:latin typeface="ＭＳ 明朝" panose="02020609040205080304" pitchFamily="17" charset="-128"/>
              <a:ea typeface="ＭＳ 明朝" panose="02020609040205080304" pitchFamily="17" charset="-128"/>
              <a:cs typeface="Batang" panose="02030600000101010101" pitchFamily="18" charset="-127"/>
            </a:endParaRPr>
          </a:p>
        </p:txBody>
      </p:sp>
    </p:spTree>
    <p:extLst>
      <p:ext uri="{BB962C8B-B14F-4D97-AF65-F5344CB8AC3E}">
        <p14:creationId xmlns:p14="http://schemas.microsoft.com/office/powerpoint/2010/main" val="2597725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6477C555-FC19-451C-809E-1F4CF3B1C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201016"/>
            <a:ext cx="5805642" cy="3866284"/>
          </a:xfrm>
          <a:prstGeom prst="rect">
            <a:avLst/>
          </a:prstGeom>
        </p:spPr>
      </p:pic>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pic>
        <p:nvPicPr>
          <p:cNvPr id="5" name="グラフィックス 4">
            <a:extLst>
              <a:ext uri="{FF2B5EF4-FFF2-40B4-BE49-F238E27FC236}">
                <a16:creationId xmlns:a16="http://schemas.microsoft.com/office/drawing/2014/main" id="{D6990F58-98A8-44E4-86AE-A37F77DB92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70305" y="-1"/>
            <a:ext cx="7040595" cy="1325163"/>
          </a:xfrm>
          <a:prstGeom prst="rect">
            <a:avLst/>
          </a:prstGeom>
        </p:spPr>
      </p:pic>
      <p:sp>
        <p:nvSpPr>
          <p:cNvPr id="2" name="テキスト ボックス 1">
            <a:extLst>
              <a:ext uri="{FF2B5EF4-FFF2-40B4-BE49-F238E27FC236}">
                <a16:creationId xmlns:a16="http://schemas.microsoft.com/office/drawing/2014/main" id="{68EA71E1-8CEE-4A3A-9095-9E7F4B1BB600}"/>
              </a:ext>
            </a:extLst>
          </p:cNvPr>
          <p:cNvSpPr txBox="1"/>
          <p:nvPr/>
        </p:nvSpPr>
        <p:spPr>
          <a:xfrm>
            <a:off x="5734050" y="166780"/>
            <a:ext cx="4830168" cy="830997"/>
          </a:xfrm>
          <a:prstGeom prst="rect">
            <a:avLst/>
          </a:prstGeom>
          <a:noFill/>
        </p:spPr>
        <p:txBody>
          <a:bodyPr wrap="none" rtlCol="0">
            <a:spAutoFit/>
          </a:bodyPr>
          <a:lstStyle/>
          <a:p>
            <a:r>
              <a:rPr lang="en-US" altLang="ko-KR"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(3)</a:t>
            </a:r>
            <a:r>
              <a:rPr lang="ko-KR" altLang="en-US"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경주 남산 창림사지 삼층석탑</a:t>
            </a:r>
            <a:endParaRPr lang="en-US" altLang="ko-KR"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endParaRPr>
          </a:p>
          <a:p>
            <a:r>
              <a:rPr lang="ko-KR" altLang="en-US"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   慶州 南山 昌林寺址 三重石塔</a:t>
            </a:r>
            <a:endParaRPr lang="ja-JP"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0" name="楕円 9">
            <a:extLst>
              <a:ext uri="{FF2B5EF4-FFF2-40B4-BE49-F238E27FC236}">
                <a16:creationId xmlns:a16="http://schemas.microsoft.com/office/drawing/2014/main" id="{43A005C7-25F8-4F6A-AEC6-A9FB1822481F}"/>
              </a:ext>
            </a:extLst>
          </p:cNvPr>
          <p:cNvSpPr/>
          <p:nvPr/>
        </p:nvSpPr>
        <p:spPr>
          <a:xfrm>
            <a:off x="7779621" y="3581363"/>
            <a:ext cx="1219200" cy="111267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86E9DC9-9DF7-4991-B0DE-BD8461D02617}"/>
              </a:ext>
            </a:extLst>
          </p:cNvPr>
          <p:cNvSpPr/>
          <p:nvPr/>
        </p:nvSpPr>
        <p:spPr>
          <a:xfrm>
            <a:off x="6232000" y="1737239"/>
            <a:ext cx="1962150" cy="1112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800" b="1" dirty="0" err="1">
                <a:solidFill>
                  <a:srgbClr val="FF0000"/>
                </a:solidFill>
                <a:latin typeface="Batang" panose="02030600000101010101" pitchFamily="18" charset="-127"/>
                <a:ea typeface="Batang" panose="02030600000101010101" pitchFamily="18" charset="-127"/>
              </a:rPr>
              <a:t>팔부산중</a:t>
            </a:r>
            <a:endParaRPr lang="en-US" altLang="ko-KR" sz="2800" b="1" dirty="0">
              <a:solidFill>
                <a:srgbClr val="FF0000"/>
              </a:solidFill>
              <a:latin typeface="Batang" panose="02030600000101010101" pitchFamily="18" charset="-127"/>
              <a:ea typeface="Batang" panose="02030600000101010101" pitchFamily="18" charset="-127"/>
            </a:endParaRPr>
          </a:p>
          <a:p>
            <a:pPr algn="ctr"/>
            <a:r>
              <a:rPr lang="ja-JP" altLang="en-US" sz="2800" b="1" dirty="0">
                <a:solidFill>
                  <a:srgbClr val="FF0000"/>
                </a:solidFill>
                <a:latin typeface="ＭＳ 明朝" panose="02020609040205080304" pitchFamily="17" charset="-128"/>
                <a:ea typeface="ＭＳ 明朝" panose="02020609040205080304" pitchFamily="17" charset="-128"/>
              </a:rPr>
              <a:t>八部神像</a:t>
            </a:r>
            <a:endParaRPr kumimoji="1" lang="ja-JP" altLang="en-US" sz="2800" b="1" dirty="0">
              <a:solidFill>
                <a:srgbClr val="FF0000"/>
              </a:solidFill>
              <a:latin typeface="ＭＳ 明朝" panose="02020609040205080304" pitchFamily="17" charset="-128"/>
              <a:ea typeface="ＭＳ 明朝" panose="02020609040205080304" pitchFamily="17" charset="-128"/>
            </a:endParaRPr>
          </a:p>
        </p:txBody>
      </p:sp>
      <p:pic>
        <p:nvPicPr>
          <p:cNvPr id="8" name="図 7">
            <a:extLst>
              <a:ext uri="{FF2B5EF4-FFF2-40B4-BE49-F238E27FC236}">
                <a16:creationId xmlns:a16="http://schemas.microsoft.com/office/drawing/2014/main" id="{BD903AAA-EA02-4C05-BA3E-3273E9437C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30497">
            <a:off x="658544" y="781298"/>
            <a:ext cx="3736975" cy="2748894"/>
          </a:xfrm>
          <a:prstGeom prst="rect">
            <a:avLst/>
          </a:prstGeom>
        </p:spPr>
      </p:pic>
      <p:pic>
        <p:nvPicPr>
          <p:cNvPr id="12" name="図 11">
            <a:extLst>
              <a:ext uri="{FF2B5EF4-FFF2-40B4-BE49-F238E27FC236}">
                <a16:creationId xmlns:a16="http://schemas.microsoft.com/office/drawing/2014/main" id="{9EA77C99-4528-4DC7-B255-379FE5744F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725" y="3351908"/>
            <a:ext cx="5151326" cy="3430783"/>
          </a:xfrm>
          <a:prstGeom prst="rect">
            <a:avLst/>
          </a:prstGeom>
        </p:spPr>
      </p:pic>
      <p:sp>
        <p:nvSpPr>
          <p:cNvPr id="11" name="四角形: 角を丸くする 10">
            <a:extLst>
              <a:ext uri="{FF2B5EF4-FFF2-40B4-BE49-F238E27FC236}">
                <a16:creationId xmlns:a16="http://schemas.microsoft.com/office/drawing/2014/main" id="{D6EAFC33-8CAA-45FC-BEE5-D018AF88465B}"/>
              </a:ext>
            </a:extLst>
          </p:cNvPr>
          <p:cNvSpPr/>
          <p:nvPr/>
        </p:nvSpPr>
        <p:spPr>
          <a:xfrm>
            <a:off x="1408430" y="112585"/>
            <a:ext cx="248285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남산南山</a:t>
            </a:r>
          </a:p>
          <a:p>
            <a:pPr algn="ctr"/>
            <a:endParaRPr kumimoji="1" lang="ja-JP" altLang="en-US" sz="3600" dirty="0"/>
          </a:p>
        </p:txBody>
      </p:sp>
    </p:spTree>
    <p:extLst>
      <p:ext uri="{BB962C8B-B14F-4D97-AF65-F5344CB8AC3E}">
        <p14:creationId xmlns:p14="http://schemas.microsoft.com/office/powerpoint/2010/main" val="2085744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EA4AF2DC-EB14-4D1F-A604-E283F54A1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166936"/>
            <a:ext cx="5713200" cy="3808800"/>
          </a:xfrm>
          <a:prstGeom prst="rect">
            <a:avLst/>
          </a:prstGeom>
        </p:spPr>
      </p:pic>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pic>
        <p:nvPicPr>
          <p:cNvPr id="5" name="グラフィックス 4">
            <a:extLst>
              <a:ext uri="{FF2B5EF4-FFF2-40B4-BE49-F238E27FC236}">
                <a16:creationId xmlns:a16="http://schemas.microsoft.com/office/drawing/2014/main" id="{D6990F58-98A8-44E4-86AE-A37F77DB92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70306" y="-1"/>
            <a:ext cx="5421344" cy="1325163"/>
          </a:xfrm>
          <a:prstGeom prst="rect">
            <a:avLst/>
          </a:prstGeom>
        </p:spPr>
      </p:pic>
      <p:sp>
        <p:nvSpPr>
          <p:cNvPr id="2" name="テキスト ボックス 1">
            <a:extLst>
              <a:ext uri="{FF2B5EF4-FFF2-40B4-BE49-F238E27FC236}">
                <a16:creationId xmlns:a16="http://schemas.microsoft.com/office/drawing/2014/main" id="{68EA71E1-8CEE-4A3A-9095-9E7F4B1BB600}"/>
              </a:ext>
            </a:extLst>
          </p:cNvPr>
          <p:cNvSpPr txBox="1"/>
          <p:nvPr/>
        </p:nvSpPr>
        <p:spPr>
          <a:xfrm>
            <a:off x="5588993" y="366093"/>
            <a:ext cx="2972289" cy="461665"/>
          </a:xfrm>
          <a:prstGeom prst="rect">
            <a:avLst/>
          </a:prstGeom>
          <a:noFill/>
        </p:spPr>
        <p:txBody>
          <a:bodyPr wrap="none" rtlCol="0">
            <a:spAutoFit/>
          </a:bodyPr>
          <a:lstStyle/>
          <a:p>
            <a:r>
              <a:rPr lang="en-US" altLang="ko-KR"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(4)</a:t>
            </a:r>
            <a:r>
              <a:rPr lang="ko-KR" altLang="en-US"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 </a:t>
            </a:r>
            <a:r>
              <a:rPr lang="ja-JP" altLang="en-US"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慶州南山の石仏</a:t>
            </a:r>
            <a:endParaRPr lang="ja-JP"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7" name="正方形/長方形 6">
            <a:extLst>
              <a:ext uri="{FF2B5EF4-FFF2-40B4-BE49-F238E27FC236}">
                <a16:creationId xmlns:a16="http://schemas.microsoft.com/office/drawing/2014/main" id="{C86E9DC9-9DF7-4991-B0DE-BD8461D02617}"/>
              </a:ext>
            </a:extLst>
          </p:cNvPr>
          <p:cNvSpPr/>
          <p:nvPr/>
        </p:nvSpPr>
        <p:spPr>
          <a:xfrm>
            <a:off x="1533525" y="5132778"/>
            <a:ext cx="2609849" cy="55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800" b="1" dirty="0" err="1">
                <a:solidFill>
                  <a:srgbClr val="FF0000"/>
                </a:solidFill>
                <a:latin typeface="Batang" panose="02030600000101010101" pitchFamily="18" charset="-127"/>
                <a:ea typeface="Batang" panose="02030600000101010101" pitchFamily="18" charset="-127"/>
              </a:rPr>
              <a:t>칠불암</a:t>
            </a:r>
            <a:r>
              <a:rPr lang="en-US" altLang="ko-KR" sz="2800" b="1" dirty="0">
                <a:solidFill>
                  <a:srgbClr val="FF0000"/>
                </a:solidFill>
                <a:latin typeface="ＭＳ 明朝" panose="02020609040205080304" pitchFamily="17" charset="-128"/>
                <a:ea typeface="ＭＳ 明朝" panose="02020609040205080304" pitchFamily="17" charset="-128"/>
              </a:rPr>
              <a:t>[</a:t>
            </a:r>
            <a:r>
              <a:rPr lang="ko-KR" altLang="en-US" sz="2800" b="1" dirty="0">
                <a:solidFill>
                  <a:srgbClr val="FF0000"/>
                </a:solidFill>
                <a:latin typeface="ＭＳ 明朝" panose="02020609040205080304" pitchFamily="17" charset="-128"/>
                <a:ea typeface="Batang" panose="02030600000101010101" pitchFamily="18" charset="-127"/>
              </a:rPr>
              <a:t>七佛庵</a:t>
            </a:r>
            <a:r>
              <a:rPr lang="en-US" altLang="ko-KR" sz="2800" b="1" dirty="0">
                <a:solidFill>
                  <a:srgbClr val="FF0000"/>
                </a:solidFill>
                <a:latin typeface="ＭＳ 明朝" panose="02020609040205080304" pitchFamily="17" charset="-128"/>
                <a:ea typeface="ＭＳ 明朝" panose="02020609040205080304" pitchFamily="17" charset="-128"/>
              </a:rPr>
              <a:t>]</a:t>
            </a:r>
            <a:endParaRPr kumimoji="1" lang="ja-JP" altLang="en-US" sz="2800" b="1" dirty="0">
              <a:solidFill>
                <a:srgbClr val="FF0000"/>
              </a:solidFill>
              <a:latin typeface="ＭＳ 明朝" panose="02020609040205080304" pitchFamily="17" charset="-128"/>
              <a:ea typeface="ＭＳ 明朝" panose="02020609040205080304" pitchFamily="17" charset="-128"/>
            </a:endParaRPr>
          </a:p>
        </p:txBody>
      </p:sp>
      <p:sp>
        <p:nvSpPr>
          <p:cNvPr id="11" name="四角形: 角を丸くする 10">
            <a:extLst>
              <a:ext uri="{FF2B5EF4-FFF2-40B4-BE49-F238E27FC236}">
                <a16:creationId xmlns:a16="http://schemas.microsoft.com/office/drawing/2014/main" id="{D6EAFC33-8CAA-45FC-BEE5-D018AF88465B}"/>
              </a:ext>
            </a:extLst>
          </p:cNvPr>
          <p:cNvSpPr/>
          <p:nvPr/>
        </p:nvSpPr>
        <p:spPr>
          <a:xfrm>
            <a:off x="1408430" y="112585"/>
            <a:ext cx="248285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남산南山</a:t>
            </a:r>
          </a:p>
          <a:p>
            <a:pPr algn="ctr"/>
            <a:endParaRPr kumimoji="1" lang="ja-JP" altLang="en-US" sz="3600" dirty="0"/>
          </a:p>
        </p:txBody>
      </p:sp>
      <p:sp>
        <p:nvSpPr>
          <p:cNvPr id="13" name="正方形/長方形 12">
            <a:extLst>
              <a:ext uri="{FF2B5EF4-FFF2-40B4-BE49-F238E27FC236}">
                <a16:creationId xmlns:a16="http://schemas.microsoft.com/office/drawing/2014/main" id="{826CC6E1-3268-4F86-BDC5-856A867AE84A}"/>
              </a:ext>
            </a:extLst>
          </p:cNvPr>
          <p:cNvSpPr/>
          <p:nvPr/>
        </p:nvSpPr>
        <p:spPr>
          <a:xfrm>
            <a:off x="7332068" y="5183702"/>
            <a:ext cx="3936007" cy="856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ko-KR" altLang="en-US" sz="2800" b="1" dirty="0" err="1">
                <a:solidFill>
                  <a:srgbClr val="FF0000"/>
                </a:solidFill>
                <a:latin typeface="ＭＳ 明朝" panose="02020609040205080304" pitchFamily="17" charset="-128"/>
                <a:ea typeface="ＭＳ 明朝" panose="02020609040205080304" pitchFamily="17" charset="-128"/>
              </a:rPr>
              <a:t>신선암마애보살반가상</a:t>
            </a:r>
            <a:r>
              <a:rPr kumimoji="1" lang="ja-JP" altLang="en-US" sz="2800" b="1" dirty="0">
                <a:solidFill>
                  <a:srgbClr val="FF0000"/>
                </a:solidFill>
                <a:latin typeface="ＭＳ 明朝" panose="02020609040205080304" pitchFamily="17" charset="-128"/>
                <a:ea typeface="ＭＳ 明朝" panose="02020609040205080304" pitchFamily="17" charset="-128"/>
              </a:rPr>
              <a:t>神仙庵磨崖菩薩半跏像</a:t>
            </a:r>
          </a:p>
        </p:txBody>
      </p:sp>
      <p:pic>
        <p:nvPicPr>
          <p:cNvPr id="14" name="図 13">
            <a:extLst>
              <a:ext uri="{FF2B5EF4-FFF2-40B4-BE49-F238E27FC236}">
                <a16:creationId xmlns:a16="http://schemas.microsoft.com/office/drawing/2014/main" id="{C150BB8D-AB41-41E7-A5F5-B7F46C8A7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2071" y="1246049"/>
            <a:ext cx="5715000" cy="3810000"/>
          </a:xfrm>
          <a:prstGeom prst="rect">
            <a:avLst/>
          </a:prstGeom>
        </p:spPr>
      </p:pic>
    </p:spTree>
    <p:extLst>
      <p:ext uri="{BB962C8B-B14F-4D97-AF65-F5344CB8AC3E}">
        <p14:creationId xmlns:p14="http://schemas.microsoft.com/office/powerpoint/2010/main" val="3584959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54F2906-DF11-485C-82CE-68078662D27A}"/>
              </a:ext>
            </a:extLst>
          </p:cNvPr>
          <p:cNvPicPr>
            <a:picLocks noChangeAspect="1"/>
          </p:cNvPicPr>
          <p:nvPr/>
        </p:nvPicPr>
        <p:blipFill rotWithShape="1">
          <a:blip r:embed="rId2">
            <a:extLst>
              <a:ext uri="{28A0092B-C50C-407E-A947-70E740481C1C}">
                <a14:useLocalDpi xmlns:a14="http://schemas.microsoft.com/office/drawing/2010/main" val="0"/>
              </a:ext>
            </a:extLst>
          </a:blip>
          <a:srcRect l="3191" t="1761" r="1128" b="21752"/>
          <a:stretch/>
        </p:blipFill>
        <p:spPr>
          <a:xfrm>
            <a:off x="0" y="-10895"/>
            <a:ext cx="11925300" cy="6868895"/>
          </a:xfrm>
          <a:prstGeom prst="rect">
            <a:avLst/>
          </a:prstGeom>
        </p:spPr>
      </p:pic>
      <p:grpSp>
        <p:nvGrpSpPr>
          <p:cNvPr id="5" name="グループ化 4">
            <a:extLst>
              <a:ext uri="{FF2B5EF4-FFF2-40B4-BE49-F238E27FC236}">
                <a16:creationId xmlns:a16="http://schemas.microsoft.com/office/drawing/2014/main" id="{696AD421-B0A1-46D5-8F83-9E57C4BE4874}"/>
              </a:ext>
            </a:extLst>
          </p:cNvPr>
          <p:cNvGrpSpPr/>
          <p:nvPr/>
        </p:nvGrpSpPr>
        <p:grpSpPr>
          <a:xfrm>
            <a:off x="8053811" y="5624512"/>
            <a:ext cx="4481842" cy="1738610"/>
            <a:chOff x="4987291" y="1852315"/>
            <a:chExt cx="4481842" cy="1738610"/>
          </a:xfrm>
        </p:grpSpPr>
        <p:pic>
          <p:nvPicPr>
            <p:cNvPr id="6" name="グラフィックス 5">
              <a:extLst>
                <a:ext uri="{FF2B5EF4-FFF2-40B4-BE49-F238E27FC236}">
                  <a16:creationId xmlns:a16="http://schemas.microsoft.com/office/drawing/2014/main" id="{1FBFBAF7-13DB-439F-80D4-41329AF734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852315"/>
              <a:ext cx="4481842" cy="1738610"/>
            </a:xfrm>
            <a:prstGeom prst="rect">
              <a:avLst/>
            </a:prstGeom>
          </p:spPr>
        </p:pic>
        <p:sp>
          <p:nvSpPr>
            <p:cNvPr id="7" name="テキスト ボックス 6">
              <a:extLst>
                <a:ext uri="{FF2B5EF4-FFF2-40B4-BE49-F238E27FC236}">
                  <a16:creationId xmlns:a16="http://schemas.microsoft.com/office/drawing/2014/main" id="{D5919A98-D3E9-4411-9DC7-CE050D3EA3E2}"/>
                </a:ext>
              </a:extLst>
            </p:cNvPr>
            <p:cNvSpPr txBox="1"/>
            <p:nvPr/>
          </p:nvSpPr>
          <p:spPr>
            <a:xfrm>
              <a:off x="5762625" y="2371725"/>
              <a:ext cx="3102131" cy="461665"/>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34-35</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1195856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A94AA73A-BD77-4E64-A755-93CBDE696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4309" y="1247137"/>
            <a:ext cx="4416300" cy="3312225"/>
          </a:xfrm>
          <a:prstGeom prst="rect">
            <a:avLst/>
          </a:prstGeom>
        </p:spPr>
      </p:pic>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pic>
        <p:nvPicPr>
          <p:cNvPr id="5" name="グラフィックス 4">
            <a:extLst>
              <a:ext uri="{FF2B5EF4-FFF2-40B4-BE49-F238E27FC236}">
                <a16:creationId xmlns:a16="http://schemas.microsoft.com/office/drawing/2014/main" id="{D6990F58-98A8-44E4-86AE-A37F77DB92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70306" y="-1"/>
            <a:ext cx="5421344" cy="1325163"/>
          </a:xfrm>
          <a:prstGeom prst="rect">
            <a:avLst/>
          </a:prstGeom>
        </p:spPr>
      </p:pic>
      <p:sp>
        <p:nvSpPr>
          <p:cNvPr id="2" name="テキスト ボックス 1">
            <a:extLst>
              <a:ext uri="{FF2B5EF4-FFF2-40B4-BE49-F238E27FC236}">
                <a16:creationId xmlns:a16="http://schemas.microsoft.com/office/drawing/2014/main" id="{68EA71E1-8CEE-4A3A-9095-9E7F4B1BB600}"/>
              </a:ext>
            </a:extLst>
          </p:cNvPr>
          <p:cNvSpPr txBox="1"/>
          <p:nvPr/>
        </p:nvSpPr>
        <p:spPr>
          <a:xfrm>
            <a:off x="5484218" y="356135"/>
            <a:ext cx="3405099" cy="461665"/>
          </a:xfrm>
          <a:prstGeom prst="rect">
            <a:avLst/>
          </a:prstGeom>
          <a:noFill/>
        </p:spPr>
        <p:txBody>
          <a:bodyPr wrap="none" rtlCol="0">
            <a:spAutoFit/>
          </a:bodyPr>
          <a:lstStyle/>
          <a:p>
            <a:r>
              <a:rPr lang="en-US" altLang="ko-KR"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(5)</a:t>
            </a:r>
            <a:r>
              <a:rPr lang="ko-KR" altLang="en-US"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경주 </a:t>
            </a:r>
            <a:r>
              <a:rPr lang="ko-KR" altLang="en-US" sz="2400" b="1" kern="100" dirty="0" err="1">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오릉</a:t>
            </a:r>
            <a:r>
              <a:rPr lang="ko-KR" altLang="en-US"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 慶州</a:t>
            </a:r>
            <a:r>
              <a:rPr lang="ja-JP" altLang="en-US"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五</a:t>
            </a:r>
            <a:r>
              <a:rPr lang="ko-KR" altLang="en-US"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Batang" panose="02030600000101010101" pitchFamily="18" charset="-127"/>
              </a:rPr>
              <a:t>陵</a:t>
            </a:r>
            <a:endParaRPr lang="ja-JP"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1" name="四角形: 角を丸くする 10">
            <a:extLst>
              <a:ext uri="{FF2B5EF4-FFF2-40B4-BE49-F238E27FC236}">
                <a16:creationId xmlns:a16="http://schemas.microsoft.com/office/drawing/2014/main" id="{D6EAFC33-8CAA-45FC-BEE5-D018AF88465B}"/>
              </a:ext>
            </a:extLst>
          </p:cNvPr>
          <p:cNvSpPr/>
          <p:nvPr/>
        </p:nvSpPr>
        <p:spPr>
          <a:xfrm>
            <a:off x="1408430" y="112585"/>
            <a:ext cx="248285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남산南山</a:t>
            </a:r>
          </a:p>
          <a:p>
            <a:pPr algn="ctr"/>
            <a:endParaRPr kumimoji="1" lang="ja-JP" altLang="en-US" sz="3600" dirty="0"/>
          </a:p>
        </p:txBody>
      </p:sp>
      <p:sp>
        <p:nvSpPr>
          <p:cNvPr id="13" name="正方形/長方形 12">
            <a:extLst>
              <a:ext uri="{FF2B5EF4-FFF2-40B4-BE49-F238E27FC236}">
                <a16:creationId xmlns:a16="http://schemas.microsoft.com/office/drawing/2014/main" id="{826CC6E1-3268-4F86-BDC5-856A867AE84A}"/>
              </a:ext>
            </a:extLst>
          </p:cNvPr>
          <p:cNvSpPr/>
          <p:nvPr/>
        </p:nvSpPr>
        <p:spPr>
          <a:xfrm>
            <a:off x="390528" y="4147540"/>
            <a:ext cx="11623249" cy="2305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dirty="0">
                <a:solidFill>
                  <a:srgbClr val="FF0000"/>
                </a:solidFill>
                <a:latin typeface="ＭＳ 明朝" panose="02020609040205080304" pitchFamily="17" charset="-128"/>
                <a:ea typeface="ＭＳ 明朝" panose="02020609040205080304" pitchFamily="17" charset="-128"/>
              </a:rPr>
              <a:t>新羅</a:t>
            </a:r>
            <a:endParaRPr kumimoji="1" lang="en-US" altLang="ja-JP" sz="2800" b="1" dirty="0">
              <a:solidFill>
                <a:srgbClr val="FF0000"/>
              </a:solidFill>
              <a:latin typeface="ＭＳ 明朝" panose="02020609040205080304" pitchFamily="17" charset="-128"/>
              <a:ea typeface="ＭＳ 明朝" panose="02020609040205080304" pitchFamily="17" charset="-128"/>
            </a:endParaRPr>
          </a:p>
          <a:p>
            <a:r>
              <a:rPr lang="ja-JP" altLang="en-US" sz="2800" b="1" dirty="0">
                <a:solidFill>
                  <a:srgbClr val="FF0000"/>
                </a:solidFill>
                <a:latin typeface="ＭＳ 明朝" panose="02020609040205080304" pitchFamily="17" charset="-128"/>
                <a:ea typeface="ＭＳ 明朝" panose="02020609040205080304" pitchFamily="17" charset="-128"/>
              </a:rPr>
              <a:t>혁거세왕</a:t>
            </a:r>
            <a:r>
              <a:rPr lang="en-US" altLang="ja-JP" sz="2800" b="1" dirty="0">
                <a:solidFill>
                  <a:srgbClr val="FF0000"/>
                </a:solidFill>
                <a:latin typeface="ＭＳ 明朝" panose="02020609040205080304" pitchFamily="17" charset="-128"/>
                <a:ea typeface="ＭＳ 明朝" panose="02020609040205080304" pitchFamily="17" charset="-128"/>
              </a:rPr>
              <a:t>[</a:t>
            </a:r>
            <a:r>
              <a:rPr lang="ja-JP" altLang="en-US" sz="2800" b="1" dirty="0">
                <a:solidFill>
                  <a:srgbClr val="FF0000"/>
                </a:solidFill>
                <a:latin typeface="ＭＳ 明朝" panose="02020609040205080304" pitchFamily="17" charset="-128"/>
                <a:ea typeface="ＭＳ 明朝" panose="02020609040205080304" pitchFamily="17" charset="-128"/>
              </a:rPr>
              <a:t>朴赫居世王</a:t>
            </a:r>
            <a:r>
              <a:rPr lang="en-US" altLang="ja-JP" sz="2800" b="1" dirty="0">
                <a:solidFill>
                  <a:srgbClr val="FF0000"/>
                </a:solidFill>
                <a:latin typeface="ＭＳ 明朝" panose="02020609040205080304" pitchFamily="17" charset="-128"/>
                <a:ea typeface="ＭＳ 明朝" panose="02020609040205080304" pitchFamily="17" charset="-128"/>
              </a:rPr>
              <a:t>]</a:t>
            </a:r>
            <a:r>
              <a:rPr lang="ja-JP" altLang="en-US" sz="2800" b="1" dirty="0">
                <a:solidFill>
                  <a:srgbClr val="FF0000"/>
                </a:solidFill>
                <a:latin typeface="ＭＳ 明朝" panose="02020609040205080304" pitchFamily="17" charset="-128"/>
                <a:ea typeface="ＭＳ 明朝" panose="02020609040205080304" pitchFamily="17" charset="-128"/>
              </a:rPr>
              <a:t>とその王妃・알영부인</a:t>
            </a:r>
            <a:r>
              <a:rPr lang="en-US" altLang="ja-JP" sz="2800" b="1" dirty="0">
                <a:solidFill>
                  <a:srgbClr val="FF0000"/>
                </a:solidFill>
                <a:latin typeface="ＭＳ 明朝" panose="02020609040205080304" pitchFamily="17" charset="-128"/>
                <a:ea typeface="ＭＳ 明朝" panose="02020609040205080304" pitchFamily="17" charset="-128"/>
              </a:rPr>
              <a:t>[</a:t>
            </a:r>
            <a:r>
              <a:rPr lang="ja-JP" altLang="en-US" sz="2800" b="1" dirty="0">
                <a:solidFill>
                  <a:srgbClr val="FF0000"/>
                </a:solidFill>
                <a:latin typeface="ＭＳ 明朝" panose="02020609040205080304" pitchFamily="17" charset="-128"/>
                <a:ea typeface="ＭＳ 明朝" panose="02020609040205080304" pitchFamily="17" charset="-128"/>
              </a:rPr>
              <a:t>閼英夫人</a:t>
            </a:r>
            <a:r>
              <a:rPr lang="en-US" altLang="ja-JP" sz="2800" b="1" dirty="0">
                <a:solidFill>
                  <a:srgbClr val="FF0000"/>
                </a:solidFill>
                <a:latin typeface="ＭＳ 明朝" panose="02020609040205080304" pitchFamily="17" charset="-128"/>
                <a:ea typeface="ＭＳ 明朝" panose="02020609040205080304" pitchFamily="17" charset="-128"/>
              </a:rPr>
              <a:t>]</a:t>
            </a:r>
          </a:p>
          <a:p>
            <a:r>
              <a:rPr lang="ja-JP" altLang="en-US" sz="2800" b="1" dirty="0">
                <a:solidFill>
                  <a:srgbClr val="FF0000"/>
                </a:solidFill>
                <a:latin typeface="ＭＳ 明朝" panose="02020609040205080304" pitchFamily="17" charset="-128"/>
                <a:ea typeface="ＭＳ 明朝" panose="02020609040205080304" pitchFamily="17" charset="-128"/>
              </a:rPr>
              <a:t>第２代・남해왕</a:t>
            </a:r>
            <a:r>
              <a:rPr lang="en-US" altLang="ja-JP" sz="2800" b="1" dirty="0">
                <a:solidFill>
                  <a:srgbClr val="FF0000"/>
                </a:solidFill>
                <a:latin typeface="ＭＳ 明朝" panose="02020609040205080304" pitchFamily="17" charset="-128"/>
                <a:ea typeface="ＭＳ 明朝" panose="02020609040205080304" pitchFamily="17" charset="-128"/>
              </a:rPr>
              <a:t>[</a:t>
            </a:r>
            <a:r>
              <a:rPr lang="ja-JP" altLang="en-US" sz="2800" b="1" dirty="0">
                <a:solidFill>
                  <a:srgbClr val="FF0000"/>
                </a:solidFill>
                <a:latin typeface="ＭＳ 明朝" panose="02020609040205080304" pitchFamily="17" charset="-128"/>
                <a:ea typeface="ＭＳ 明朝" panose="02020609040205080304" pitchFamily="17" charset="-128"/>
              </a:rPr>
              <a:t>南解王</a:t>
            </a:r>
            <a:r>
              <a:rPr lang="en-US" altLang="ja-JP" sz="2800" b="1" dirty="0">
                <a:solidFill>
                  <a:srgbClr val="FF0000"/>
                </a:solidFill>
                <a:latin typeface="ＭＳ 明朝" panose="02020609040205080304" pitchFamily="17" charset="-128"/>
                <a:ea typeface="ＭＳ 明朝" panose="02020609040205080304" pitchFamily="17" charset="-128"/>
              </a:rPr>
              <a:t>]</a:t>
            </a:r>
            <a:r>
              <a:rPr lang="ja-JP" altLang="en-US" sz="2800" b="1" dirty="0">
                <a:solidFill>
                  <a:srgbClr val="FF0000"/>
                </a:solidFill>
                <a:latin typeface="ＭＳ 明朝" panose="02020609040205080304" pitchFamily="17" charset="-128"/>
                <a:ea typeface="ＭＳ 明朝" panose="02020609040205080304" pitchFamily="17" charset="-128"/>
              </a:rPr>
              <a:t>　第３代・유리왕</a:t>
            </a:r>
            <a:r>
              <a:rPr lang="en-US" altLang="ja-JP" sz="2800" b="1" dirty="0">
                <a:solidFill>
                  <a:srgbClr val="FF0000"/>
                </a:solidFill>
                <a:latin typeface="ＭＳ 明朝" panose="02020609040205080304" pitchFamily="17" charset="-128"/>
                <a:ea typeface="ＭＳ 明朝" panose="02020609040205080304" pitchFamily="17" charset="-128"/>
              </a:rPr>
              <a:t>[</a:t>
            </a:r>
            <a:r>
              <a:rPr lang="ja-JP" altLang="en-US" sz="2800" b="1" dirty="0">
                <a:solidFill>
                  <a:srgbClr val="FF0000"/>
                </a:solidFill>
                <a:latin typeface="ＭＳ 明朝" panose="02020609040205080304" pitchFamily="17" charset="-128"/>
                <a:ea typeface="ＭＳ 明朝" panose="02020609040205080304" pitchFamily="17" charset="-128"/>
              </a:rPr>
              <a:t>儒理王</a:t>
            </a:r>
            <a:r>
              <a:rPr lang="en-US" altLang="ja-JP" sz="2800" b="1" dirty="0">
                <a:solidFill>
                  <a:srgbClr val="FF0000"/>
                </a:solidFill>
                <a:latin typeface="ＭＳ 明朝" panose="02020609040205080304" pitchFamily="17" charset="-128"/>
                <a:ea typeface="ＭＳ 明朝" panose="02020609040205080304" pitchFamily="17" charset="-128"/>
              </a:rPr>
              <a:t>]</a:t>
            </a:r>
          </a:p>
          <a:p>
            <a:r>
              <a:rPr lang="ja-JP" altLang="en-US" sz="2800" b="1" dirty="0">
                <a:solidFill>
                  <a:srgbClr val="FF0000"/>
                </a:solidFill>
                <a:latin typeface="ＭＳ 明朝" panose="02020609040205080304" pitchFamily="17" charset="-128"/>
                <a:ea typeface="ＭＳ 明朝" panose="02020609040205080304" pitchFamily="17" charset="-128"/>
              </a:rPr>
              <a:t>第５代・파사왕</a:t>
            </a:r>
            <a:r>
              <a:rPr lang="en-US" altLang="ja-JP" sz="2800" b="1" dirty="0">
                <a:solidFill>
                  <a:srgbClr val="FF0000"/>
                </a:solidFill>
                <a:latin typeface="ＭＳ 明朝" panose="02020609040205080304" pitchFamily="17" charset="-128"/>
                <a:ea typeface="ＭＳ 明朝" panose="02020609040205080304" pitchFamily="17" charset="-128"/>
              </a:rPr>
              <a:t>[</a:t>
            </a:r>
            <a:r>
              <a:rPr lang="ja-JP" altLang="en-US" sz="2800" b="1" dirty="0">
                <a:solidFill>
                  <a:srgbClr val="FF0000"/>
                </a:solidFill>
                <a:latin typeface="ＭＳ 明朝" panose="02020609040205080304" pitchFamily="17" charset="-128"/>
                <a:ea typeface="ＭＳ 明朝" panose="02020609040205080304" pitchFamily="17" charset="-128"/>
              </a:rPr>
              <a:t>婆娑王</a:t>
            </a:r>
            <a:r>
              <a:rPr lang="en-US" altLang="ja-JP" sz="2800" b="1" dirty="0">
                <a:solidFill>
                  <a:srgbClr val="FF0000"/>
                </a:solidFill>
                <a:latin typeface="ＭＳ 明朝" panose="02020609040205080304" pitchFamily="17" charset="-128"/>
                <a:ea typeface="ＭＳ 明朝" panose="02020609040205080304" pitchFamily="17" charset="-128"/>
              </a:rPr>
              <a:t>]</a:t>
            </a:r>
            <a:r>
              <a:rPr lang="ja-JP" altLang="en-US" sz="2800" b="1" dirty="0">
                <a:solidFill>
                  <a:srgbClr val="FF0000"/>
                </a:solidFill>
                <a:latin typeface="ＭＳ 明朝" panose="02020609040205080304" pitchFamily="17" charset="-128"/>
                <a:ea typeface="ＭＳ 明朝" panose="02020609040205080304" pitchFamily="17" charset="-128"/>
              </a:rPr>
              <a:t> 第</a:t>
            </a:r>
            <a:r>
              <a:rPr lang="en-US" altLang="ja-JP" sz="2800" b="1" dirty="0">
                <a:solidFill>
                  <a:srgbClr val="FF0000"/>
                </a:solidFill>
                <a:latin typeface="ＭＳ 明朝" panose="02020609040205080304" pitchFamily="17" charset="-128"/>
                <a:ea typeface="ＭＳ 明朝" panose="02020609040205080304" pitchFamily="17" charset="-128"/>
              </a:rPr>
              <a:t>8</a:t>
            </a:r>
            <a:r>
              <a:rPr lang="ja-JP" altLang="en-US" sz="2800" b="1" dirty="0">
                <a:solidFill>
                  <a:srgbClr val="FF0000"/>
                </a:solidFill>
                <a:latin typeface="ＭＳ 明朝" panose="02020609040205080304" pitchFamily="17" charset="-128"/>
                <a:ea typeface="ＭＳ 明朝" panose="02020609040205080304" pitchFamily="17" charset="-128"/>
              </a:rPr>
              <a:t>代・아달라왕</a:t>
            </a:r>
            <a:r>
              <a:rPr lang="en-US" altLang="ja-JP" sz="2800" b="1" dirty="0">
                <a:solidFill>
                  <a:srgbClr val="FF0000"/>
                </a:solidFill>
                <a:latin typeface="ＭＳ 明朝" panose="02020609040205080304" pitchFamily="17" charset="-128"/>
                <a:ea typeface="ＭＳ 明朝" panose="02020609040205080304" pitchFamily="17" charset="-128"/>
              </a:rPr>
              <a:t>[</a:t>
            </a:r>
            <a:r>
              <a:rPr lang="ja-JP" altLang="en-US" sz="2800" b="1" dirty="0">
                <a:solidFill>
                  <a:srgbClr val="FF0000"/>
                </a:solidFill>
                <a:latin typeface="ＭＳ 明朝" panose="02020609040205080304" pitchFamily="17" charset="-128"/>
                <a:ea typeface="ＭＳ 明朝" panose="02020609040205080304" pitchFamily="17" charset="-128"/>
              </a:rPr>
              <a:t>阿達羅王</a:t>
            </a:r>
            <a:r>
              <a:rPr lang="en-US" altLang="ja-JP" sz="2800" b="1" dirty="0">
                <a:solidFill>
                  <a:srgbClr val="FF0000"/>
                </a:solidFill>
                <a:latin typeface="ＭＳ 明朝" panose="02020609040205080304" pitchFamily="17" charset="-128"/>
                <a:ea typeface="ＭＳ 明朝" panose="02020609040205080304" pitchFamily="17" charset="-128"/>
              </a:rPr>
              <a:t>]</a:t>
            </a:r>
            <a:r>
              <a:rPr lang="ja-JP" altLang="en-US" sz="2800" b="1" dirty="0">
                <a:solidFill>
                  <a:srgbClr val="FF0000"/>
                </a:solidFill>
                <a:latin typeface="ＭＳ 明朝" panose="02020609040205080304" pitchFamily="17" charset="-128"/>
                <a:ea typeface="ＭＳ 明朝" panose="02020609040205080304" pitchFamily="17" charset="-128"/>
              </a:rPr>
              <a:t>墓</a:t>
            </a:r>
            <a:endParaRPr lang="en-US" altLang="ja-JP" sz="2800" b="1" dirty="0">
              <a:solidFill>
                <a:srgbClr val="FF0000"/>
              </a:solidFill>
              <a:latin typeface="ＭＳ 明朝" panose="02020609040205080304" pitchFamily="17" charset="-128"/>
              <a:ea typeface="ＭＳ 明朝" panose="02020609040205080304" pitchFamily="17" charset="-128"/>
            </a:endParaRPr>
          </a:p>
          <a:p>
            <a:r>
              <a:rPr lang="ja-JP" altLang="en-US" sz="2800" b="1" dirty="0">
                <a:solidFill>
                  <a:srgbClr val="FF0000"/>
                </a:solidFill>
                <a:latin typeface="ＭＳ 明朝" panose="02020609040205080304" pitchFamily="17" charset="-128"/>
                <a:ea typeface="ＭＳ 明朝" panose="02020609040205080304" pitchFamily="17" charset="-128"/>
              </a:rPr>
              <a:t>第</a:t>
            </a:r>
            <a:r>
              <a:rPr lang="en-US" altLang="ja-JP" sz="2800" b="1" dirty="0">
                <a:solidFill>
                  <a:srgbClr val="FF0000"/>
                </a:solidFill>
                <a:latin typeface="ＭＳ 明朝" panose="02020609040205080304" pitchFamily="17" charset="-128"/>
                <a:ea typeface="ＭＳ 明朝" panose="02020609040205080304" pitchFamily="17" charset="-128"/>
              </a:rPr>
              <a:t>53</a:t>
            </a:r>
            <a:r>
              <a:rPr lang="ja-JP" altLang="en-US" sz="2800" b="1" dirty="0">
                <a:solidFill>
                  <a:srgbClr val="FF0000"/>
                </a:solidFill>
                <a:latin typeface="ＭＳ 明朝" panose="02020609040205080304" pitchFamily="17" charset="-128"/>
                <a:ea typeface="ＭＳ 明朝" panose="02020609040205080304" pitchFamily="17" charset="-128"/>
              </a:rPr>
              <a:t>代・신덕왕</a:t>
            </a:r>
            <a:r>
              <a:rPr lang="en-US" altLang="ja-JP" sz="2800" b="1" dirty="0">
                <a:solidFill>
                  <a:srgbClr val="FF0000"/>
                </a:solidFill>
                <a:latin typeface="ＭＳ 明朝" panose="02020609040205080304" pitchFamily="17" charset="-128"/>
                <a:ea typeface="ＭＳ 明朝" panose="02020609040205080304" pitchFamily="17" charset="-128"/>
              </a:rPr>
              <a:t>[</a:t>
            </a:r>
            <a:r>
              <a:rPr lang="ja-JP" altLang="en-US" sz="2800" b="1" dirty="0">
                <a:solidFill>
                  <a:srgbClr val="FF0000"/>
                </a:solidFill>
                <a:latin typeface="ＭＳ 明朝" panose="02020609040205080304" pitchFamily="17" charset="-128"/>
                <a:ea typeface="ＭＳ 明朝" panose="02020609040205080304" pitchFamily="17" charset="-128"/>
              </a:rPr>
              <a:t>神徳王</a:t>
            </a:r>
            <a:r>
              <a:rPr lang="en-US" altLang="ja-JP" sz="2800" b="1" dirty="0">
                <a:solidFill>
                  <a:srgbClr val="FF0000"/>
                </a:solidFill>
                <a:latin typeface="ＭＳ 明朝" panose="02020609040205080304" pitchFamily="17" charset="-128"/>
                <a:ea typeface="ＭＳ 明朝" panose="02020609040205080304" pitchFamily="17" charset="-128"/>
              </a:rPr>
              <a:t>]</a:t>
            </a:r>
            <a:r>
              <a:rPr lang="ja-JP" altLang="en-US" sz="2800" b="1" dirty="0">
                <a:solidFill>
                  <a:srgbClr val="FF0000"/>
                </a:solidFill>
                <a:latin typeface="ＭＳ 明朝" panose="02020609040205080304" pitchFamily="17" charset="-128"/>
                <a:ea typeface="ＭＳ 明朝" panose="02020609040205080304" pitchFamily="17" charset="-128"/>
              </a:rPr>
              <a:t>墓　　第</a:t>
            </a:r>
            <a:r>
              <a:rPr lang="en-US" altLang="ja-JP" sz="2800" b="1" dirty="0">
                <a:solidFill>
                  <a:srgbClr val="FF0000"/>
                </a:solidFill>
                <a:latin typeface="ＭＳ 明朝" panose="02020609040205080304" pitchFamily="17" charset="-128"/>
                <a:ea typeface="ＭＳ 明朝" panose="02020609040205080304" pitchFamily="17" charset="-128"/>
              </a:rPr>
              <a:t>54</a:t>
            </a:r>
            <a:r>
              <a:rPr lang="ja-JP" altLang="en-US" sz="2800" b="1" dirty="0">
                <a:solidFill>
                  <a:srgbClr val="FF0000"/>
                </a:solidFill>
                <a:latin typeface="ＭＳ 明朝" panose="02020609040205080304" pitchFamily="17" charset="-128"/>
                <a:ea typeface="ＭＳ 明朝" panose="02020609040205080304" pitchFamily="17" charset="-128"/>
              </a:rPr>
              <a:t>代の경명왕</a:t>
            </a:r>
            <a:r>
              <a:rPr lang="en-US" altLang="ja-JP" sz="2800" b="1" dirty="0">
                <a:solidFill>
                  <a:srgbClr val="FF0000"/>
                </a:solidFill>
                <a:latin typeface="ＭＳ 明朝" panose="02020609040205080304" pitchFamily="17" charset="-128"/>
                <a:ea typeface="ＭＳ 明朝" panose="02020609040205080304" pitchFamily="17" charset="-128"/>
              </a:rPr>
              <a:t>[</a:t>
            </a:r>
            <a:r>
              <a:rPr lang="ja-JP" altLang="en-US" sz="2800" b="1" dirty="0">
                <a:solidFill>
                  <a:srgbClr val="FF0000"/>
                </a:solidFill>
                <a:latin typeface="ＭＳ 明朝" panose="02020609040205080304" pitchFamily="17" charset="-128"/>
                <a:ea typeface="ＭＳ 明朝" panose="02020609040205080304" pitchFamily="17" charset="-128"/>
              </a:rPr>
              <a:t>景明王</a:t>
            </a:r>
            <a:r>
              <a:rPr lang="en-US" altLang="ja-JP" sz="2800" b="1" dirty="0">
                <a:solidFill>
                  <a:srgbClr val="FF0000"/>
                </a:solidFill>
                <a:latin typeface="ＭＳ 明朝" panose="02020609040205080304" pitchFamily="17" charset="-128"/>
                <a:ea typeface="ＭＳ 明朝" panose="02020609040205080304" pitchFamily="17" charset="-128"/>
              </a:rPr>
              <a:t>]</a:t>
            </a:r>
            <a:r>
              <a:rPr lang="ja-JP" altLang="en-US" sz="2800" b="1" dirty="0">
                <a:solidFill>
                  <a:srgbClr val="FF0000"/>
                </a:solidFill>
                <a:latin typeface="ＭＳ 明朝" panose="02020609040205080304" pitchFamily="17" charset="-128"/>
                <a:ea typeface="ＭＳ 明朝" panose="02020609040205080304" pitchFamily="17" charset="-128"/>
              </a:rPr>
              <a:t>墓</a:t>
            </a:r>
            <a:endParaRPr kumimoji="1" lang="ja-JP" altLang="en-US" sz="2800" b="1" dirty="0">
              <a:solidFill>
                <a:srgbClr val="FF0000"/>
              </a:solidFill>
              <a:latin typeface="ＭＳ 明朝" panose="02020609040205080304" pitchFamily="17" charset="-128"/>
              <a:ea typeface="ＭＳ 明朝" panose="02020609040205080304" pitchFamily="17" charset="-128"/>
            </a:endParaRPr>
          </a:p>
        </p:txBody>
      </p:sp>
      <p:pic>
        <p:nvPicPr>
          <p:cNvPr id="6" name="図 5">
            <a:extLst>
              <a:ext uri="{FF2B5EF4-FFF2-40B4-BE49-F238E27FC236}">
                <a16:creationId xmlns:a16="http://schemas.microsoft.com/office/drawing/2014/main" id="{5BF8F125-0D3A-468B-AA0C-B49187FF5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528" y="942911"/>
            <a:ext cx="4054999" cy="3036744"/>
          </a:xfrm>
          <a:prstGeom prst="rect">
            <a:avLst/>
          </a:prstGeom>
        </p:spPr>
      </p:pic>
      <p:grpSp>
        <p:nvGrpSpPr>
          <p:cNvPr id="9" name="グループ化 8">
            <a:extLst>
              <a:ext uri="{FF2B5EF4-FFF2-40B4-BE49-F238E27FC236}">
                <a16:creationId xmlns:a16="http://schemas.microsoft.com/office/drawing/2014/main" id="{9FB94E19-06D1-4DC1-BE5E-49022830D4B2}"/>
              </a:ext>
            </a:extLst>
          </p:cNvPr>
          <p:cNvGrpSpPr/>
          <p:nvPr/>
        </p:nvGrpSpPr>
        <p:grpSpPr>
          <a:xfrm>
            <a:off x="7954200" y="622169"/>
            <a:ext cx="3499367" cy="2111604"/>
            <a:chOff x="6754996" y="3647941"/>
            <a:chExt cx="4286250" cy="2770061"/>
          </a:xfrm>
        </p:grpSpPr>
        <p:pic>
          <p:nvPicPr>
            <p:cNvPr id="12" name="グラフィックス 11">
              <a:extLst>
                <a:ext uri="{FF2B5EF4-FFF2-40B4-BE49-F238E27FC236}">
                  <a16:creationId xmlns:a16="http://schemas.microsoft.com/office/drawing/2014/main" id="{65777904-A122-4DF3-893A-B08F2423BC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4996" y="3647941"/>
              <a:ext cx="4286250" cy="2770061"/>
            </a:xfrm>
            <a:prstGeom prst="rect">
              <a:avLst/>
            </a:prstGeom>
          </p:spPr>
        </p:pic>
        <p:sp>
          <p:nvSpPr>
            <p:cNvPr id="8" name="テキスト ボックス 7">
              <a:extLst>
                <a:ext uri="{FF2B5EF4-FFF2-40B4-BE49-F238E27FC236}">
                  <a16:creationId xmlns:a16="http://schemas.microsoft.com/office/drawing/2014/main" id="{3BE4A0D0-9817-476A-9962-B8A833F5229B}"/>
                </a:ext>
              </a:extLst>
            </p:cNvPr>
            <p:cNvSpPr txBox="1"/>
            <p:nvPr/>
          </p:nvSpPr>
          <p:spPr>
            <a:xfrm>
              <a:off x="7355429" y="4619984"/>
              <a:ext cx="3085383" cy="598306"/>
            </a:xfrm>
            <a:prstGeom prst="rect">
              <a:avLst/>
            </a:prstGeom>
            <a:noFill/>
          </p:spPr>
          <p:txBody>
            <a:bodyPr wrap="none" rtlCol="0">
              <a:spAutoFit/>
            </a:bodyPr>
            <a:lstStyle/>
            <a:p>
              <a:r>
                <a:rPr lang="ja-JP" altLang="en-US" sz="2800" b="1" i="0" dirty="0">
                  <a:solidFill>
                    <a:schemeClr val="accent1">
                      <a:lumMod val="75000"/>
                    </a:schemeClr>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南山登山の入口</a:t>
              </a:r>
              <a:endParaRPr kumimoji="1" lang="ja-JP" altLang="en-US" sz="2800" b="1" dirty="0">
                <a:solidFill>
                  <a:schemeClr val="accent1">
                    <a:lumMod val="75000"/>
                  </a:schemeClr>
                </a:solidFill>
                <a:effectLst>
                  <a:outerShdw blurRad="38100" dist="38100" dir="2700000" algn="tl">
                    <a:srgbClr val="000000">
                      <a:alpha val="43137"/>
                    </a:srgbClr>
                  </a:outerShdw>
                </a:effectLst>
              </a:endParaRPr>
            </a:p>
          </p:txBody>
        </p:sp>
      </p:grpSp>
      <p:pic>
        <p:nvPicPr>
          <p:cNvPr id="4" name="図 3">
            <a:extLst>
              <a:ext uri="{FF2B5EF4-FFF2-40B4-BE49-F238E27FC236}">
                <a16:creationId xmlns:a16="http://schemas.microsoft.com/office/drawing/2014/main" id="{FA71C22C-4BA3-41C8-9BBB-CB35DB3210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37801" y="2094998"/>
            <a:ext cx="3073767" cy="2305325"/>
          </a:xfrm>
          <a:prstGeom prst="rect">
            <a:avLst/>
          </a:prstGeom>
        </p:spPr>
      </p:pic>
    </p:spTree>
    <p:extLst>
      <p:ext uri="{BB962C8B-B14F-4D97-AF65-F5344CB8AC3E}">
        <p14:creationId xmlns:p14="http://schemas.microsoft.com/office/powerpoint/2010/main" val="37319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7EC8576-6427-4CC6-9FF1-AD1775FFA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4879" y="4127103"/>
            <a:ext cx="4093423" cy="2730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②</a:t>
            </a:r>
          </a:p>
        </p:txBody>
      </p:sp>
      <p:pic>
        <p:nvPicPr>
          <p:cNvPr id="5" name="グラフィックス 4">
            <a:extLst>
              <a:ext uri="{FF2B5EF4-FFF2-40B4-BE49-F238E27FC236}">
                <a16:creationId xmlns:a16="http://schemas.microsoft.com/office/drawing/2014/main" id="{D6990F58-98A8-44E4-86AE-A37F77DB92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70306" y="-1"/>
            <a:ext cx="4853183" cy="1055803"/>
          </a:xfrm>
          <a:prstGeom prst="rect">
            <a:avLst/>
          </a:prstGeom>
        </p:spPr>
      </p:pic>
      <p:sp>
        <p:nvSpPr>
          <p:cNvPr id="2" name="テキスト ボックス 1">
            <a:extLst>
              <a:ext uri="{FF2B5EF4-FFF2-40B4-BE49-F238E27FC236}">
                <a16:creationId xmlns:a16="http://schemas.microsoft.com/office/drawing/2014/main" id="{68EA71E1-8CEE-4A3A-9095-9E7F4B1BB600}"/>
              </a:ext>
            </a:extLst>
          </p:cNvPr>
          <p:cNvSpPr txBox="1"/>
          <p:nvPr/>
        </p:nvSpPr>
        <p:spPr>
          <a:xfrm>
            <a:off x="5380524" y="225880"/>
            <a:ext cx="2794355" cy="461665"/>
          </a:xfrm>
          <a:prstGeom prst="rect">
            <a:avLst/>
          </a:prstGeom>
          <a:noFill/>
        </p:spPr>
        <p:txBody>
          <a:bodyPr wrap="none" rtlCol="0">
            <a:spAutoFit/>
          </a:bodyPr>
          <a:lstStyle/>
          <a:p>
            <a:r>
              <a:rPr lang="en-US" altLang="ko-KR"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rPr>
              <a:t>(6) </a:t>
            </a:r>
            <a:r>
              <a:rPr lang="ko-KR" altLang="en-US" sz="2400" b="1" kern="100" dirty="0" err="1">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rPr>
              <a:t>통일전</a:t>
            </a:r>
            <a:r>
              <a:rPr lang="ko-KR" altLang="en-US"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rPr>
              <a:t> 統一殿</a:t>
            </a:r>
            <a:endParaRPr lang="ja-JP" altLang="ja-JP" sz="2400" b="1" kern="100" dirty="0">
              <a:solidFill>
                <a:schemeClr val="accent1">
                  <a:lumMod val="75000"/>
                </a:schemeClr>
              </a:solidFill>
              <a:effectLst/>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1" name="四角形: 角を丸くする 10">
            <a:extLst>
              <a:ext uri="{FF2B5EF4-FFF2-40B4-BE49-F238E27FC236}">
                <a16:creationId xmlns:a16="http://schemas.microsoft.com/office/drawing/2014/main" id="{D6EAFC33-8CAA-45FC-BEE5-D018AF88465B}"/>
              </a:ext>
            </a:extLst>
          </p:cNvPr>
          <p:cNvSpPr/>
          <p:nvPr/>
        </p:nvSpPr>
        <p:spPr>
          <a:xfrm>
            <a:off x="1408430" y="112585"/>
            <a:ext cx="248285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남산南山</a:t>
            </a:r>
          </a:p>
          <a:p>
            <a:pPr algn="ctr"/>
            <a:endParaRPr kumimoji="1" lang="ja-JP" altLang="en-US" sz="3600" dirty="0"/>
          </a:p>
        </p:txBody>
      </p:sp>
      <p:sp>
        <p:nvSpPr>
          <p:cNvPr id="13" name="正方形/長方形 12">
            <a:extLst>
              <a:ext uri="{FF2B5EF4-FFF2-40B4-BE49-F238E27FC236}">
                <a16:creationId xmlns:a16="http://schemas.microsoft.com/office/drawing/2014/main" id="{826CC6E1-3268-4F86-BDC5-856A867AE84A}"/>
              </a:ext>
            </a:extLst>
          </p:cNvPr>
          <p:cNvSpPr/>
          <p:nvPr/>
        </p:nvSpPr>
        <p:spPr>
          <a:xfrm>
            <a:off x="89662" y="913426"/>
            <a:ext cx="11623249" cy="4461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ko-KR" altLang="en-US" sz="3600" dirty="0">
                <a:solidFill>
                  <a:schemeClr val="tx1"/>
                </a:solidFill>
                <a:latin typeface="ＭＳ 明朝" panose="02020609040205080304" pitchFamily="17" charset="-128"/>
                <a:ea typeface="ＭＳ 明朝" panose="02020609040205080304" pitchFamily="17" charset="-128"/>
              </a:rPr>
              <a:t>신라가 이룩한 삼국 통일의 위엄을 기리고</a:t>
            </a:r>
            <a:r>
              <a:rPr kumimoji="1" lang="en-US" altLang="ko-KR" sz="3600" dirty="0">
                <a:solidFill>
                  <a:schemeClr val="tx1"/>
                </a:solidFill>
                <a:latin typeface="ＭＳ 明朝" panose="02020609040205080304" pitchFamily="17" charset="-128"/>
                <a:ea typeface="ＭＳ 明朝" panose="02020609040205080304" pitchFamily="17" charset="-128"/>
              </a:rPr>
              <a:t>, </a:t>
            </a:r>
            <a:r>
              <a:rPr kumimoji="1" lang="ko-KR" altLang="en-US" sz="3600" dirty="0">
                <a:solidFill>
                  <a:schemeClr val="tx1"/>
                </a:solidFill>
                <a:latin typeface="ＭＳ 明朝" panose="02020609040205080304" pitchFamily="17" charset="-128"/>
                <a:ea typeface="ＭＳ 明朝" panose="02020609040205080304" pitchFamily="17" charset="-128"/>
              </a:rPr>
              <a:t>한국의 통일에 의지와 염원을 밝히기 위한 것이며</a:t>
            </a:r>
            <a:r>
              <a:rPr kumimoji="1" lang="en-US" altLang="ko-KR" sz="3600" dirty="0">
                <a:solidFill>
                  <a:schemeClr val="tx1"/>
                </a:solidFill>
                <a:latin typeface="ＭＳ 明朝" panose="02020609040205080304" pitchFamily="17" charset="-128"/>
                <a:ea typeface="ＭＳ 明朝" panose="02020609040205080304" pitchFamily="17" charset="-128"/>
              </a:rPr>
              <a:t>, </a:t>
            </a:r>
            <a:r>
              <a:rPr kumimoji="1" lang="ko-KR" altLang="en-US" sz="3600" dirty="0">
                <a:solidFill>
                  <a:schemeClr val="tx1"/>
                </a:solidFill>
                <a:latin typeface="ＭＳ 明朝" panose="02020609040205080304" pitchFamily="17" charset="-128"/>
                <a:ea typeface="ＭＳ 明朝" panose="02020609040205080304" pitchFamily="17" charset="-128"/>
              </a:rPr>
              <a:t>역사적 의의와 통일전을 세운 깊은 뜻을 밝힌 기념비가 있다</a:t>
            </a:r>
            <a:r>
              <a:rPr kumimoji="1" lang="en-US" altLang="ko-KR" sz="3600" dirty="0">
                <a:solidFill>
                  <a:schemeClr val="tx1"/>
                </a:solidFill>
                <a:latin typeface="ＭＳ 明朝" panose="02020609040205080304" pitchFamily="17" charset="-128"/>
                <a:ea typeface="ＭＳ 明朝" panose="02020609040205080304" pitchFamily="17" charset="-128"/>
              </a:rPr>
              <a:t>. 1977</a:t>
            </a:r>
            <a:r>
              <a:rPr kumimoji="1" lang="ko-KR" altLang="en-US" sz="3600" dirty="0">
                <a:solidFill>
                  <a:schemeClr val="tx1"/>
                </a:solidFill>
                <a:latin typeface="ＭＳ 明朝" panose="02020609040205080304" pitchFamily="17" charset="-128"/>
                <a:ea typeface="ＭＳ 明朝" panose="02020609040205080304" pitchFamily="17" charset="-128"/>
              </a:rPr>
              <a:t>년에 박정희의 지시로 건립되었다</a:t>
            </a:r>
            <a:r>
              <a:rPr kumimoji="1" lang="en-US" altLang="ko-KR" sz="3600" dirty="0">
                <a:solidFill>
                  <a:schemeClr val="tx1"/>
                </a:solidFill>
                <a:latin typeface="ＭＳ 明朝" panose="02020609040205080304" pitchFamily="17" charset="-128"/>
                <a:ea typeface="ＭＳ 明朝" panose="02020609040205080304" pitchFamily="17" charset="-128"/>
              </a:rPr>
              <a:t>. </a:t>
            </a:r>
            <a:r>
              <a:rPr kumimoji="1" lang="ko-KR" altLang="en-US" sz="3600" dirty="0">
                <a:solidFill>
                  <a:schemeClr val="tx1"/>
                </a:solidFill>
                <a:latin typeface="ＭＳ 明朝" panose="02020609040205080304" pitchFamily="17" charset="-128"/>
                <a:ea typeface="ＭＳ 明朝" panose="02020609040205080304" pitchFamily="17" charset="-128"/>
              </a:rPr>
              <a:t>통일전에는 또한 삼국을 통일하는 데에 큰 공을 세운 신라의 태종 </a:t>
            </a:r>
            <a:r>
              <a:rPr kumimoji="1" lang="ko-KR" altLang="en-US" sz="3600" dirty="0" err="1">
                <a:solidFill>
                  <a:schemeClr val="tx1"/>
                </a:solidFill>
                <a:latin typeface="ＭＳ 明朝" panose="02020609040205080304" pitchFamily="17" charset="-128"/>
                <a:ea typeface="ＭＳ 明朝" panose="02020609040205080304" pitchFamily="17" charset="-128"/>
              </a:rPr>
              <a:t>무열왕</a:t>
            </a:r>
            <a:r>
              <a:rPr kumimoji="1" lang="ko-KR" altLang="en-US" sz="3600" dirty="0">
                <a:solidFill>
                  <a:schemeClr val="tx1"/>
                </a:solidFill>
                <a:latin typeface="ＭＳ 明朝" panose="02020609040205080304" pitchFamily="17" charset="-128"/>
                <a:ea typeface="ＭＳ 明朝" panose="02020609040205080304" pitchFamily="17" charset="-128"/>
              </a:rPr>
              <a:t> 김춘추와 김유신 장군</a:t>
            </a:r>
            <a:r>
              <a:rPr kumimoji="1" lang="en-US" altLang="ko-KR" sz="3600" dirty="0">
                <a:solidFill>
                  <a:schemeClr val="tx1"/>
                </a:solidFill>
                <a:latin typeface="ＭＳ 明朝" panose="02020609040205080304" pitchFamily="17" charset="-128"/>
                <a:ea typeface="ＭＳ 明朝" panose="02020609040205080304" pitchFamily="17" charset="-128"/>
              </a:rPr>
              <a:t>, </a:t>
            </a:r>
            <a:r>
              <a:rPr kumimoji="1" lang="ko-KR" altLang="en-US" sz="3600" dirty="0">
                <a:solidFill>
                  <a:schemeClr val="tx1"/>
                </a:solidFill>
                <a:latin typeface="ＭＳ 明朝" panose="02020609040205080304" pitchFamily="17" charset="-128"/>
                <a:ea typeface="ＭＳ 明朝" panose="02020609040205080304" pitchFamily="17" charset="-128"/>
              </a:rPr>
              <a:t>그리고 삼국 통일의 대업을 완수한 문무왕의 영정이 </a:t>
            </a:r>
            <a:endParaRPr kumimoji="1" lang="en-US" altLang="ko-KR" sz="3600" dirty="0">
              <a:solidFill>
                <a:schemeClr val="tx1"/>
              </a:solidFill>
              <a:latin typeface="ＭＳ 明朝" panose="02020609040205080304" pitchFamily="17" charset="-128"/>
              <a:ea typeface="ＭＳ 明朝" panose="02020609040205080304" pitchFamily="17" charset="-128"/>
            </a:endParaRPr>
          </a:p>
          <a:p>
            <a:r>
              <a:rPr kumimoji="1" lang="ko-KR" altLang="en-US" sz="3600" dirty="0">
                <a:solidFill>
                  <a:schemeClr val="tx1"/>
                </a:solidFill>
                <a:latin typeface="ＭＳ 明朝" panose="02020609040205080304" pitchFamily="17" charset="-128"/>
                <a:ea typeface="ＭＳ 明朝" panose="02020609040205080304" pitchFamily="17" charset="-128"/>
              </a:rPr>
              <a:t>모셔져 있다</a:t>
            </a:r>
            <a:r>
              <a:rPr kumimoji="1" lang="en-US" altLang="ko-KR" sz="3600" dirty="0">
                <a:solidFill>
                  <a:schemeClr val="tx1"/>
                </a:solidFill>
                <a:latin typeface="ＭＳ 明朝" panose="02020609040205080304" pitchFamily="17" charset="-128"/>
                <a:ea typeface="ＭＳ 明朝" panose="02020609040205080304" pitchFamily="17" charset="-128"/>
              </a:rPr>
              <a:t>.</a:t>
            </a:r>
            <a:endParaRPr kumimoji="1" lang="ja-JP" altLang="en-US" sz="3600" dirty="0">
              <a:solidFill>
                <a:schemeClr val="tx1"/>
              </a:solidFill>
              <a:latin typeface="ＭＳ 明朝" panose="02020609040205080304" pitchFamily="17" charset="-128"/>
              <a:ea typeface="ＭＳ 明朝" panose="02020609040205080304" pitchFamily="17" charset="-128"/>
            </a:endParaRPr>
          </a:p>
        </p:txBody>
      </p:sp>
      <p:grpSp>
        <p:nvGrpSpPr>
          <p:cNvPr id="8" name="グループ化 7">
            <a:extLst>
              <a:ext uri="{FF2B5EF4-FFF2-40B4-BE49-F238E27FC236}">
                <a16:creationId xmlns:a16="http://schemas.microsoft.com/office/drawing/2014/main" id="{098BBDF0-3C08-4450-A531-2425C5B67772}"/>
              </a:ext>
            </a:extLst>
          </p:cNvPr>
          <p:cNvGrpSpPr/>
          <p:nvPr/>
        </p:nvGrpSpPr>
        <p:grpSpPr>
          <a:xfrm>
            <a:off x="8626943" y="-192881"/>
            <a:ext cx="3769382" cy="1462230"/>
            <a:chOff x="4987291" y="1619405"/>
            <a:chExt cx="4481842" cy="1738610"/>
          </a:xfrm>
        </p:grpSpPr>
        <p:pic>
          <p:nvPicPr>
            <p:cNvPr id="9" name="グラフィックス 8">
              <a:extLst>
                <a:ext uri="{FF2B5EF4-FFF2-40B4-BE49-F238E27FC236}">
                  <a16:creationId xmlns:a16="http://schemas.microsoft.com/office/drawing/2014/main" id="{A02E199A-8175-4C1E-B5E9-41434C7F27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7291" y="1619405"/>
              <a:ext cx="4481842" cy="1738610"/>
            </a:xfrm>
            <a:prstGeom prst="rect">
              <a:avLst/>
            </a:prstGeom>
          </p:spPr>
        </p:pic>
        <p:sp>
          <p:nvSpPr>
            <p:cNvPr id="10" name="テキスト ボックス 9">
              <a:extLst>
                <a:ext uri="{FF2B5EF4-FFF2-40B4-BE49-F238E27FC236}">
                  <a16:creationId xmlns:a16="http://schemas.microsoft.com/office/drawing/2014/main" id="{27DF05DF-DC33-4F8B-9788-D5A7B944BE70}"/>
                </a:ext>
              </a:extLst>
            </p:cNvPr>
            <p:cNvSpPr txBox="1"/>
            <p:nvPr/>
          </p:nvSpPr>
          <p:spPr>
            <a:xfrm>
              <a:off x="5456159" y="2102114"/>
              <a:ext cx="3572796" cy="512330"/>
            </a:xfrm>
            <a:prstGeom prst="rect">
              <a:avLst/>
            </a:prstGeom>
            <a:noFill/>
          </p:spPr>
          <p:txBody>
            <a:bodyPr wrap="square" rtlCol="0">
              <a:spAutoFit/>
            </a:bodyPr>
            <a:lstStyle/>
            <a:p>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34</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526714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F5D471E-609D-4EA4-ACAA-DF4FED5AB391}"/>
              </a:ext>
            </a:extLst>
          </p:cNvPr>
          <p:cNvGrpSpPr/>
          <p:nvPr/>
        </p:nvGrpSpPr>
        <p:grpSpPr>
          <a:xfrm>
            <a:off x="8626943" y="-206893"/>
            <a:ext cx="3769382" cy="1462230"/>
            <a:chOff x="4987291" y="1619405"/>
            <a:chExt cx="4481842" cy="1738610"/>
          </a:xfrm>
        </p:grpSpPr>
        <p:pic>
          <p:nvPicPr>
            <p:cNvPr id="32" name="グラフィックス 31">
              <a:extLst>
                <a:ext uri="{FF2B5EF4-FFF2-40B4-BE49-F238E27FC236}">
                  <a16:creationId xmlns:a16="http://schemas.microsoft.com/office/drawing/2014/main" id="{6444D65C-3096-4FE0-B582-91C900C75E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0962FE51-0294-46D2-9EF5-97DC314EDD58}"/>
                </a:ext>
              </a:extLst>
            </p:cNvPr>
            <p:cNvSpPr txBox="1"/>
            <p:nvPr/>
          </p:nvSpPr>
          <p:spPr>
            <a:xfrm>
              <a:off x="5456159" y="2102114"/>
              <a:ext cx="3572796" cy="512330"/>
            </a:xfrm>
            <a:prstGeom prst="rect">
              <a:avLst/>
            </a:prstGeom>
            <a:noFill/>
          </p:spPr>
          <p:txBody>
            <a:bodyPr wrap="square" rtlCol="0">
              <a:spAutoFit/>
            </a:bodyPr>
            <a:lstStyle/>
            <a:p>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34</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408430" y="112585"/>
            <a:ext cx="54305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p>
            <a:pPr lvl="0" algn="ctr">
              <a:defRPr/>
            </a:pP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문무대왕릉文武大王陵</a:t>
            </a:r>
            <a:endParaRPr kumimoji="1" lang="ja-JP" altLang="en-US" sz="3600" dirty="0"/>
          </a:p>
        </p:txBody>
      </p:sp>
      <p:sp>
        <p:nvSpPr>
          <p:cNvPr id="10" name="タイトル 3">
            <a:extLst>
              <a:ext uri="{FF2B5EF4-FFF2-40B4-BE49-F238E27FC236}">
                <a16:creationId xmlns:a16="http://schemas.microsoft.com/office/drawing/2014/main" id="{C3C9EDF3-B6F9-49FD-BB74-3868D599D7F4}"/>
              </a:ext>
            </a:extLst>
          </p:cNvPr>
          <p:cNvSpPr txBox="1">
            <a:spLocks/>
          </p:cNvSpPr>
          <p:nvPr/>
        </p:nvSpPr>
        <p:spPr>
          <a:xfrm>
            <a:off x="112203" y="138060"/>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solidFill>
                  <a:srgbClr val="FF0000"/>
                </a:solidFill>
                <a:latin typeface="HG丸ｺﾞｼｯｸM-PRO" panose="020F0600000000000000" pitchFamily="50" charset="-128"/>
                <a:ea typeface="HG丸ｺﾞｼｯｸM-PRO" panose="020F0600000000000000" pitchFamily="50" charset="-128"/>
              </a:rPr>
              <a:t>③</a:t>
            </a:r>
            <a:endParaRPr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sp>
        <p:nvSpPr>
          <p:cNvPr id="15" name="テキスト ボックス 14">
            <a:extLst>
              <a:ext uri="{FF2B5EF4-FFF2-40B4-BE49-F238E27FC236}">
                <a16:creationId xmlns:a16="http://schemas.microsoft.com/office/drawing/2014/main" id="{87773262-574F-437F-9CDB-4B5659757E29}"/>
              </a:ext>
            </a:extLst>
          </p:cNvPr>
          <p:cNvSpPr txBox="1"/>
          <p:nvPr/>
        </p:nvSpPr>
        <p:spPr>
          <a:xfrm>
            <a:off x="191599" y="1206817"/>
            <a:ext cx="11876969" cy="5447645"/>
          </a:xfrm>
          <a:prstGeom prst="rect">
            <a:avLst/>
          </a:prstGeom>
          <a:noFill/>
        </p:spPr>
        <p:txBody>
          <a:bodyPr wrap="none" rtlCol="0">
            <a:spAutoFit/>
          </a:bodyPr>
          <a:lstStyle/>
          <a:p>
            <a:r>
              <a:rPr lang="en-US" altLang="ko-KR"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30</a:t>
            </a:r>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代王</a:t>
            </a:r>
          </a:p>
          <a:p>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삼국통일을 이룬 </a:t>
            </a:r>
            <a:r>
              <a:rPr lang="ko-KR" altLang="en-US" sz="3800" kern="100" dirty="0">
                <a:solidFill>
                  <a:srgbClr val="FF0000"/>
                </a:solidFill>
                <a:effectLst/>
                <a:latin typeface="Batang" panose="02030600000101010101" pitchFamily="18" charset="-127"/>
                <a:ea typeface="Batang" panose="02030600000101010101" pitchFamily="18" charset="-127"/>
                <a:cs typeface="Batang" panose="02030600000101010101" pitchFamily="18" charset="-127"/>
              </a:rPr>
              <a:t>문무왕</a:t>
            </a:r>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이 자신이 용이 되어 침입해</a:t>
            </a:r>
            <a:endParaRPr lang="en-US" altLang="ko-KR"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endParaRPr>
          </a:p>
          <a:p>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들어오는 왜구를 막겠다며</a:t>
            </a:r>
            <a:r>
              <a:rPr lang="en-US" altLang="ko-KR"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 </a:t>
            </a:r>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자신의 시신을 불교식으로</a:t>
            </a:r>
            <a:endParaRPr lang="en-US" altLang="ko-KR"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endParaRPr>
          </a:p>
          <a:p>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화장하여 유골을 동해에 묻어 </a:t>
            </a:r>
            <a:r>
              <a:rPr lang="ko-KR" altLang="en-US" sz="3800" kern="100" dirty="0" err="1">
                <a:solidFill>
                  <a:srgbClr val="000000"/>
                </a:solidFill>
                <a:effectLst/>
                <a:latin typeface="Batang" panose="02030600000101010101" pitchFamily="18" charset="-127"/>
                <a:ea typeface="Batang" panose="02030600000101010101" pitchFamily="18" charset="-127"/>
                <a:cs typeface="Batang" panose="02030600000101010101" pitchFamily="18" charset="-127"/>
              </a:rPr>
              <a:t>달라한</a:t>
            </a:r>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 유언을 따라서 </a:t>
            </a:r>
            <a:endParaRPr lang="en-US" altLang="ko-KR"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endParaRPr>
          </a:p>
          <a:p>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장사한 것이다</a:t>
            </a:r>
            <a:r>
              <a:rPr lang="en-US" altLang="ko-KR"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 </a:t>
            </a:r>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이 바위를 대왕암</a:t>
            </a:r>
            <a:r>
              <a:rPr lang="en-US" altLang="ko-KR"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a:t>
            </a:r>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大王岩</a:t>
            </a:r>
            <a:r>
              <a:rPr lang="en-US" altLang="ko-KR"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 </a:t>
            </a:r>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또는 </a:t>
            </a:r>
            <a:endParaRPr lang="en-US" altLang="ko-KR"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endParaRPr>
          </a:p>
          <a:p>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대왕바위라 하며</a:t>
            </a:r>
            <a:r>
              <a:rPr lang="en-US" altLang="ko-KR"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 </a:t>
            </a:r>
            <a:r>
              <a:rPr lang="ko-KR" altLang="en-US" sz="44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해중왕릉은</a:t>
            </a:r>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 세계적으로 유례가 </a:t>
            </a:r>
            <a:endParaRPr lang="en-US" altLang="ko-KR"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endParaRPr>
          </a:p>
          <a:p>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없다</a:t>
            </a:r>
            <a:r>
              <a:rPr lang="en-US" altLang="ko-KR"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a:t>
            </a:r>
          </a:p>
          <a:p>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문무대왕의 아들인 </a:t>
            </a:r>
            <a:r>
              <a:rPr lang="ko-KR" altLang="en-US" sz="3800" kern="100" dirty="0">
                <a:solidFill>
                  <a:srgbClr val="FF0000"/>
                </a:solidFill>
                <a:effectLst/>
                <a:latin typeface="Batang" panose="02030600000101010101" pitchFamily="18" charset="-127"/>
                <a:ea typeface="Batang" panose="02030600000101010101" pitchFamily="18" charset="-127"/>
                <a:cs typeface="Batang" panose="02030600000101010101" pitchFamily="18" charset="-127"/>
              </a:rPr>
              <a:t>신문대왕</a:t>
            </a:r>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은 수로를 만들어 바다로 </a:t>
            </a:r>
            <a:endParaRPr lang="en-US" altLang="ko-KR"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endParaRPr>
          </a:p>
          <a:p>
            <a:r>
              <a:rPr lang="ko-KR" altLang="en-US"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물이 통하게 하였다</a:t>
            </a:r>
            <a:r>
              <a:rPr lang="en-US" altLang="ko-KR" sz="38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a:t>
            </a:r>
          </a:p>
        </p:txBody>
      </p:sp>
    </p:spTree>
    <p:extLst>
      <p:ext uri="{BB962C8B-B14F-4D97-AF65-F5344CB8AC3E}">
        <p14:creationId xmlns:p14="http://schemas.microsoft.com/office/powerpoint/2010/main" val="1900318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F5D471E-609D-4EA4-ACAA-DF4FED5AB391}"/>
              </a:ext>
            </a:extLst>
          </p:cNvPr>
          <p:cNvGrpSpPr/>
          <p:nvPr/>
        </p:nvGrpSpPr>
        <p:grpSpPr>
          <a:xfrm>
            <a:off x="8626943" y="-206893"/>
            <a:ext cx="3769382" cy="1462230"/>
            <a:chOff x="4987291" y="1619405"/>
            <a:chExt cx="4481842" cy="1738610"/>
          </a:xfrm>
        </p:grpSpPr>
        <p:pic>
          <p:nvPicPr>
            <p:cNvPr id="32" name="グラフィックス 31">
              <a:extLst>
                <a:ext uri="{FF2B5EF4-FFF2-40B4-BE49-F238E27FC236}">
                  <a16:creationId xmlns:a16="http://schemas.microsoft.com/office/drawing/2014/main" id="{6444D65C-3096-4FE0-B582-91C900C75E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0962FE51-0294-46D2-9EF5-97DC314EDD58}"/>
                </a:ext>
              </a:extLst>
            </p:cNvPr>
            <p:cNvSpPr txBox="1"/>
            <p:nvPr/>
          </p:nvSpPr>
          <p:spPr>
            <a:xfrm>
              <a:off x="5456159" y="2102114"/>
              <a:ext cx="3572796" cy="512330"/>
            </a:xfrm>
            <a:prstGeom prst="rect">
              <a:avLst/>
            </a:prstGeom>
            <a:noFill/>
          </p:spPr>
          <p:txBody>
            <a:bodyPr wrap="square" rtlCol="0">
              <a:spAutoFit/>
            </a:bodyPr>
            <a:lstStyle/>
            <a:p>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34</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408430" y="112585"/>
            <a:ext cx="54305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p>
            <a:pPr lvl="0" algn="ctr">
              <a:defRPr/>
            </a:pP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문무대왕릉文武大王陵</a:t>
            </a:r>
            <a:endParaRPr kumimoji="1" lang="ja-JP" altLang="en-US" sz="3600" dirty="0"/>
          </a:p>
        </p:txBody>
      </p:sp>
      <p:sp>
        <p:nvSpPr>
          <p:cNvPr id="10" name="タイトル 3">
            <a:extLst>
              <a:ext uri="{FF2B5EF4-FFF2-40B4-BE49-F238E27FC236}">
                <a16:creationId xmlns:a16="http://schemas.microsoft.com/office/drawing/2014/main" id="{C3C9EDF3-B6F9-49FD-BB74-3868D599D7F4}"/>
              </a:ext>
            </a:extLst>
          </p:cNvPr>
          <p:cNvSpPr txBox="1">
            <a:spLocks/>
          </p:cNvSpPr>
          <p:nvPr/>
        </p:nvSpPr>
        <p:spPr>
          <a:xfrm>
            <a:off x="112203" y="138060"/>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a:solidFill>
                  <a:srgbClr val="FF0000"/>
                </a:solidFill>
                <a:latin typeface="HG丸ｺﾞｼｯｸM-PRO" panose="020F0600000000000000" pitchFamily="50" charset="-128"/>
                <a:ea typeface="HG丸ｺﾞｼｯｸM-PRO" panose="020F0600000000000000" pitchFamily="50" charset="-128"/>
              </a:rPr>
              <a:t>③</a:t>
            </a:r>
            <a:endParaRPr lang="ja-JP" altLang="en-US" b="1" dirty="0">
              <a:solidFill>
                <a:srgbClr val="FF0000"/>
              </a:solidFill>
              <a:latin typeface="HG丸ｺﾞｼｯｸM-PRO" panose="020F0600000000000000" pitchFamily="50" charset="-128"/>
              <a:ea typeface="HG丸ｺﾞｼｯｸM-PRO" panose="020F0600000000000000" pitchFamily="50" charset="-128"/>
            </a:endParaRPr>
          </a:p>
        </p:txBody>
      </p:sp>
      <p:pic>
        <p:nvPicPr>
          <p:cNvPr id="4" name="図 3">
            <a:extLst>
              <a:ext uri="{FF2B5EF4-FFF2-40B4-BE49-F238E27FC236}">
                <a16:creationId xmlns:a16="http://schemas.microsoft.com/office/drawing/2014/main" id="{3667FCCC-DFA4-4EBA-8686-7D7D540634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2080" y="1078879"/>
            <a:ext cx="5738495" cy="5779122"/>
          </a:xfrm>
          <a:prstGeom prst="rect">
            <a:avLst/>
          </a:prstGeom>
        </p:spPr>
      </p:pic>
      <p:pic>
        <p:nvPicPr>
          <p:cNvPr id="6" name="図 5">
            <a:extLst>
              <a:ext uri="{FF2B5EF4-FFF2-40B4-BE49-F238E27FC236}">
                <a16:creationId xmlns:a16="http://schemas.microsoft.com/office/drawing/2014/main" id="{6897B709-4730-412D-8210-B3850AB982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97583"/>
            <a:ext cx="6388713" cy="4791535"/>
          </a:xfrm>
          <a:prstGeom prst="rect">
            <a:avLst/>
          </a:prstGeom>
        </p:spPr>
      </p:pic>
    </p:spTree>
    <p:extLst>
      <p:ext uri="{BB962C8B-B14F-4D97-AF65-F5344CB8AC3E}">
        <p14:creationId xmlns:p14="http://schemas.microsoft.com/office/powerpoint/2010/main" val="1428829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EFB6D60A-1A66-49E4-8CFB-2CEE4A6E12EA}"/>
              </a:ext>
            </a:extLst>
          </p:cNvPr>
          <p:cNvSpPr/>
          <p:nvPr/>
        </p:nvSpPr>
        <p:spPr>
          <a:xfrm>
            <a:off x="1408430" y="112585"/>
            <a:ext cx="627253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p>
            <a:pPr lvl="0" algn="ctr">
              <a:defRPr/>
            </a:pP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경주 주상절리</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慶州柱状節理</a:t>
            </a:r>
            <a:endParaRPr kumimoji="1" lang="ja-JP" altLang="en-US" sz="3600" dirty="0"/>
          </a:p>
        </p:txBody>
      </p:sp>
      <p:sp>
        <p:nvSpPr>
          <p:cNvPr id="10" name="タイトル 3">
            <a:extLst>
              <a:ext uri="{FF2B5EF4-FFF2-40B4-BE49-F238E27FC236}">
                <a16:creationId xmlns:a16="http://schemas.microsoft.com/office/drawing/2014/main" id="{C3C9EDF3-B6F9-49FD-BB74-3868D599D7F4}"/>
              </a:ext>
            </a:extLst>
          </p:cNvPr>
          <p:cNvSpPr txBox="1">
            <a:spLocks/>
          </p:cNvSpPr>
          <p:nvPr/>
        </p:nvSpPr>
        <p:spPr>
          <a:xfrm>
            <a:off x="111760" y="-14065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pic>
        <p:nvPicPr>
          <p:cNvPr id="5" name="図 4">
            <a:extLst>
              <a:ext uri="{FF2B5EF4-FFF2-40B4-BE49-F238E27FC236}">
                <a16:creationId xmlns:a16="http://schemas.microsoft.com/office/drawing/2014/main" id="{57145935-6F89-4320-A385-5778E28A1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2640" y="995680"/>
            <a:ext cx="5029200" cy="3771900"/>
          </a:xfrm>
          <a:prstGeom prst="rect">
            <a:avLst/>
          </a:prstGeom>
        </p:spPr>
      </p:pic>
      <p:pic>
        <p:nvPicPr>
          <p:cNvPr id="8" name="図 7">
            <a:extLst>
              <a:ext uri="{FF2B5EF4-FFF2-40B4-BE49-F238E27FC236}">
                <a16:creationId xmlns:a16="http://schemas.microsoft.com/office/drawing/2014/main" id="{09505977-A4F1-4DC0-88C3-548D4EEB9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184910"/>
            <a:ext cx="5984240" cy="4488180"/>
          </a:xfrm>
          <a:prstGeom prst="rect">
            <a:avLst/>
          </a:prstGeom>
        </p:spPr>
      </p:pic>
      <p:pic>
        <p:nvPicPr>
          <p:cNvPr id="11" name="図 10">
            <a:extLst>
              <a:ext uri="{FF2B5EF4-FFF2-40B4-BE49-F238E27FC236}">
                <a16:creationId xmlns:a16="http://schemas.microsoft.com/office/drawing/2014/main" id="{9B26CFA6-A2C0-4C6A-A029-6A38C34951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4221480"/>
            <a:ext cx="3515360" cy="2636520"/>
          </a:xfrm>
          <a:prstGeom prst="rect">
            <a:avLst/>
          </a:prstGeom>
        </p:spPr>
      </p:pic>
    </p:spTree>
    <p:extLst>
      <p:ext uri="{BB962C8B-B14F-4D97-AF65-F5344CB8AC3E}">
        <p14:creationId xmlns:p14="http://schemas.microsoft.com/office/powerpoint/2010/main" val="3428720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EFB6D60A-1A66-49E4-8CFB-2CEE4A6E12EA}"/>
              </a:ext>
            </a:extLst>
          </p:cNvPr>
          <p:cNvSpPr/>
          <p:nvPr/>
        </p:nvSpPr>
        <p:spPr>
          <a:xfrm>
            <a:off x="1164590" y="177999"/>
            <a:ext cx="1078357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p>
            <a:pPr lvl="0" algn="ctr">
              <a:defRPr/>
            </a:pP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감은사지 동</a:t>
            </a:r>
            <a:r>
              <a:rPr lang="en-US" altLang="ko-KR"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서 삼층석탑</a:t>
            </a:r>
            <a:r>
              <a:rPr lang="zh-TW"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感恩寺址 東</a:t>
            </a:r>
            <a:r>
              <a:rPr lang="en-US" altLang="zh-TW"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zh-TW"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西 三層石塔</a:t>
            </a:r>
            <a:endParaRPr kumimoji="1" lang="ja-JP" altLang="en-US" sz="3600" dirty="0"/>
          </a:p>
        </p:txBody>
      </p:sp>
      <p:sp>
        <p:nvSpPr>
          <p:cNvPr id="10" name="タイトル 3">
            <a:extLst>
              <a:ext uri="{FF2B5EF4-FFF2-40B4-BE49-F238E27FC236}">
                <a16:creationId xmlns:a16="http://schemas.microsoft.com/office/drawing/2014/main" id="{C3C9EDF3-B6F9-49FD-BB74-3868D599D7F4}"/>
              </a:ext>
            </a:extLst>
          </p:cNvPr>
          <p:cNvSpPr txBox="1">
            <a:spLocks/>
          </p:cNvSpPr>
          <p:nvPr/>
        </p:nvSpPr>
        <p:spPr>
          <a:xfrm>
            <a:off x="111760" y="-14065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sp>
        <p:nvSpPr>
          <p:cNvPr id="7" name="テキスト ボックス 6">
            <a:extLst>
              <a:ext uri="{FF2B5EF4-FFF2-40B4-BE49-F238E27FC236}">
                <a16:creationId xmlns:a16="http://schemas.microsoft.com/office/drawing/2014/main" id="{2D7CFB47-AA4D-41AB-815B-86D9474CA8A0}"/>
              </a:ext>
            </a:extLst>
          </p:cNvPr>
          <p:cNvSpPr txBox="1"/>
          <p:nvPr/>
        </p:nvSpPr>
        <p:spPr>
          <a:xfrm>
            <a:off x="191599" y="917912"/>
            <a:ext cx="12000401" cy="5847755"/>
          </a:xfrm>
          <a:prstGeom prst="rect">
            <a:avLst/>
          </a:prstGeom>
          <a:noFill/>
        </p:spPr>
        <p:txBody>
          <a:bodyPr wrap="square" rtlCol="0">
            <a:spAutoFit/>
          </a:bodyPr>
          <a:lstStyle/>
          <a:p>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新羅第</a:t>
            </a:r>
            <a:r>
              <a:rPr lang="en-US" altLang="ja-JP"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30</a:t>
            </a:r>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代国王の</a:t>
            </a:r>
            <a:r>
              <a:rPr lang="ja-JP" altLang="en-US" sz="3400" kern="100" dirty="0">
                <a:solidFill>
                  <a:srgbClr val="FF0000"/>
                </a:solidFill>
                <a:effectLst/>
                <a:latin typeface="ＭＳ 明朝" panose="02020609040205080304" pitchFamily="17" charset="-128"/>
                <a:ea typeface="ＭＳ 明朝" panose="02020609040205080304" pitchFamily="17" charset="-128"/>
                <a:cs typeface="Batang" panose="02030600000101010101" pitchFamily="18" charset="-127"/>
              </a:rPr>
              <a:t>文武王</a:t>
            </a:r>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が倭兵の侵入を仏力にて守ろうと</a:t>
            </a:r>
            <a:endParaRPr lang="en-US" altLang="ja-JP"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建設を始め、文武王の没後、</a:t>
            </a:r>
            <a:r>
              <a:rPr lang="ja-JP" altLang="en-US" sz="3400" kern="100" dirty="0">
                <a:solidFill>
                  <a:srgbClr val="FF0000"/>
                </a:solidFill>
                <a:effectLst/>
                <a:latin typeface="ＭＳ 明朝" panose="02020609040205080304" pitchFamily="17" charset="-128"/>
                <a:ea typeface="ＭＳ 明朝" panose="02020609040205080304" pitchFamily="17" charset="-128"/>
                <a:cs typeface="Batang" panose="02030600000101010101" pitchFamily="18" charset="-127"/>
              </a:rPr>
              <a:t>神文王</a:t>
            </a:r>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が後を引き継いで完成</a:t>
            </a:r>
            <a:endParaRPr lang="en-US" altLang="ja-JP"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させた。名前の感恩寺は、父王の恩恵に感謝するという意味。</a:t>
            </a:r>
            <a:endParaRPr lang="en-US" altLang="ja-JP"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金堂（本堂）の下に空間が設けられているのが特徴。</a:t>
            </a:r>
          </a:p>
          <a:p>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これは龍になった文武王が大鍾川に沿って感恩寺まで来られ</a:t>
            </a:r>
            <a:endParaRPr lang="en-US" altLang="ja-JP"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るようにとの意味でつくられたといわれている。</a:t>
            </a:r>
          </a:p>
          <a:p>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現在は金堂址のほかに、</a:t>
            </a:r>
            <a:r>
              <a:rPr lang="en-US" altLang="ja-JP"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2</a:t>
            </a:r>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つの三層石塔が残っている。</a:t>
            </a:r>
          </a:p>
          <a:p>
            <a:r>
              <a:rPr lang="en-US" altLang="ja-JP"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1959</a:t>
            </a:r>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年に行われた解体修理の際、精巧な青銅製の</a:t>
            </a:r>
          </a:p>
          <a:p>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감은사지 서삼층석탑 사리장엄구</a:t>
            </a:r>
            <a:r>
              <a:rPr lang="en-US" altLang="ja-JP"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a:t>
            </a:r>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感恩寺址 西三層石塔 </a:t>
            </a:r>
          </a:p>
          <a:p>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舍利莊嚴具</a:t>
            </a:r>
            <a:r>
              <a:rPr lang="en-US" altLang="ja-JP"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a:t>
            </a:r>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が発見され現在は国立慶州博物館に展示されて</a:t>
            </a:r>
            <a:endParaRPr lang="en-US" altLang="ja-JP"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r>
              <a:rPr lang="ja-JP" altLang="en-US"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いる。</a:t>
            </a:r>
            <a:endParaRPr lang="en-US" altLang="ko-KR" sz="3400" kern="1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p:txBody>
      </p:sp>
    </p:spTree>
    <p:extLst>
      <p:ext uri="{BB962C8B-B14F-4D97-AF65-F5344CB8AC3E}">
        <p14:creationId xmlns:p14="http://schemas.microsoft.com/office/powerpoint/2010/main" val="4079770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1D02B98-540C-4BE7-86F0-64442F2F23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1" y="955040"/>
            <a:ext cx="6472700" cy="4854525"/>
          </a:xfrm>
          <a:prstGeom prst="rect">
            <a:avLst/>
          </a:prstGeom>
        </p:spPr>
      </p:pic>
      <p:sp>
        <p:nvSpPr>
          <p:cNvPr id="2" name="四角形: 角を丸くする 1">
            <a:extLst>
              <a:ext uri="{FF2B5EF4-FFF2-40B4-BE49-F238E27FC236}">
                <a16:creationId xmlns:a16="http://schemas.microsoft.com/office/drawing/2014/main" id="{EFB6D60A-1A66-49E4-8CFB-2CEE4A6E12EA}"/>
              </a:ext>
            </a:extLst>
          </p:cNvPr>
          <p:cNvSpPr/>
          <p:nvPr/>
        </p:nvSpPr>
        <p:spPr>
          <a:xfrm>
            <a:off x="1164590" y="177999"/>
            <a:ext cx="1078357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p>
            <a:pPr lvl="0" algn="ctr">
              <a:defRPr/>
            </a:pP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감은사지 동</a:t>
            </a:r>
            <a:r>
              <a:rPr lang="en-US" altLang="ko-KR"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ko-KR"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서 삼층석탑</a:t>
            </a:r>
            <a:r>
              <a:rPr lang="zh-TW"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感恩寺址 東</a:t>
            </a:r>
            <a:r>
              <a:rPr lang="en-US" altLang="zh-TW"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a:t>
            </a:r>
            <a:r>
              <a:rPr lang="zh-TW"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西 三層石塔</a:t>
            </a:r>
            <a:endParaRPr kumimoji="1" lang="ja-JP" altLang="en-US" sz="3600" dirty="0"/>
          </a:p>
        </p:txBody>
      </p:sp>
      <p:sp>
        <p:nvSpPr>
          <p:cNvPr id="10" name="タイトル 3">
            <a:extLst>
              <a:ext uri="{FF2B5EF4-FFF2-40B4-BE49-F238E27FC236}">
                <a16:creationId xmlns:a16="http://schemas.microsoft.com/office/drawing/2014/main" id="{C3C9EDF3-B6F9-49FD-BB74-3868D599D7F4}"/>
              </a:ext>
            </a:extLst>
          </p:cNvPr>
          <p:cNvSpPr txBox="1">
            <a:spLocks/>
          </p:cNvSpPr>
          <p:nvPr/>
        </p:nvSpPr>
        <p:spPr>
          <a:xfrm>
            <a:off x="111760" y="-140653"/>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③</a:t>
            </a:r>
          </a:p>
        </p:txBody>
      </p:sp>
      <p:grpSp>
        <p:nvGrpSpPr>
          <p:cNvPr id="8" name="グループ化 7">
            <a:extLst>
              <a:ext uri="{FF2B5EF4-FFF2-40B4-BE49-F238E27FC236}">
                <a16:creationId xmlns:a16="http://schemas.microsoft.com/office/drawing/2014/main" id="{5FFC52FF-B8CC-45A7-BD62-DD3E99664DD5}"/>
              </a:ext>
            </a:extLst>
          </p:cNvPr>
          <p:cNvGrpSpPr/>
          <p:nvPr/>
        </p:nvGrpSpPr>
        <p:grpSpPr>
          <a:xfrm>
            <a:off x="8655518" y="866256"/>
            <a:ext cx="3769382" cy="1462230"/>
            <a:chOff x="4987291" y="1619406"/>
            <a:chExt cx="4481842" cy="1738610"/>
          </a:xfrm>
        </p:grpSpPr>
        <p:pic>
          <p:nvPicPr>
            <p:cNvPr id="9" name="グラフィックス 8">
              <a:extLst>
                <a:ext uri="{FF2B5EF4-FFF2-40B4-BE49-F238E27FC236}">
                  <a16:creationId xmlns:a16="http://schemas.microsoft.com/office/drawing/2014/main" id="{DB0E5441-4976-443E-9DD5-56CDC83999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619406"/>
              <a:ext cx="4481842" cy="1738610"/>
            </a:xfrm>
            <a:prstGeom prst="rect">
              <a:avLst/>
            </a:prstGeom>
          </p:spPr>
        </p:pic>
        <p:sp>
          <p:nvSpPr>
            <p:cNvPr id="11" name="テキスト ボックス 10">
              <a:extLst>
                <a:ext uri="{FF2B5EF4-FFF2-40B4-BE49-F238E27FC236}">
                  <a16:creationId xmlns:a16="http://schemas.microsoft.com/office/drawing/2014/main" id="{B7DF6165-8856-4C4D-AE33-9C916EFEE72A}"/>
                </a:ext>
              </a:extLst>
            </p:cNvPr>
            <p:cNvSpPr txBox="1"/>
            <p:nvPr/>
          </p:nvSpPr>
          <p:spPr>
            <a:xfrm>
              <a:off x="5456159" y="2102114"/>
              <a:ext cx="3572796" cy="512330"/>
            </a:xfrm>
            <a:prstGeom prst="rect">
              <a:avLst/>
            </a:prstGeom>
            <a:noFill/>
          </p:spPr>
          <p:txBody>
            <a:bodyPr wrap="square" rtlCol="0">
              <a:spAutoFit/>
            </a:bodyPr>
            <a:lstStyle/>
            <a:p>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35</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5" name="図 4">
            <a:extLst>
              <a:ext uri="{FF2B5EF4-FFF2-40B4-BE49-F238E27FC236}">
                <a16:creationId xmlns:a16="http://schemas.microsoft.com/office/drawing/2014/main" id="{D8804B4C-58E4-4508-A9AA-DE938F3AEE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0020" y="2062480"/>
            <a:ext cx="3581400" cy="4114800"/>
          </a:xfrm>
          <a:prstGeom prst="rect">
            <a:avLst/>
          </a:prstGeom>
        </p:spPr>
      </p:pic>
      <p:sp>
        <p:nvSpPr>
          <p:cNvPr id="6" name="テキスト ボックス 5">
            <a:extLst>
              <a:ext uri="{FF2B5EF4-FFF2-40B4-BE49-F238E27FC236}">
                <a16:creationId xmlns:a16="http://schemas.microsoft.com/office/drawing/2014/main" id="{C601D16B-906C-4A70-946C-8B1297E2EFC5}"/>
              </a:ext>
            </a:extLst>
          </p:cNvPr>
          <p:cNvSpPr txBox="1"/>
          <p:nvPr/>
        </p:nvSpPr>
        <p:spPr>
          <a:xfrm>
            <a:off x="6698742" y="5966744"/>
            <a:ext cx="5355953" cy="523220"/>
          </a:xfrm>
          <a:prstGeom prst="rect">
            <a:avLst/>
          </a:prstGeom>
          <a:noFill/>
        </p:spPr>
        <p:txBody>
          <a:bodyPr wrap="none" rtlCol="0">
            <a:spAutoFit/>
          </a:bodyPr>
          <a:lstStyle/>
          <a:p>
            <a:r>
              <a:rPr lang="ja-JP" altLang="ja-JP" sz="2800" b="1" dirty="0">
                <a:solidFill>
                  <a:srgbClr val="FF0000"/>
                </a:solidFill>
                <a:effectLst/>
                <a:latin typeface="Batang" panose="02030600000101010101" pitchFamily="18" charset="-127"/>
                <a:ea typeface="Batang" panose="02030600000101010101" pitchFamily="18" charset="-127"/>
                <a:cs typeface="Batang" panose="02030600000101010101" pitchFamily="18" charset="-127"/>
              </a:rPr>
              <a:t>감은사지 서삼층석탑 사리장엄구</a:t>
            </a:r>
            <a:endParaRPr kumimoji="1" lang="ja-JP" altLang="en-US" sz="2800" b="1" dirty="0">
              <a:solidFill>
                <a:srgbClr val="FF0000"/>
              </a:solidFill>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1361219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EFB6D60A-1A66-49E4-8CFB-2CEE4A6E12EA}"/>
              </a:ext>
            </a:extLst>
          </p:cNvPr>
          <p:cNvSpPr/>
          <p:nvPr/>
        </p:nvSpPr>
        <p:spPr>
          <a:xfrm>
            <a:off x="1408430" y="112585"/>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경주 월성 慶州 月城</a:t>
            </a:r>
          </a:p>
          <a:p>
            <a:pPr algn="ctr"/>
            <a:endParaRPr kumimoji="1" lang="ja-JP" altLang="en-US" sz="3600" dirty="0"/>
          </a:p>
        </p:txBody>
      </p:sp>
      <p:sp>
        <p:nvSpPr>
          <p:cNvPr id="10" name="タイトル 3">
            <a:extLst>
              <a:ext uri="{FF2B5EF4-FFF2-40B4-BE49-F238E27FC236}">
                <a16:creationId xmlns:a16="http://schemas.microsoft.com/office/drawing/2014/main" id="{C3C9EDF3-B6F9-49FD-BB74-3868D599D7F4}"/>
              </a:ext>
            </a:extLst>
          </p:cNvPr>
          <p:cNvSpPr txBox="1">
            <a:spLocks/>
          </p:cNvSpPr>
          <p:nvPr/>
        </p:nvSpPr>
        <p:spPr>
          <a:xfrm>
            <a:off x="112202" y="-70226"/>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pic>
        <p:nvPicPr>
          <p:cNvPr id="4" name="図 3">
            <a:extLst>
              <a:ext uri="{FF2B5EF4-FFF2-40B4-BE49-F238E27FC236}">
                <a16:creationId xmlns:a16="http://schemas.microsoft.com/office/drawing/2014/main" id="{4210B801-EFE5-4476-86CA-7F556237A6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893" y="1343155"/>
            <a:ext cx="2619375" cy="1743075"/>
          </a:xfrm>
          <a:prstGeom prst="rect">
            <a:avLst/>
          </a:prstGeom>
        </p:spPr>
      </p:pic>
      <p:pic>
        <p:nvPicPr>
          <p:cNvPr id="7" name="図 6">
            <a:extLst>
              <a:ext uri="{FF2B5EF4-FFF2-40B4-BE49-F238E27FC236}">
                <a16:creationId xmlns:a16="http://schemas.microsoft.com/office/drawing/2014/main" id="{F22DEAAD-0DC6-4747-8ECC-14C76D44B60B}"/>
              </a:ext>
            </a:extLst>
          </p:cNvPr>
          <p:cNvPicPr>
            <a:picLocks noChangeAspect="1"/>
          </p:cNvPicPr>
          <p:nvPr/>
        </p:nvPicPr>
        <p:blipFill rotWithShape="1">
          <a:blip r:embed="rId3">
            <a:extLst>
              <a:ext uri="{28A0092B-C50C-407E-A947-70E740481C1C}">
                <a14:useLocalDpi xmlns:a14="http://schemas.microsoft.com/office/drawing/2010/main" val="0"/>
              </a:ext>
            </a:extLst>
          </a:blip>
          <a:srcRect l="1125" t="695" r="1250" b="2181"/>
          <a:stretch/>
        </p:blipFill>
        <p:spPr>
          <a:xfrm>
            <a:off x="330864" y="3429000"/>
            <a:ext cx="4505326" cy="3339257"/>
          </a:xfrm>
          <a:prstGeom prst="rect">
            <a:avLst/>
          </a:prstGeom>
        </p:spPr>
      </p:pic>
      <p:pic>
        <p:nvPicPr>
          <p:cNvPr id="9" name="図 8">
            <a:extLst>
              <a:ext uri="{FF2B5EF4-FFF2-40B4-BE49-F238E27FC236}">
                <a16:creationId xmlns:a16="http://schemas.microsoft.com/office/drawing/2014/main" id="{0F08AFB1-BA02-4B1C-A0D9-3B8A81D08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667" y="1136698"/>
            <a:ext cx="5119053" cy="3063495"/>
          </a:xfrm>
          <a:prstGeom prst="rect">
            <a:avLst/>
          </a:prstGeom>
        </p:spPr>
      </p:pic>
      <p:grpSp>
        <p:nvGrpSpPr>
          <p:cNvPr id="12" name="グループ化 11">
            <a:extLst>
              <a:ext uri="{FF2B5EF4-FFF2-40B4-BE49-F238E27FC236}">
                <a16:creationId xmlns:a16="http://schemas.microsoft.com/office/drawing/2014/main" id="{3F4BEAD5-9EA6-4B95-8CF3-491571F2279C}"/>
              </a:ext>
            </a:extLst>
          </p:cNvPr>
          <p:cNvGrpSpPr/>
          <p:nvPr/>
        </p:nvGrpSpPr>
        <p:grpSpPr>
          <a:xfrm>
            <a:off x="1978234" y="770766"/>
            <a:ext cx="5764571" cy="1510715"/>
            <a:chOff x="1531579" y="952168"/>
            <a:chExt cx="5764571" cy="1510715"/>
          </a:xfrm>
        </p:grpSpPr>
        <p:pic>
          <p:nvPicPr>
            <p:cNvPr id="15" name="グラフィックス 14">
              <a:extLst>
                <a:ext uri="{FF2B5EF4-FFF2-40B4-BE49-F238E27FC236}">
                  <a16:creationId xmlns:a16="http://schemas.microsoft.com/office/drawing/2014/main" id="{55562210-20FB-460A-BDED-E9D341CB0A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31579" y="952168"/>
              <a:ext cx="5764571" cy="1510715"/>
            </a:xfrm>
            <a:prstGeom prst="rect">
              <a:avLst/>
            </a:prstGeom>
          </p:spPr>
        </p:pic>
        <p:sp>
          <p:nvSpPr>
            <p:cNvPr id="11" name="テキスト ボックス 10">
              <a:extLst>
                <a:ext uri="{FF2B5EF4-FFF2-40B4-BE49-F238E27FC236}">
                  <a16:creationId xmlns:a16="http://schemas.microsoft.com/office/drawing/2014/main" id="{0632134C-C860-40E9-B747-46AE0F0F3244}"/>
                </a:ext>
              </a:extLst>
            </p:cNvPr>
            <p:cNvSpPr txBox="1"/>
            <p:nvPr/>
          </p:nvSpPr>
          <p:spPr>
            <a:xfrm>
              <a:off x="3093834" y="1168529"/>
              <a:ext cx="3780202" cy="954107"/>
            </a:xfrm>
            <a:prstGeom prst="rect">
              <a:avLst/>
            </a:prstGeom>
            <a:noFill/>
          </p:spPr>
          <p:txBody>
            <a:bodyPr wrap="none" rtlCol="0">
              <a:spAutoFit/>
            </a:bodyPr>
            <a:lstStyle/>
            <a:p>
              <a:pPr algn="ctr"/>
              <a:r>
                <a:rPr kumimoji="1" lang="en-US" altLang="ja-JP" sz="2800" b="1" dirty="0">
                  <a:solidFill>
                    <a:schemeClr val="accent1">
                      <a:lumMod val="75000"/>
                    </a:schemeClr>
                  </a:solidFill>
                  <a:latin typeface="HG丸ｺﾞｼｯｸM-PRO" panose="020F0600000000000000" pitchFamily="50" charset="-128"/>
                  <a:ea typeface="HG丸ｺﾞｼｯｸM-PRO" panose="020F0600000000000000" pitchFamily="50" charset="-128"/>
                </a:rPr>
                <a:t>2017</a:t>
              </a:r>
              <a:r>
                <a:rPr kumimoji="1" lang="ja-JP" altLang="en-US" sz="2800" b="1" dirty="0">
                  <a:solidFill>
                    <a:schemeClr val="accent1">
                      <a:lumMod val="75000"/>
                    </a:schemeClr>
                  </a:solidFill>
                  <a:latin typeface="HG丸ｺﾞｼｯｸM-PRO" panose="020F0600000000000000" pitchFamily="50" charset="-128"/>
                  <a:ea typeface="HG丸ｺﾞｼｯｸM-PRO" panose="020F0600000000000000" pitchFamily="50" charset="-128"/>
                </a:rPr>
                <a:t>年に発掘された</a:t>
              </a:r>
              <a:endParaRPr kumimoji="1" lang="en-US" altLang="ja-JP" sz="2800" b="1" dirty="0">
                <a:solidFill>
                  <a:schemeClr val="accent1">
                    <a:lumMod val="75000"/>
                  </a:schemeClr>
                </a:solidFill>
                <a:latin typeface="HG丸ｺﾞｼｯｸM-PRO" panose="020F0600000000000000" pitchFamily="50" charset="-128"/>
                <a:ea typeface="HG丸ｺﾞｼｯｸM-PRO" panose="020F0600000000000000" pitchFamily="50" charset="-128"/>
              </a:endParaRPr>
            </a:p>
            <a:p>
              <a:pPr algn="ctr"/>
              <a:r>
                <a:rPr kumimoji="1" lang="ja-JP" altLang="en-US" sz="2800" b="1" dirty="0">
                  <a:solidFill>
                    <a:schemeClr val="accent1">
                      <a:lumMod val="75000"/>
                    </a:schemeClr>
                  </a:solidFill>
                  <a:latin typeface="HG丸ｺﾞｼｯｸM-PRO" panose="020F0600000000000000" pitchFamily="50" charset="-128"/>
                  <a:ea typeface="HG丸ｺﾞｼｯｸM-PRO" panose="020F0600000000000000" pitchFamily="50" charset="-128"/>
                </a:rPr>
                <a:t>遺物</a:t>
              </a:r>
            </a:p>
          </p:txBody>
        </p:sp>
      </p:grpSp>
      <p:sp>
        <p:nvSpPr>
          <p:cNvPr id="13" name="テキスト ボックス 12">
            <a:extLst>
              <a:ext uri="{FF2B5EF4-FFF2-40B4-BE49-F238E27FC236}">
                <a16:creationId xmlns:a16="http://schemas.microsoft.com/office/drawing/2014/main" id="{1E22DCA6-DD50-43DF-819C-97A2566722F2}"/>
              </a:ext>
            </a:extLst>
          </p:cNvPr>
          <p:cNvSpPr txBox="1"/>
          <p:nvPr/>
        </p:nvSpPr>
        <p:spPr>
          <a:xfrm>
            <a:off x="8073247" y="4276112"/>
            <a:ext cx="3934090" cy="1077218"/>
          </a:xfrm>
          <a:prstGeom prst="rect">
            <a:avLst/>
          </a:prstGeom>
          <a:noFill/>
        </p:spPr>
        <p:txBody>
          <a:bodyPr wrap="none" rtlCol="0">
            <a:spAutoFit/>
          </a:bodyPr>
          <a:lstStyle/>
          <a:p>
            <a:r>
              <a:rPr lang="ko-KR" altLang="en-US" sz="3200" b="1" dirty="0">
                <a:solidFill>
                  <a:srgbClr val="FF0000"/>
                </a:solidFill>
                <a:ea typeface="Batang" panose="02030600000101010101" pitchFamily="18" charset="-127"/>
              </a:rPr>
              <a:t>인신 공양</a:t>
            </a:r>
            <a:r>
              <a:rPr lang="en-US" altLang="ko-KR" sz="3200" b="1" dirty="0">
                <a:solidFill>
                  <a:srgbClr val="FF0000"/>
                </a:solidFill>
                <a:latin typeface="ＭＳ 明朝" panose="02020609040205080304" pitchFamily="17" charset="-128"/>
                <a:ea typeface="ＭＳ 明朝" panose="02020609040205080304" pitchFamily="17" charset="-128"/>
              </a:rPr>
              <a:t>[</a:t>
            </a:r>
            <a:r>
              <a:rPr lang="ko-KR" altLang="en-US" sz="3200" b="1" dirty="0">
                <a:solidFill>
                  <a:srgbClr val="FF0000"/>
                </a:solidFill>
                <a:latin typeface="ＭＳ 明朝" panose="02020609040205080304" pitchFamily="17" charset="-128"/>
                <a:ea typeface="Batang" panose="02030600000101010101" pitchFamily="18" charset="-127"/>
              </a:rPr>
              <a:t>人身御供</a:t>
            </a:r>
            <a:r>
              <a:rPr lang="en-US" altLang="ko-KR" sz="3200" b="1" dirty="0">
                <a:solidFill>
                  <a:srgbClr val="FF0000"/>
                </a:solidFill>
                <a:latin typeface="ＭＳ 明朝" panose="02020609040205080304" pitchFamily="17" charset="-128"/>
                <a:ea typeface="ＭＳ 明朝" panose="02020609040205080304" pitchFamily="17" charset="-128"/>
              </a:rPr>
              <a:t>]</a:t>
            </a:r>
          </a:p>
          <a:p>
            <a:r>
              <a:rPr lang="ko-KR" altLang="en-US" sz="3200" b="1" dirty="0">
                <a:solidFill>
                  <a:srgbClr val="FF0000"/>
                </a:solidFill>
                <a:ea typeface="Batang" panose="02030600000101010101" pitchFamily="18" charset="-127"/>
              </a:rPr>
              <a:t>순장</a:t>
            </a:r>
            <a:r>
              <a:rPr lang="en-US" altLang="ko-KR" sz="3200" b="1" dirty="0">
                <a:solidFill>
                  <a:srgbClr val="FF0000"/>
                </a:solidFill>
                <a:latin typeface="ＭＳ 明朝" panose="02020609040205080304" pitchFamily="17" charset="-128"/>
                <a:ea typeface="ＭＳ 明朝" panose="02020609040205080304" pitchFamily="17" charset="-128"/>
              </a:rPr>
              <a:t>[</a:t>
            </a:r>
            <a:r>
              <a:rPr lang="ja-JP" altLang="en-US" sz="3200" b="1" dirty="0">
                <a:solidFill>
                  <a:srgbClr val="FF0000"/>
                </a:solidFill>
                <a:latin typeface="ＭＳ 明朝" panose="02020609040205080304" pitchFamily="17" charset="-128"/>
                <a:ea typeface="ＭＳ 明朝" panose="02020609040205080304" pitchFamily="17" charset="-128"/>
              </a:rPr>
              <a:t>殉葬</a:t>
            </a:r>
            <a:r>
              <a:rPr lang="en-US" altLang="ko-KR" sz="3200" b="1" dirty="0">
                <a:solidFill>
                  <a:srgbClr val="FF0000"/>
                </a:solidFill>
                <a:latin typeface="ＭＳ 明朝" panose="02020609040205080304" pitchFamily="17" charset="-128"/>
                <a:ea typeface="ＭＳ 明朝" panose="02020609040205080304" pitchFamily="17" charset="-128"/>
              </a:rPr>
              <a:t>]</a:t>
            </a:r>
            <a:endParaRPr lang="ja-JP" altLang="en-US" sz="3200" b="1" dirty="0">
              <a:solidFill>
                <a:srgbClr val="FF0000"/>
              </a:solidFill>
              <a:latin typeface="ＭＳ 明朝" panose="02020609040205080304" pitchFamily="17" charset="-128"/>
              <a:ea typeface="ＭＳ 明朝" panose="02020609040205080304" pitchFamily="17" charset="-128"/>
            </a:endParaRPr>
          </a:p>
        </p:txBody>
      </p:sp>
      <p:grpSp>
        <p:nvGrpSpPr>
          <p:cNvPr id="19" name="グループ化 18">
            <a:extLst>
              <a:ext uri="{FF2B5EF4-FFF2-40B4-BE49-F238E27FC236}">
                <a16:creationId xmlns:a16="http://schemas.microsoft.com/office/drawing/2014/main" id="{F92B4F80-7A26-4C61-9C81-CDAB4756E86B}"/>
              </a:ext>
            </a:extLst>
          </p:cNvPr>
          <p:cNvGrpSpPr/>
          <p:nvPr/>
        </p:nvGrpSpPr>
        <p:grpSpPr>
          <a:xfrm>
            <a:off x="4457700" y="4814721"/>
            <a:ext cx="3615547" cy="1512496"/>
            <a:chOff x="4457700" y="4814721"/>
            <a:chExt cx="3615547" cy="1512496"/>
          </a:xfrm>
        </p:grpSpPr>
        <p:sp>
          <p:nvSpPr>
            <p:cNvPr id="14" name="テキスト ボックス 13">
              <a:extLst>
                <a:ext uri="{FF2B5EF4-FFF2-40B4-BE49-F238E27FC236}">
                  <a16:creationId xmlns:a16="http://schemas.microsoft.com/office/drawing/2014/main" id="{B0E03CD6-2414-4626-BC5E-DBAEC4AF07F9}"/>
                </a:ext>
              </a:extLst>
            </p:cNvPr>
            <p:cNvSpPr txBox="1"/>
            <p:nvPr/>
          </p:nvSpPr>
          <p:spPr>
            <a:xfrm rot="20911136">
              <a:off x="4983987" y="5249999"/>
              <a:ext cx="3012363" cy="1077218"/>
            </a:xfrm>
            <a:prstGeom prst="rect">
              <a:avLst/>
            </a:prstGeom>
            <a:noFill/>
          </p:spPr>
          <p:txBody>
            <a:bodyPr wrap="none" rtlCol="0">
              <a:spAutoFit/>
            </a:bodyPr>
            <a:lstStyle/>
            <a:p>
              <a:r>
                <a:rPr lang="ko-KR" altLang="ja-JP" sz="3200" b="1" dirty="0" err="1">
                  <a:solidFill>
                    <a:srgbClr val="00B0F0"/>
                  </a:solidFill>
                  <a:ea typeface="Batang" panose="02030600000101010101" pitchFamily="18" charset="-127"/>
                </a:rPr>
                <a:t>지증왕</a:t>
              </a:r>
              <a:r>
                <a:rPr lang="en-US" altLang="ja-JP" sz="3200" b="1" dirty="0">
                  <a:solidFill>
                    <a:srgbClr val="00B0F0"/>
                  </a:solidFill>
                  <a:latin typeface="ＭＳ 明朝" panose="02020609040205080304" pitchFamily="17" charset="-128"/>
                  <a:ea typeface="ＭＳ 明朝" panose="02020609040205080304" pitchFamily="17" charset="-128"/>
                </a:rPr>
                <a:t>[</a:t>
              </a:r>
              <a:r>
                <a:rPr lang="ko-KR" altLang="ja-JP" sz="3200" b="1" dirty="0">
                  <a:solidFill>
                    <a:srgbClr val="00B0F0"/>
                  </a:solidFill>
                  <a:latin typeface="ＭＳ 明朝" panose="02020609040205080304" pitchFamily="17" charset="-128"/>
                  <a:ea typeface="Batang" panose="02030600000101010101" pitchFamily="18" charset="-127"/>
                </a:rPr>
                <a:t>智證王</a:t>
              </a:r>
              <a:r>
                <a:rPr lang="en-US" altLang="ja-JP" sz="3200" b="1" dirty="0">
                  <a:solidFill>
                    <a:srgbClr val="00B0F0"/>
                  </a:solidFill>
                  <a:latin typeface="ＭＳ 明朝" panose="02020609040205080304" pitchFamily="17" charset="-128"/>
                  <a:ea typeface="ＭＳ 明朝" panose="02020609040205080304" pitchFamily="17" charset="-128"/>
                </a:rPr>
                <a:t>]</a:t>
              </a:r>
            </a:p>
            <a:p>
              <a:r>
                <a:rPr lang="ja-JP" altLang="en-US" sz="3200" b="1" dirty="0">
                  <a:solidFill>
                    <a:srgbClr val="00B0F0"/>
                  </a:solidFill>
                  <a:latin typeface="ＭＳ 明朝" panose="02020609040205080304" pitchFamily="17" charset="-128"/>
                  <a:ea typeface="ＭＳ 明朝" panose="02020609040205080304" pitchFamily="17" charset="-128"/>
                </a:rPr>
                <a:t>が殉葬禁止</a:t>
              </a:r>
            </a:p>
          </p:txBody>
        </p:sp>
        <p:cxnSp>
          <p:nvCxnSpPr>
            <p:cNvPr id="17" name="直線矢印コネクタ 16">
              <a:extLst>
                <a:ext uri="{FF2B5EF4-FFF2-40B4-BE49-F238E27FC236}">
                  <a16:creationId xmlns:a16="http://schemas.microsoft.com/office/drawing/2014/main" id="{E231876E-2250-4AC5-B36A-95EBCD3BEC13}"/>
                </a:ext>
              </a:extLst>
            </p:cNvPr>
            <p:cNvCxnSpPr>
              <a:cxnSpLocks/>
            </p:cNvCxnSpPr>
            <p:nvPr/>
          </p:nvCxnSpPr>
          <p:spPr>
            <a:xfrm rot="21597413" flipH="1">
              <a:off x="4457700" y="4814721"/>
              <a:ext cx="3615547" cy="7859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テキスト ボックス 22">
            <a:extLst>
              <a:ext uri="{FF2B5EF4-FFF2-40B4-BE49-F238E27FC236}">
                <a16:creationId xmlns:a16="http://schemas.microsoft.com/office/drawing/2014/main" id="{8D09C3C9-1148-4700-9B37-17B5443CF566}"/>
              </a:ext>
            </a:extLst>
          </p:cNvPr>
          <p:cNvSpPr txBox="1"/>
          <p:nvPr/>
        </p:nvSpPr>
        <p:spPr>
          <a:xfrm>
            <a:off x="2985884" y="2088853"/>
            <a:ext cx="2598788" cy="1077218"/>
          </a:xfrm>
          <a:prstGeom prst="rect">
            <a:avLst/>
          </a:prstGeom>
          <a:noFill/>
        </p:spPr>
        <p:txBody>
          <a:bodyPr wrap="none" rtlCol="0">
            <a:spAutoFit/>
          </a:bodyPr>
          <a:lstStyle/>
          <a:p>
            <a:r>
              <a:rPr lang="ko-KR" altLang="en-US" sz="3200" b="1" dirty="0">
                <a:solidFill>
                  <a:srgbClr val="FF0000"/>
                </a:solidFill>
                <a:ea typeface="Batang" panose="02030600000101010101" pitchFamily="18" charset="-127"/>
              </a:rPr>
              <a:t>월성</a:t>
            </a:r>
            <a:r>
              <a:rPr lang="en-US" altLang="ko-KR" sz="3200" b="1" dirty="0">
                <a:solidFill>
                  <a:srgbClr val="FF0000"/>
                </a:solidFill>
                <a:latin typeface="ＭＳ 明朝" panose="02020609040205080304" pitchFamily="17" charset="-128"/>
                <a:ea typeface="ＭＳ 明朝" panose="02020609040205080304" pitchFamily="17" charset="-128"/>
              </a:rPr>
              <a:t> </a:t>
            </a:r>
            <a:r>
              <a:rPr lang="ko-KR" altLang="en-US" sz="3200" b="1" dirty="0">
                <a:solidFill>
                  <a:srgbClr val="FF0000"/>
                </a:solidFill>
                <a:latin typeface="ＭＳ 明朝" panose="02020609040205080304" pitchFamily="17" charset="-128"/>
                <a:ea typeface="Batang" panose="02030600000101010101" pitchFamily="18" charset="-127"/>
              </a:rPr>
              <a:t>동궁</a:t>
            </a:r>
            <a:endParaRPr lang="en-US" altLang="ko-KR" sz="3200" b="1" dirty="0">
              <a:solidFill>
                <a:srgbClr val="FF0000"/>
              </a:solidFill>
              <a:latin typeface="ＭＳ 明朝" panose="02020609040205080304" pitchFamily="17" charset="-128"/>
              <a:ea typeface="ＭＳ 明朝" panose="02020609040205080304" pitchFamily="17" charset="-128"/>
            </a:endParaRPr>
          </a:p>
          <a:p>
            <a:r>
              <a:rPr lang="ko-KR" altLang="en-US" sz="3200" b="1" dirty="0">
                <a:solidFill>
                  <a:srgbClr val="FF0000"/>
                </a:solidFill>
                <a:latin typeface="ＭＳ 明朝" panose="02020609040205080304" pitchFamily="17" charset="-128"/>
                <a:ea typeface="ＭＳ 明朝" panose="02020609040205080304" pitchFamily="17" charset="-128"/>
              </a:rPr>
              <a:t>수세식화장실</a:t>
            </a:r>
            <a:endParaRPr lang="ja-JP" altLang="en-US" sz="3200" b="1" dirty="0">
              <a:solidFill>
                <a:srgbClr val="FF0000"/>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425134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F5D471E-609D-4EA4-ACAA-DF4FED5AB391}"/>
              </a:ext>
            </a:extLst>
          </p:cNvPr>
          <p:cNvGrpSpPr/>
          <p:nvPr/>
        </p:nvGrpSpPr>
        <p:grpSpPr>
          <a:xfrm>
            <a:off x="8626943" y="-206893"/>
            <a:ext cx="3769382" cy="1462230"/>
            <a:chOff x="4987291" y="1619405"/>
            <a:chExt cx="4481842" cy="1738610"/>
          </a:xfrm>
        </p:grpSpPr>
        <p:pic>
          <p:nvPicPr>
            <p:cNvPr id="32" name="グラフィックス 31">
              <a:extLst>
                <a:ext uri="{FF2B5EF4-FFF2-40B4-BE49-F238E27FC236}">
                  <a16:creationId xmlns:a16="http://schemas.microsoft.com/office/drawing/2014/main" id="{6444D65C-3096-4FE0-B582-91C900C75E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0962FE51-0294-46D2-9EF5-97DC314EDD58}"/>
                </a:ext>
              </a:extLst>
            </p:cNvPr>
            <p:cNvSpPr txBox="1"/>
            <p:nvPr/>
          </p:nvSpPr>
          <p:spPr>
            <a:xfrm>
              <a:off x="5456159" y="2102114"/>
              <a:ext cx="3572796" cy="512330"/>
            </a:xfrm>
            <a:prstGeom prst="rect">
              <a:avLst/>
            </a:prstGeom>
            <a:noFill/>
          </p:spPr>
          <p:txBody>
            <a:bodyPr wrap="square" rtlCol="0">
              <a:spAutoFit/>
            </a:bodyPr>
            <a:lstStyle/>
            <a:p>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34</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35</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408430" y="112585"/>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경주 월성 慶州 月城</a:t>
            </a:r>
          </a:p>
          <a:p>
            <a:pPr algn="ctr"/>
            <a:endParaRPr kumimoji="1" lang="ja-JP" altLang="en-US" sz="3600" dirty="0"/>
          </a:p>
        </p:txBody>
      </p:sp>
      <p:pic>
        <p:nvPicPr>
          <p:cNvPr id="6" name="オンライン メディア 5" title="[대구MBC뉴스] 월정교 복원..다음달 개방">
            <a:hlinkClick r:id="" action="ppaction://media"/>
            <a:extLst>
              <a:ext uri="{FF2B5EF4-FFF2-40B4-BE49-F238E27FC236}">
                <a16:creationId xmlns:a16="http://schemas.microsoft.com/office/drawing/2014/main" id="{8EEF45DA-734E-4348-B7EA-B106006085F2}"/>
              </a:ext>
            </a:extLst>
          </p:cNvPr>
          <p:cNvPicPr>
            <a:picLocks noRot="1" noChangeAspect="1"/>
          </p:cNvPicPr>
          <p:nvPr>
            <a:videoFile r:link="rId1"/>
          </p:nvPr>
        </p:nvPicPr>
        <p:blipFill>
          <a:blip r:embed="rId5"/>
          <a:stretch>
            <a:fillRect/>
          </a:stretch>
        </p:blipFill>
        <p:spPr>
          <a:xfrm>
            <a:off x="1044575" y="958850"/>
            <a:ext cx="10241708" cy="5786565"/>
          </a:xfrm>
          <a:prstGeom prst="rect">
            <a:avLst/>
          </a:prstGeom>
        </p:spPr>
      </p:pic>
      <p:sp>
        <p:nvSpPr>
          <p:cNvPr id="10" name="タイトル 3">
            <a:extLst>
              <a:ext uri="{FF2B5EF4-FFF2-40B4-BE49-F238E27FC236}">
                <a16:creationId xmlns:a16="http://schemas.microsoft.com/office/drawing/2014/main" id="{C3C9EDF3-B6F9-49FD-BB74-3868D599D7F4}"/>
              </a:ext>
            </a:extLst>
          </p:cNvPr>
          <p:cNvSpPr txBox="1">
            <a:spLocks/>
          </p:cNvSpPr>
          <p:nvPr/>
        </p:nvSpPr>
        <p:spPr>
          <a:xfrm>
            <a:off x="112203" y="138060"/>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spTree>
    <p:extLst>
      <p:ext uri="{BB962C8B-B14F-4D97-AF65-F5344CB8AC3E}">
        <p14:creationId xmlns:p14="http://schemas.microsoft.com/office/powerpoint/2010/main" val="359743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F5D471E-609D-4EA4-ACAA-DF4FED5AB391}"/>
              </a:ext>
            </a:extLst>
          </p:cNvPr>
          <p:cNvGrpSpPr/>
          <p:nvPr/>
        </p:nvGrpSpPr>
        <p:grpSpPr>
          <a:xfrm>
            <a:off x="8626943" y="-206893"/>
            <a:ext cx="3769382" cy="1462230"/>
            <a:chOff x="4987291" y="1619405"/>
            <a:chExt cx="4481842" cy="1738610"/>
          </a:xfrm>
        </p:grpSpPr>
        <p:pic>
          <p:nvPicPr>
            <p:cNvPr id="32" name="グラフィックス 31">
              <a:extLst>
                <a:ext uri="{FF2B5EF4-FFF2-40B4-BE49-F238E27FC236}">
                  <a16:creationId xmlns:a16="http://schemas.microsoft.com/office/drawing/2014/main" id="{6444D65C-3096-4FE0-B582-91C900C75E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0962FE51-0294-46D2-9EF5-97DC314EDD58}"/>
                </a:ext>
              </a:extLst>
            </p:cNvPr>
            <p:cNvSpPr txBox="1"/>
            <p:nvPr/>
          </p:nvSpPr>
          <p:spPr>
            <a:xfrm>
              <a:off x="5456159" y="2102114"/>
              <a:ext cx="3572796" cy="512330"/>
            </a:xfrm>
            <a:prstGeom prst="rect">
              <a:avLst/>
            </a:prstGeom>
            <a:noFill/>
          </p:spPr>
          <p:txBody>
            <a:bodyPr wrap="square" rtlCol="0">
              <a:spAutoFit/>
            </a:bodyPr>
            <a:lstStyle/>
            <a:p>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34</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35</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408430" y="112585"/>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경주 월성 慶州 月城</a:t>
            </a:r>
          </a:p>
          <a:p>
            <a:pPr algn="ctr"/>
            <a:endParaRPr kumimoji="1" lang="ja-JP" altLang="en-US" sz="3600" dirty="0"/>
          </a:p>
        </p:txBody>
      </p:sp>
      <p:pic>
        <p:nvPicPr>
          <p:cNvPr id="6" name="図 5">
            <a:extLst>
              <a:ext uri="{FF2B5EF4-FFF2-40B4-BE49-F238E27FC236}">
                <a16:creationId xmlns:a16="http://schemas.microsoft.com/office/drawing/2014/main" id="{F207A376-67B7-4EBD-9A37-F0B34C6E8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49" y="969168"/>
            <a:ext cx="6124575" cy="4593431"/>
          </a:xfrm>
          <a:prstGeom prst="rect">
            <a:avLst/>
          </a:prstGeom>
        </p:spPr>
      </p:pic>
      <p:pic>
        <p:nvPicPr>
          <p:cNvPr id="8" name="図 7">
            <a:extLst>
              <a:ext uri="{FF2B5EF4-FFF2-40B4-BE49-F238E27FC236}">
                <a16:creationId xmlns:a16="http://schemas.microsoft.com/office/drawing/2014/main" id="{C66785B2-C877-41B2-B4D0-2147630F16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31788" y="4535488"/>
            <a:ext cx="2654300" cy="1990725"/>
          </a:xfrm>
          <a:prstGeom prst="rect">
            <a:avLst/>
          </a:prstGeom>
        </p:spPr>
      </p:pic>
      <p:pic>
        <p:nvPicPr>
          <p:cNvPr id="13" name="図 12">
            <a:extLst>
              <a:ext uri="{FF2B5EF4-FFF2-40B4-BE49-F238E27FC236}">
                <a16:creationId xmlns:a16="http://schemas.microsoft.com/office/drawing/2014/main" id="{323F241B-BC22-4E31-8CE7-615802393E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7884" y="800842"/>
            <a:ext cx="3333750" cy="2500313"/>
          </a:xfrm>
          <a:prstGeom prst="rect">
            <a:avLst/>
          </a:prstGeom>
        </p:spPr>
      </p:pic>
      <p:pic>
        <p:nvPicPr>
          <p:cNvPr id="15" name="図 14">
            <a:extLst>
              <a:ext uri="{FF2B5EF4-FFF2-40B4-BE49-F238E27FC236}">
                <a16:creationId xmlns:a16="http://schemas.microsoft.com/office/drawing/2014/main" id="{192D3B15-A6D1-4ADB-A2DA-E191FC6479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7449" y="3472028"/>
            <a:ext cx="4514629" cy="3385972"/>
          </a:xfrm>
          <a:prstGeom prst="rect">
            <a:avLst/>
          </a:prstGeom>
        </p:spPr>
      </p:pic>
      <p:grpSp>
        <p:nvGrpSpPr>
          <p:cNvPr id="11" name="グループ化 10">
            <a:extLst>
              <a:ext uri="{FF2B5EF4-FFF2-40B4-BE49-F238E27FC236}">
                <a16:creationId xmlns:a16="http://schemas.microsoft.com/office/drawing/2014/main" id="{CCF7727D-A832-4922-96C2-8AC741E6EB35}"/>
              </a:ext>
            </a:extLst>
          </p:cNvPr>
          <p:cNvGrpSpPr/>
          <p:nvPr/>
        </p:nvGrpSpPr>
        <p:grpSpPr>
          <a:xfrm>
            <a:off x="5264891" y="5998146"/>
            <a:ext cx="2974192" cy="658168"/>
            <a:chOff x="3236109" y="6033075"/>
            <a:chExt cx="2974192" cy="658168"/>
          </a:xfrm>
        </p:grpSpPr>
        <p:sp>
          <p:nvSpPr>
            <p:cNvPr id="12" name="四角形: 角を丸くする 11">
              <a:extLst>
                <a:ext uri="{FF2B5EF4-FFF2-40B4-BE49-F238E27FC236}">
                  <a16:creationId xmlns:a16="http://schemas.microsoft.com/office/drawing/2014/main" id="{459EEF47-2DA3-48EA-B746-2F0C92756CFA}"/>
                </a:ext>
              </a:extLst>
            </p:cNvPr>
            <p:cNvSpPr/>
            <p:nvPr/>
          </p:nvSpPr>
          <p:spPr>
            <a:xfrm>
              <a:off x="3236109" y="6033075"/>
              <a:ext cx="2974192" cy="658168"/>
            </a:xfrm>
            <a:prstGeom prst="roundRect">
              <a:avLst/>
            </a:prstGeom>
            <a:solidFill>
              <a:srgbClr val="84CCCB"/>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3037F42-55F6-4CF1-B3D3-C42F1BAD40F0}"/>
                </a:ext>
              </a:extLst>
            </p:cNvPr>
            <p:cNvSpPr txBox="1"/>
            <p:nvPr/>
          </p:nvSpPr>
          <p:spPr>
            <a:xfrm flipH="1">
              <a:off x="3455670" y="6033075"/>
              <a:ext cx="2640330" cy="584775"/>
            </a:xfrm>
            <a:prstGeom prst="rect">
              <a:avLst/>
            </a:prstGeom>
            <a:noFill/>
          </p:spPr>
          <p:txBody>
            <a:bodyPr wrap="square" rtlCol="0">
              <a:spAutoFit/>
            </a:bodyPr>
            <a:lstStyle/>
            <a:p>
              <a:r>
                <a:rPr lang="ko-KR" altLang="en-US" sz="3200" b="1" dirty="0">
                  <a:solidFill>
                    <a:srgbClr val="FF00FF"/>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월정교</a:t>
              </a:r>
              <a:r>
                <a:rPr lang="ko-KR" altLang="ja-JP" sz="3200" b="1" dirty="0">
                  <a:solidFill>
                    <a:srgbClr val="FF00FF"/>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月精</a:t>
              </a:r>
              <a:r>
                <a:rPr lang="ja-JP" altLang="en-US" sz="3200" b="1" dirty="0">
                  <a:solidFill>
                    <a:srgbClr val="FF00FF"/>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橋</a:t>
              </a:r>
              <a:endParaRPr lang="ja-JP" altLang="ja-JP" sz="3200" b="1" dirty="0">
                <a:solidFill>
                  <a:srgbClr val="FF00FF"/>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endParaRPr>
            </a:p>
          </p:txBody>
        </p:sp>
      </p:grpSp>
      <p:sp>
        <p:nvSpPr>
          <p:cNvPr id="17" name="タイトル 3">
            <a:extLst>
              <a:ext uri="{FF2B5EF4-FFF2-40B4-BE49-F238E27FC236}">
                <a16:creationId xmlns:a16="http://schemas.microsoft.com/office/drawing/2014/main" id="{B7D3B53D-A09F-4FF2-9BA3-05BB16CF1A2E}"/>
              </a:ext>
            </a:extLst>
          </p:cNvPr>
          <p:cNvSpPr txBox="1">
            <a:spLocks/>
          </p:cNvSpPr>
          <p:nvPr/>
        </p:nvSpPr>
        <p:spPr>
          <a:xfrm>
            <a:off x="102707" y="-129161"/>
            <a:ext cx="122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spTree>
    <p:extLst>
      <p:ext uri="{BB962C8B-B14F-4D97-AF65-F5344CB8AC3E}">
        <p14:creationId xmlns:p14="http://schemas.microsoft.com/office/powerpoint/2010/main" val="4185121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E8CEBC15-9186-4601-8550-0F14B93766B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83852" y="66716"/>
            <a:ext cx="6424295" cy="6324600"/>
          </a:xfrm>
          <a:prstGeom prst="rect">
            <a:avLst/>
          </a:prstGeom>
          <a:noFill/>
          <a:ln>
            <a:noFill/>
          </a:ln>
        </p:spPr>
      </p:pic>
      <p:grpSp>
        <p:nvGrpSpPr>
          <p:cNvPr id="7" name="グループ化 6">
            <a:extLst>
              <a:ext uri="{FF2B5EF4-FFF2-40B4-BE49-F238E27FC236}">
                <a16:creationId xmlns:a16="http://schemas.microsoft.com/office/drawing/2014/main" id="{C506416E-2DEE-4ACE-A414-58B8EA06493A}"/>
              </a:ext>
            </a:extLst>
          </p:cNvPr>
          <p:cNvGrpSpPr/>
          <p:nvPr/>
        </p:nvGrpSpPr>
        <p:grpSpPr>
          <a:xfrm>
            <a:off x="245427" y="775675"/>
            <a:ext cx="2519045" cy="723877"/>
            <a:chOff x="0" y="0"/>
            <a:chExt cx="2519045" cy="723959"/>
          </a:xfrm>
        </p:grpSpPr>
        <p:pic>
          <p:nvPicPr>
            <p:cNvPr id="8" name="グラフィックス 10">
              <a:extLst>
                <a:ext uri="{FF2B5EF4-FFF2-40B4-BE49-F238E27FC236}">
                  <a16:creationId xmlns:a16="http://schemas.microsoft.com/office/drawing/2014/main" id="{B731CAE1-F4D9-4232-BE08-09FCB1141C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519045" cy="723959"/>
            </a:xfrm>
            <a:prstGeom prst="rect">
              <a:avLst/>
            </a:prstGeom>
          </p:spPr>
        </p:pic>
        <p:sp>
          <p:nvSpPr>
            <p:cNvPr id="10" name="テキスト ボックス 2">
              <a:extLst>
                <a:ext uri="{FF2B5EF4-FFF2-40B4-BE49-F238E27FC236}">
                  <a16:creationId xmlns:a16="http://schemas.microsoft.com/office/drawing/2014/main" id="{FEF2DA21-49A7-4F19-9995-3418AFDA4ECE}"/>
                </a:ext>
              </a:extLst>
            </p:cNvPr>
            <p:cNvSpPr txBox="1"/>
            <p:nvPr/>
          </p:nvSpPr>
          <p:spPr>
            <a:xfrm>
              <a:off x="461867" y="63247"/>
              <a:ext cx="1595309" cy="523279"/>
            </a:xfrm>
            <a:prstGeom prst="rect">
              <a:avLst/>
            </a:prstGeom>
            <a:noFill/>
          </p:spPr>
          <p:txBody>
            <a:bodyPr wrap="none" rtlCol="0">
              <a:spAutoFit/>
            </a:bodyPr>
            <a:lstStyle/>
            <a:p>
              <a:pPr algn="just"/>
              <a:r>
                <a:rPr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경상</a:t>
              </a:r>
              <a:r>
                <a:rPr lang="ko-KR" altLang="en-US" sz="2800" b="1"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북</a:t>
              </a:r>
              <a:r>
                <a:rPr kumimoji="1"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14" name="楕円 13">
            <a:extLst>
              <a:ext uri="{FF2B5EF4-FFF2-40B4-BE49-F238E27FC236}">
                <a16:creationId xmlns:a16="http://schemas.microsoft.com/office/drawing/2014/main" id="{1E65EA3A-97AC-454A-AC5A-EBBBBEB34F60}"/>
              </a:ext>
            </a:extLst>
          </p:cNvPr>
          <p:cNvSpPr/>
          <p:nvPr/>
        </p:nvSpPr>
        <p:spPr>
          <a:xfrm>
            <a:off x="6625787" y="4709159"/>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52948849-5A56-40CE-8646-C3A1CF3AAF00}"/>
              </a:ext>
            </a:extLst>
          </p:cNvPr>
          <p:cNvGrpSpPr/>
          <p:nvPr/>
        </p:nvGrpSpPr>
        <p:grpSpPr>
          <a:xfrm>
            <a:off x="8422618" y="-59113"/>
            <a:ext cx="3769382" cy="1634832"/>
            <a:chOff x="7753350" y="5463711"/>
            <a:chExt cx="3962400" cy="1671843"/>
          </a:xfrm>
        </p:grpSpPr>
        <p:pic>
          <p:nvPicPr>
            <p:cNvPr id="12" name="グラフィックス 11">
              <a:extLst>
                <a:ext uri="{FF2B5EF4-FFF2-40B4-BE49-F238E27FC236}">
                  <a16:creationId xmlns:a16="http://schemas.microsoft.com/office/drawing/2014/main" id="{8088A76B-218F-40EB-8FA8-26A683117D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3350" y="5463711"/>
              <a:ext cx="3962400" cy="1671843"/>
            </a:xfrm>
            <a:prstGeom prst="rect">
              <a:avLst/>
            </a:prstGeom>
          </p:spPr>
        </p:pic>
        <p:sp>
          <p:nvSpPr>
            <p:cNvPr id="13" name="テキスト ボックス 12">
              <a:extLst>
                <a:ext uri="{FF2B5EF4-FFF2-40B4-BE49-F238E27FC236}">
                  <a16:creationId xmlns:a16="http://schemas.microsoft.com/office/drawing/2014/main" id="{5753E7DE-45AB-4F2E-AAFF-5B4306CE1F8F}"/>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25</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
        <p:nvSpPr>
          <p:cNvPr id="15" name="楕円 14">
            <a:extLst>
              <a:ext uri="{FF2B5EF4-FFF2-40B4-BE49-F238E27FC236}">
                <a16:creationId xmlns:a16="http://schemas.microsoft.com/office/drawing/2014/main" id="{B91F72C0-1F75-4AEC-910F-93167598BC36}"/>
              </a:ext>
            </a:extLst>
          </p:cNvPr>
          <p:cNvSpPr/>
          <p:nvPr/>
        </p:nvSpPr>
        <p:spPr>
          <a:xfrm>
            <a:off x="5162628" y="5533533"/>
            <a:ext cx="1219200" cy="7507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楕円 16">
            <a:extLst>
              <a:ext uri="{FF2B5EF4-FFF2-40B4-BE49-F238E27FC236}">
                <a16:creationId xmlns:a16="http://schemas.microsoft.com/office/drawing/2014/main" id="{D3375CCA-86F3-4D33-809B-39A5DA397E99}"/>
              </a:ext>
            </a:extLst>
          </p:cNvPr>
          <p:cNvSpPr/>
          <p:nvPr/>
        </p:nvSpPr>
        <p:spPr>
          <a:xfrm>
            <a:off x="4143181" y="3843320"/>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52FBDF1E-3932-4455-8A39-D35BD40589B2}"/>
              </a:ext>
            </a:extLst>
          </p:cNvPr>
          <p:cNvSpPr txBox="1"/>
          <p:nvPr/>
        </p:nvSpPr>
        <p:spPr>
          <a:xfrm>
            <a:off x="119954" y="1758136"/>
            <a:ext cx="2763898" cy="1077218"/>
          </a:xfrm>
          <a:prstGeom prst="rect">
            <a:avLst/>
          </a:prstGeom>
          <a:noFill/>
        </p:spPr>
        <p:txBody>
          <a:bodyPr wrap="none" rtlCol="0">
            <a:spAutoFit/>
          </a:bodyPr>
          <a:lstStyle/>
          <a:p>
            <a:r>
              <a:rPr lang="ko-KR" altLang="ja-JP" sz="3200" dirty="0">
                <a:solidFill>
                  <a:srgbClr val="000000"/>
                </a:solidFill>
                <a:effectLst/>
                <a:ea typeface="Batang" panose="02030600000101010101" pitchFamily="18" charset="-127"/>
                <a:cs typeface="Batang" panose="02030600000101010101" pitchFamily="18" charset="-127"/>
              </a:rPr>
              <a:t>칠곡군</a:t>
            </a:r>
            <a:r>
              <a:rPr lang="ko-KR" altLang="ja-JP" sz="3200" dirty="0">
                <a:solidFill>
                  <a:srgbClr val="000000"/>
                </a:solidFill>
                <a:effectLst/>
                <a:ea typeface="ＭＳ 明朝" panose="02020609040205080304" pitchFamily="17" charset="-128"/>
                <a:cs typeface="Batang" panose="02030600000101010101" pitchFamily="18" charset="-127"/>
              </a:rPr>
              <a:t>漆谷郡</a:t>
            </a:r>
            <a:endParaRPr lang="en-US" altLang="ko-KR" sz="3200" dirty="0">
              <a:solidFill>
                <a:srgbClr val="000000"/>
              </a:solidFill>
              <a:effectLst/>
              <a:ea typeface="ＭＳ 明朝" panose="02020609040205080304" pitchFamily="17" charset="-128"/>
              <a:cs typeface="Batang" panose="02030600000101010101" pitchFamily="18" charset="-127"/>
            </a:endParaRPr>
          </a:p>
          <a:p>
            <a:r>
              <a:rPr lang="ko-KR" altLang="ja-JP" sz="3200" dirty="0" err="1">
                <a:effectLst/>
                <a:ea typeface="Batang" panose="02030600000101010101" pitchFamily="18" charset="-127"/>
                <a:cs typeface="Batang" panose="02030600000101010101" pitchFamily="18" charset="-127"/>
              </a:rPr>
              <a:t>비룡산</a:t>
            </a:r>
            <a:r>
              <a:rPr lang="ko-KR" altLang="ja-JP" sz="3200" dirty="0">
                <a:effectLst/>
                <a:ea typeface="Batang" panose="02030600000101010101" pitchFamily="18" charset="-127"/>
                <a:cs typeface="Batang" panose="02030600000101010101" pitchFamily="18" charset="-127"/>
              </a:rPr>
              <a:t> </a:t>
            </a:r>
            <a:r>
              <a:rPr lang="ko-KR" altLang="ja-JP" sz="3200" dirty="0">
                <a:effectLst/>
                <a:ea typeface="ＭＳ 明朝" panose="02020609040205080304" pitchFamily="17" charset="-128"/>
                <a:cs typeface="Batang" panose="02030600000101010101" pitchFamily="18" charset="-127"/>
              </a:rPr>
              <a:t>飛龍山</a:t>
            </a:r>
            <a:endParaRPr kumimoji="1" lang="ja-JP" altLang="en-US" sz="3200" dirty="0"/>
          </a:p>
        </p:txBody>
      </p:sp>
      <p:sp>
        <p:nvSpPr>
          <p:cNvPr id="18" name="テキスト ボックス 17">
            <a:extLst>
              <a:ext uri="{FF2B5EF4-FFF2-40B4-BE49-F238E27FC236}">
                <a16:creationId xmlns:a16="http://schemas.microsoft.com/office/drawing/2014/main" id="{0E23F2B8-09D0-4060-AFAF-66A631318C10}"/>
              </a:ext>
            </a:extLst>
          </p:cNvPr>
          <p:cNvSpPr txBox="1"/>
          <p:nvPr/>
        </p:nvSpPr>
        <p:spPr>
          <a:xfrm>
            <a:off x="0" y="5160309"/>
            <a:ext cx="2646878" cy="1077218"/>
          </a:xfrm>
          <a:prstGeom prst="rect">
            <a:avLst/>
          </a:prstGeom>
          <a:noFill/>
        </p:spPr>
        <p:txBody>
          <a:bodyPr wrap="none" rtlCol="0">
            <a:spAutoFit/>
          </a:bodyPr>
          <a:lstStyle/>
          <a:p>
            <a:r>
              <a:rPr lang="ko-KR" altLang="ja-JP" sz="3200" dirty="0">
                <a:solidFill>
                  <a:srgbClr val="000000"/>
                </a:solidFill>
                <a:effectLst/>
                <a:ea typeface="Batang" panose="02030600000101010101" pitchFamily="18" charset="-127"/>
                <a:cs typeface="Batang" panose="02030600000101010101" pitchFamily="18" charset="-127"/>
              </a:rPr>
              <a:t>청도군</a:t>
            </a:r>
            <a:r>
              <a:rPr lang="ko-KR" altLang="ja-JP" sz="3200" dirty="0">
                <a:solidFill>
                  <a:srgbClr val="000000"/>
                </a:solidFill>
                <a:effectLst/>
                <a:ea typeface="ＭＳ 明朝" panose="02020609040205080304" pitchFamily="17" charset="-128"/>
                <a:cs typeface="ＭＳ 明朝" panose="02020609040205080304" pitchFamily="17" charset="-128"/>
              </a:rPr>
              <a:t>淸道郡</a:t>
            </a:r>
            <a:endParaRPr lang="en-US" altLang="ko-KR" sz="3200" dirty="0">
              <a:solidFill>
                <a:srgbClr val="000000"/>
              </a:solidFill>
              <a:effectLst/>
              <a:ea typeface="ＭＳ 明朝" panose="02020609040205080304" pitchFamily="17" charset="-128"/>
              <a:cs typeface="ＭＳ 明朝" panose="02020609040205080304" pitchFamily="17" charset="-128"/>
            </a:endParaRPr>
          </a:p>
          <a:p>
            <a:r>
              <a:rPr lang="ko-KR" altLang="ja-JP" sz="3200" dirty="0">
                <a:effectLst/>
                <a:ea typeface="Batang" panose="02030600000101010101" pitchFamily="18" charset="-127"/>
                <a:cs typeface="Batang" panose="02030600000101010101" pitchFamily="18" charset="-127"/>
              </a:rPr>
              <a:t>운문호雲門湖</a:t>
            </a:r>
            <a:endParaRPr kumimoji="1" lang="ja-JP" altLang="en-US" sz="3200" dirty="0"/>
          </a:p>
        </p:txBody>
      </p:sp>
    </p:spTree>
    <p:extLst>
      <p:ext uri="{BB962C8B-B14F-4D97-AF65-F5344CB8AC3E}">
        <p14:creationId xmlns:p14="http://schemas.microsoft.com/office/powerpoint/2010/main" val="1298603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AF5D471E-609D-4EA4-ACAA-DF4FED5AB391}"/>
              </a:ext>
            </a:extLst>
          </p:cNvPr>
          <p:cNvGrpSpPr/>
          <p:nvPr/>
        </p:nvGrpSpPr>
        <p:grpSpPr>
          <a:xfrm>
            <a:off x="8626943" y="-206893"/>
            <a:ext cx="3769382" cy="1462230"/>
            <a:chOff x="4987291" y="1619405"/>
            <a:chExt cx="4481842" cy="1738610"/>
          </a:xfrm>
        </p:grpSpPr>
        <p:pic>
          <p:nvPicPr>
            <p:cNvPr id="32" name="グラフィックス 31">
              <a:extLst>
                <a:ext uri="{FF2B5EF4-FFF2-40B4-BE49-F238E27FC236}">
                  <a16:creationId xmlns:a16="http://schemas.microsoft.com/office/drawing/2014/main" id="{6444D65C-3096-4FE0-B582-91C900C75E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0962FE51-0294-46D2-9EF5-97DC314EDD58}"/>
                </a:ext>
              </a:extLst>
            </p:cNvPr>
            <p:cNvSpPr txBox="1"/>
            <p:nvPr/>
          </p:nvSpPr>
          <p:spPr>
            <a:xfrm>
              <a:off x="5456159" y="2102114"/>
              <a:ext cx="3572796" cy="512330"/>
            </a:xfrm>
            <a:prstGeom prst="rect">
              <a:avLst/>
            </a:prstGeom>
            <a:noFill/>
          </p:spPr>
          <p:txBody>
            <a:bodyPr wrap="square" rtlCol="0">
              <a:spAutoFit/>
            </a:bodyPr>
            <a:lstStyle/>
            <a:p>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34</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35</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408430" y="112585"/>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경주 월성 慶州 月城</a:t>
            </a:r>
          </a:p>
          <a:p>
            <a:pPr algn="ctr"/>
            <a:endParaRPr kumimoji="1" lang="ja-JP" altLang="en-US" sz="3600" dirty="0"/>
          </a:p>
        </p:txBody>
      </p:sp>
      <p:sp>
        <p:nvSpPr>
          <p:cNvPr id="3" name="テキスト ボックス 2">
            <a:extLst>
              <a:ext uri="{FF2B5EF4-FFF2-40B4-BE49-F238E27FC236}">
                <a16:creationId xmlns:a16="http://schemas.microsoft.com/office/drawing/2014/main" id="{14E3295A-6E00-4A0B-B4A2-F42819E8036B}"/>
              </a:ext>
            </a:extLst>
          </p:cNvPr>
          <p:cNvSpPr txBox="1"/>
          <p:nvPr/>
        </p:nvSpPr>
        <p:spPr>
          <a:xfrm>
            <a:off x="188773" y="973595"/>
            <a:ext cx="11814453" cy="3170099"/>
          </a:xfrm>
          <a:prstGeom prst="rect">
            <a:avLst/>
          </a:prstGeom>
          <a:noFill/>
        </p:spPr>
        <p:txBody>
          <a:bodyPr wrap="none" rtlCol="0">
            <a:spAutoFit/>
          </a:bodyPr>
          <a:lstStyle/>
          <a:p>
            <a:r>
              <a:rPr lang="ko-KR" altLang="ja-JP" sz="40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신라시대에 궁궐이 있었던 곳의 지형이 초승달처럼</a:t>
            </a:r>
            <a:endParaRPr lang="en-US" altLang="ko-KR" sz="4000" kern="100" dirty="0">
              <a:solidFill>
                <a:srgbClr val="000000"/>
              </a:solidFill>
              <a:latin typeface="Batang" panose="02030600000101010101" pitchFamily="18" charset="-127"/>
              <a:ea typeface="Batang" panose="02030600000101010101" pitchFamily="18" charset="-127"/>
              <a:cs typeface="Batang" panose="02030600000101010101" pitchFamily="18" charset="-127"/>
            </a:endParaRPr>
          </a:p>
          <a:p>
            <a:r>
              <a:rPr lang="ko-KR" altLang="ja-JP" sz="4000" kern="100" dirty="0" err="1">
                <a:solidFill>
                  <a:srgbClr val="000000"/>
                </a:solidFill>
                <a:effectLst/>
                <a:latin typeface="Batang" panose="02030600000101010101" pitchFamily="18" charset="-127"/>
                <a:ea typeface="Batang" panose="02030600000101010101" pitchFamily="18" charset="-127"/>
                <a:cs typeface="Batang" panose="02030600000101010101" pitchFamily="18" charset="-127"/>
              </a:rPr>
              <a:t>생겼다하여</a:t>
            </a:r>
            <a:r>
              <a:rPr lang="ko-KR" altLang="ja-JP" sz="40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 </a:t>
            </a:r>
            <a:r>
              <a:rPr lang="ko-KR" altLang="ja-JP" sz="4000" kern="100" dirty="0" err="1">
                <a:solidFill>
                  <a:srgbClr val="000000"/>
                </a:solidFill>
                <a:effectLst/>
                <a:latin typeface="Batang" panose="02030600000101010101" pitchFamily="18" charset="-127"/>
                <a:ea typeface="Batang" panose="02030600000101010101" pitchFamily="18" charset="-127"/>
                <a:cs typeface="Batang" panose="02030600000101010101" pitchFamily="18" charset="-127"/>
              </a:rPr>
              <a:t>신월성</a:t>
            </a:r>
            <a:r>
              <a:rPr lang="ko-KR" altLang="ja-JP" sz="40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 또는 반월성이라 불렀으며</a:t>
            </a:r>
            <a:r>
              <a:rPr lang="en-US" altLang="ja-JP" sz="40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 </a:t>
            </a:r>
          </a:p>
          <a:p>
            <a:r>
              <a:rPr lang="ko-KR" altLang="ja-JP" sz="40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당대에는 임금이 사는 성이라는 의미의 재성</a:t>
            </a:r>
            <a:r>
              <a:rPr lang="en-US" altLang="ja-JP" sz="40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a:t>
            </a:r>
            <a:r>
              <a:rPr lang="ko-KR" altLang="ja-JP" sz="4000" kern="100" dirty="0">
                <a:solidFill>
                  <a:srgbClr val="000000"/>
                </a:solidFill>
                <a:effectLst/>
                <a:latin typeface="Batang" panose="02030600000101010101" pitchFamily="18" charset="-127"/>
                <a:ea typeface="Batang" panose="02030600000101010101" pitchFamily="18" charset="-127"/>
                <a:cs typeface="ＭＳ 明朝" panose="02020609040205080304" pitchFamily="17" charset="-128"/>
              </a:rPr>
              <a:t>在城</a:t>
            </a:r>
            <a:r>
              <a:rPr lang="en-US" altLang="ja-JP" sz="4000" kern="100" dirty="0">
                <a:solidFill>
                  <a:srgbClr val="000000"/>
                </a:solidFill>
                <a:effectLst/>
                <a:latin typeface="Batang" panose="02030600000101010101" pitchFamily="18" charset="-127"/>
                <a:ea typeface="Batang" panose="02030600000101010101" pitchFamily="18" charset="-127"/>
                <a:cs typeface="ＭＳ 明朝" panose="02020609040205080304" pitchFamily="17" charset="-128"/>
              </a:rPr>
              <a:t>]</a:t>
            </a:r>
          </a:p>
          <a:p>
            <a:r>
              <a:rPr lang="ko-KR" altLang="ja-JP" sz="40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이라고 부르기도 하였다</a:t>
            </a:r>
            <a:r>
              <a:rPr lang="en-US" altLang="ja-JP" sz="40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 </a:t>
            </a:r>
            <a:r>
              <a:rPr lang="ko-KR" altLang="ja-JP" sz="40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조선시대부터 반월성이</a:t>
            </a:r>
            <a:endParaRPr lang="en-US" altLang="ko-KR" sz="40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endParaRPr>
          </a:p>
          <a:p>
            <a:r>
              <a:rPr lang="ko-KR" altLang="ja-JP" sz="4000" kern="100" dirty="0" err="1">
                <a:solidFill>
                  <a:srgbClr val="000000"/>
                </a:solidFill>
                <a:effectLst/>
                <a:latin typeface="Batang" panose="02030600000101010101" pitchFamily="18" charset="-127"/>
                <a:ea typeface="Batang" panose="02030600000101010101" pitchFamily="18" charset="-127"/>
                <a:cs typeface="Batang" panose="02030600000101010101" pitchFamily="18" charset="-127"/>
              </a:rPr>
              <a:t>라고</a:t>
            </a:r>
            <a:r>
              <a:rPr lang="ko-KR" altLang="ja-JP" sz="40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 불려 오늘날에 이르게 되었다</a:t>
            </a:r>
            <a:r>
              <a:rPr lang="en-US" altLang="ja-JP" sz="4000" kern="1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a:t>
            </a:r>
            <a:endParaRPr kumimoji="1" lang="ja-JP" altLang="en-US" sz="4000" dirty="0">
              <a:latin typeface="Batang" panose="02030600000101010101" pitchFamily="18" charset="-127"/>
              <a:ea typeface="Batang" panose="02030600000101010101" pitchFamily="18" charset="-127"/>
            </a:endParaRPr>
          </a:p>
        </p:txBody>
      </p:sp>
      <p:sp>
        <p:nvSpPr>
          <p:cNvPr id="4" name="テキスト ボックス 3">
            <a:extLst>
              <a:ext uri="{FF2B5EF4-FFF2-40B4-BE49-F238E27FC236}">
                <a16:creationId xmlns:a16="http://schemas.microsoft.com/office/drawing/2014/main" id="{2AE1BFCD-E136-496A-A2D7-F316BBDDC8FF}"/>
              </a:ext>
            </a:extLst>
          </p:cNvPr>
          <p:cNvSpPr txBox="1"/>
          <p:nvPr/>
        </p:nvSpPr>
        <p:spPr>
          <a:xfrm>
            <a:off x="1552575" y="4328673"/>
            <a:ext cx="1545616" cy="646331"/>
          </a:xfrm>
          <a:prstGeom prst="rect">
            <a:avLst/>
          </a:prstGeom>
          <a:noFill/>
        </p:spPr>
        <p:txBody>
          <a:bodyPr wrap="none" rtlCol="0">
            <a:spAutoFit/>
          </a:bodyPr>
          <a:lstStyle/>
          <a:p>
            <a:r>
              <a:rPr lang="ko-KR" altLang="ja-JP" sz="3600" b="1" kern="100" dirty="0">
                <a:solidFill>
                  <a:srgbClr val="FF00FF"/>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cs typeface="Batang" panose="02030600000101010101" pitchFamily="18" charset="-127"/>
              </a:rPr>
              <a:t>초승달</a:t>
            </a:r>
            <a:endParaRPr kumimoji="1" lang="ja-JP" altLang="en-US" sz="3600" b="1" dirty="0">
              <a:solidFill>
                <a:srgbClr val="FF00FF"/>
              </a:solidFill>
              <a:effectLst>
                <a:outerShdw blurRad="38100" dist="38100" dir="2700000" algn="tl">
                  <a:srgbClr val="000000">
                    <a:alpha val="43137"/>
                  </a:srgbClr>
                </a:outerShdw>
              </a:effectLst>
            </a:endParaRPr>
          </a:p>
        </p:txBody>
      </p:sp>
      <p:sp>
        <p:nvSpPr>
          <p:cNvPr id="12" name="テキスト ボックス 11">
            <a:extLst>
              <a:ext uri="{FF2B5EF4-FFF2-40B4-BE49-F238E27FC236}">
                <a16:creationId xmlns:a16="http://schemas.microsoft.com/office/drawing/2014/main" id="{DA98E58D-75C5-48BF-AFC4-A3CF5A26C8EF}"/>
              </a:ext>
            </a:extLst>
          </p:cNvPr>
          <p:cNvSpPr txBox="1"/>
          <p:nvPr/>
        </p:nvSpPr>
        <p:spPr>
          <a:xfrm>
            <a:off x="3457575" y="4328673"/>
            <a:ext cx="1574470" cy="646331"/>
          </a:xfrm>
          <a:prstGeom prst="rect">
            <a:avLst/>
          </a:prstGeom>
          <a:noFill/>
        </p:spPr>
        <p:txBody>
          <a:bodyPr wrap="none" rtlCol="0">
            <a:spAutoFit/>
          </a:bodyPr>
          <a:lstStyle/>
          <a:p>
            <a:r>
              <a:rPr lang="ja-JP" altLang="en-US" sz="3600" b="1" kern="100" dirty="0">
                <a:solidFill>
                  <a:srgbClr val="0070C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cs typeface="Batang" panose="02030600000101010101" pitchFamily="18" charset="-127"/>
              </a:rPr>
              <a:t>三日月</a:t>
            </a:r>
            <a:endParaRPr kumimoji="1" lang="ja-JP" altLang="en-US" sz="3600" b="1" dirty="0">
              <a:solidFill>
                <a:srgbClr val="0070C0"/>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endParaRPr>
          </a:p>
        </p:txBody>
      </p:sp>
      <p:sp>
        <p:nvSpPr>
          <p:cNvPr id="13" name="タイトル 3">
            <a:extLst>
              <a:ext uri="{FF2B5EF4-FFF2-40B4-BE49-F238E27FC236}">
                <a16:creationId xmlns:a16="http://schemas.microsoft.com/office/drawing/2014/main" id="{6470C205-AB49-46BF-888F-35F16BE6806D}"/>
              </a:ext>
            </a:extLst>
          </p:cNvPr>
          <p:cNvSpPr>
            <a:spLocks noGrp="1"/>
          </p:cNvSpPr>
          <p:nvPr>
            <p:ph type="title"/>
          </p:nvPr>
        </p:nvSpPr>
        <p:spPr>
          <a:xfrm>
            <a:off x="93153" y="-70226"/>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sp>
        <p:nvSpPr>
          <p:cNvPr id="5" name="テキスト ボックス 4">
            <a:extLst>
              <a:ext uri="{FF2B5EF4-FFF2-40B4-BE49-F238E27FC236}">
                <a16:creationId xmlns:a16="http://schemas.microsoft.com/office/drawing/2014/main" id="{7EC5BB9E-097F-41A3-928D-7D5EAD7FD868}"/>
              </a:ext>
            </a:extLst>
          </p:cNvPr>
          <p:cNvSpPr txBox="1"/>
          <p:nvPr/>
        </p:nvSpPr>
        <p:spPr>
          <a:xfrm>
            <a:off x="1026160" y="5537200"/>
            <a:ext cx="5929828" cy="1077218"/>
          </a:xfrm>
          <a:prstGeom prst="rect">
            <a:avLst/>
          </a:prstGeom>
          <a:noFill/>
        </p:spPr>
        <p:txBody>
          <a:bodyPr wrap="none" rtlCol="0">
            <a:spAutoFit/>
          </a:bodyPr>
          <a:lstStyle/>
          <a:p>
            <a:r>
              <a:rPr lang="ja-JP" altLang="en-US" sz="2800">
                <a:solidFill>
                  <a:srgbClr val="000000"/>
                </a:solidFill>
                <a:latin typeface="ＭＳ 明朝" panose="02020609040205080304" pitchFamily="17" charset="-128"/>
                <a:ea typeface="ＭＳ 明朝" panose="02020609040205080304" pitchFamily="17" charset="-128"/>
              </a:rPr>
              <a:t>参考：</a:t>
            </a:r>
            <a:r>
              <a:rPr lang="ja-JP" altLang="en-US" sz="2800" b="0" i="0">
                <a:solidFill>
                  <a:srgbClr val="000000"/>
                </a:solidFill>
                <a:effectLst/>
                <a:latin typeface="ＭＳ 明朝" panose="02020609040205080304" pitchFamily="17" charset="-128"/>
                <a:ea typeface="ＭＳ 明朝" panose="02020609040205080304" pitchFamily="17" charset="-128"/>
              </a:rPr>
              <a:t>国立慶州</a:t>
            </a:r>
            <a:r>
              <a:rPr lang="ja-JP" altLang="en-US" sz="2800" b="0" i="0" dirty="0">
                <a:solidFill>
                  <a:srgbClr val="000000"/>
                </a:solidFill>
                <a:effectLst/>
                <a:latin typeface="ＭＳ 明朝" panose="02020609040205080304" pitchFamily="17" charset="-128"/>
                <a:ea typeface="ＭＳ 明朝" panose="02020609040205080304" pitchFamily="17" charset="-128"/>
              </a:rPr>
              <a:t>文化財研究所の解説</a:t>
            </a:r>
            <a:br>
              <a:rPr lang="ja-JP" altLang="en-US" dirty="0"/>
            </a:br>
            <a:br>
              <a:rPr lang="ja-JP" altLang="en-US" dirty="0"/>
            </a:br>
            <a:r>
              <a:rPr lang="en-US" altLang="ja-JP" b="0" i="0" u="sng" dirty="0">
                <a:solidFill>
                  <a:srgbClr val="0000FF"/>
                </a:solidFill>
                <a:effectLst/>
                <a:latin typeface="MS Gothic" panose="020B0609070205080204" pitchFamily="49" charset="-128"/>
                <a:ea typeface="MS Gothic" panose="020B0609070205080204" pitchFamily="49" charset="-128"/>
                <a:hlinkClick r:id="rId4"/>
              </a:rPr>
              <a:t>https://t.co/vjXgGPsXWOhttps://t.co/yXjGSHeFjq</a:t>
            </a:r>
            <a:endParaRPr kumimoji="1" lang="ja-JP" altLang="en-US" dirty="0"/>
          </a:p>
        </p:txBody>
      </p:sp>
    </p:spTree>
    <p:extLst>
      <p:ext uri="{BB962C8B-B14F-4D97-AF65-F5344CB8AC3E}">
        <p14:creationId xmlns:p14="http://schemas.microsoft.com/office/powerpoint/2010/main" val="335334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07ABC030-0199-432B-B28D-93F7941B39BC}"/>
              </a:ext>
            </a:extLst>
          </p:cNvPr>
          <p:cNvPicPr>
            <a:picLocks noChangeAspect="1"/>
          </p:cNvPicPr>
          <p:nvPr/>
        </p:nvPicPr>
        <p:blipFill rotWithShape="1">
          <a:blip r:embed="rId2">
            <a:extLst>
              <a:ext uri="{28A0092B-C50C-407E-A947-70E740481C1C}">
                <a14:useLocalDpi xmlns:a14="http://schemas.microsoft.com/office/drawing/2010/main" val="0"/>
              </a:ext>
            </a:extLst>
          </a:blip>
          <a:srcRect r="2824"/>
          <a:stretch/>
        </p:blipFill>
        <p:spPr>
          <a:xfrm>
            <a:off x="1363429" y="718256"/>
            <a:ext cx="6255628" cy="6139743"/>
          </a:xfrm>
          <a:prstGeom prst="rect">
            <a:avLst/>
          </a:prstGeom>
        </p:spPr>
      </p:pic>
      <p:grpSp>
        <p:nvGrpSpPr>
          <p:cNvPr id="31" name="グループ化 30">
            <a:extLst>
              <a:ext uri="{FF2B5EF4-FFF2-40B4-BE49-F238E27FC236}">
                <a16:creationId xmlns:a16="http://schemas.microsoft.com/office/drawing/2014/main" id="{AF5D471E-609D-4EA4-ACAA-DF4FED5AB391}"/>
              </a:ext>
            </a:extLst>
          </p:cNvPr>
          <p:cNvGrpSpPr/>
          <p:nvPr/>
        </p:nvGrpSpPr>
        <p:grpSpPr>
          <a:xfrm>
            <a:off x="8626943" y="-206893"/>
            <a:ext cx="3769382" cy="1462230"/>
            <a:chOff x="4987291" y="1619405"/>
            <a:chExt cx="4481842" cy="1738610"/>
          </a:xfrm>
        </p:grpSpPr>
        <p:pic>
          <p:nvPicPr>
            <p:cNvPr id="32" name="グラフィックス 31">
              <a:extLst>
                <a:ext uri="{FF2B5EF4-FFF2-40B4-BE49-F238E27FC236}">
                  <a16:creationId xmlns:a16="http://schemas.microsoft.com/office/drawing/2014/main" id="{6444D65C-3096-4FE0-B582-91C900C75E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7291" y="1619405"/>
              <a:ext cx="4481842" cy="1738610"/>
            </a:xfrm>
            <a:prstGeom prst="rect">
              <a:avLst/>
            </a:prstGeom>
          </p:spPr>
        </p:pic>
        <p:sp>
          <p:nvSpPr>
            <p:cNvPr id="33" name="テキスト ボックス 32">
              <a:extLst>
                <a:ext uri="{FF2B5EF4-FFF2-40B4-BE49-F238E27FC236}">
                  <a16:creationId xmlns:a16="http://schemas.microsoft.com/office/drawing/2014/main" id="{0962FE51-0294-46D2-9EF5-97DC314EDD58}"/>
                </a:ext>
              </a:extLst>
            </p:cNvPr>
            <p:cNvSpPr txBox="1"/>
            <p:nvPr/>
          </p:nvSpPr>
          <p:spPr>
            <a:xfrm>
              <a:off x="5456159" y="2102114"/>
              <a:ext cx="3572796" cy="512330"/>
            </a:xfrm>
            <a:prstGeom prst="rect">
              <a:avLst/>
            </a:prstGeom>
            <a:noFill/>
          </p:spPr>
          <p:txBody>
            <a:bodyPr wrap="square" rtlCol="0">
              <a:spAutoFit/>
            </a:bodyPr>
            <a:lstStyle/>
            <a:p>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34</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a:t>
              </a:r>
              <a:r>
                <a:rPr kumimoji="1" lang="en-US" altLang="ja-JP" sz="2200" dirty="0">
                  <a:solidFill>
                    <a:srgbClr val="002060"/>
                  </a:solidFill>
                  <a:latin typeface="HG丸ｺﾞｼｯｸM-PRO" panose="020F0600000000000000" pitchFamily="50" charset="-128"/>
                  <a:ea typeface="HG丸ｺﾞｼｯｸM-PRO" panose="020F0600000000000000" pitchFamily="50" charset="-128"/>
                </a:rPr>
                <a:t>35</a:t>
              </a:r>
              <a:r>
                <a:rPr kumimoji="1" lang="ja-JP" altLang="en-US" sz="22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2" name="四角形: 角を丸くする 1">
            <a:extLst>
              <a:ext uri="{FF2B5EF4-FFF2-40B4-BE49-F238E27FC236}">
                <a16:creationId xmlns:a16="http://schemas.microsoft.com/office/drawing/2014/main" id="{EFB6D60A-1A66-49E4-8CFB-2CEE4A6E12EA}"/>
              </a:ext>
            </a:extLst>
          </p:cNvPr>
          <p:cNvSpPr/>
          <p:nvPr/>
        </p:nvSpPr>
        <p:spPr>
          <a:xfrm>
            <a:off x="1408430" y="112585"/>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50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경주 월성 慶州 月城</a:t>
            </a:r>
          </a:p>
          <a:p>
            <a:pPr algn="ctr"/>
            <a:endParaRPr kumimoji="1" lang="ja-JP" altLang="en-US" sz="3600" dirty="0"/>
          </a:p>
        </p:txBody>
      </p:sp>
      <p:pic>
        <p:nvPicPr>
          <p:cNvPr id="23" name="図 22">
            <a:extLst>
              <a:ext uri="{FF2B5EF4-FFF2-40B4-BE49-F238E27FC236}">
                <a16:creationId xmlns:a16="http://schemas.microsoft.com/office/drawing/2014/main" id="{3DE772B9-5402-4728-ABA9-E05FCC06FF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0120" y="1255337"/>
            <a:ext cx="3858894" cy="2894171"/>
          </a:xfrm>
          <a:prstGeom prst="rect">
            <a:avLst/>
          </a:prstGeom>
        </p:spPr>
      </p:pic>
      <p:sp>
        <p:nvSpPr>
          <p:cNvPr id="11" name="タイトル 3">
            <a:extLst>
              <a:ext uri="{FF2B5EF4-FFF2-40B4-BE49-F238E27FC236}">
                <a16:creationId xmlns:a16="http://schemas.microsoft.com/office/drawing/2014/main" id="{308E4043-B008-429F-9639-7364A9812D3F}"/>
              </a:ext>
            </a:extLst>
          </p:cNvPr>
          <p:cNvSpPr>
            <a:spLocks noGrp="1"/>
          </p:cNvSpPr>
          <p:nvPr>
            <p:ph type="title"/>
          </p:nvPr>
        </p:nvSpPr>
        <p:spPr>
          <a:xfrm>
            <a:off x="112203" y="138060"/>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④</a:t>
            </a:r>
          </a:p>
        </p:txBody>
      </p:sp>
    </p:spTree>
    <p:extLst>
      <p:ext uri="{BB962C8B-B14F-4D97-AF65-F5344CB8AC3E}">
        <p14:creationId xmlns:p14="http://schemas.microsoft.com/office/powerpoint/2010/main" val="2512269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⑤</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4973320"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기림사祗林寺</a:t>
            </a:r>
            <a:endParaRPr kumimoji="1" lang="ja-JP" altLang="en-US" sz="3600" dirty="0"/>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171450" y="5681158"/>
            <a:ext cx="4457700" cy="605294"/>
          </a:xfrm>
          <a:prstGeom prst="rect">
            <a:avLst/>
          </a:prstGeom>
          <a:noFill/>
        </p:spPr>
        <p:txBody>
          <a:bodyPr wrap="square" rtlCol="0">
            <a:spAutoFit/>
          </a:bodyPr>
          <a:lstStyle/>
          <a:p>
            <a:pPr algn="l">
              <a:lnSpc>
                <a:spcPts val="40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endParaRPr lang="ja-JP" altLang="ja-JP" sz="3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13" name="グループ化 12">
            <a:extLst>
              <a:ext uri="{FF2B5EF4-FFF2-40B4-BE49-F238E27FC236}">
                <a16:creationId xmlns:a16="http://schemas.microsoft.com/office/drawing/2014/main" id="{BB901343-7822-4C21-B8ED-CDFFAD5034BA}"/>
              </a:ext>
            </a:extLst>
          </p:cNvPr>
          <p:cNvGrpSpPr/>
          <p:nvPr/>
        </p:nvGrpSpPr>
        <p:grpSpPr>
          <a:xfrm>
            <a:off x="8092823" y="-13261"/>
            <a:ext cx="3769382" cy="1462230"/>
            <a:chOff x="4987291" y="1619405"/>
            <a:chExt cx="4481842" cy="1738610"/>
          </a:xfrm>
        </p:grpSpPr>
        <p:pic>
          <p:nvPicPr>
            <p:cNvPr id="14" name="グラフィックス 13">
              <a:extLst>
                <a:ext uri="{FF2B5EF4-FFF2-40B4-BE49-F238E27FC236}">
                  <a16:creationId xmlns:a16="http://schemas.microsoft.com/office/drawing/2014/main" id="{57377172-2D64-4B48-91EA-6A8AACB2CD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15" name="テキスト ボックス 14">
              <a:extLst>
                <a:ext uri="{FF2B5EF4-FFF2-40B4-BE49-F238E27FC236}">
                  <a16:creationId xmlns:a16="http://schemas.microsoft.com/office/drawing/2014/main" id="{0F7A3C4B-BC1D-4C5A-B1DC-9F3909E00C4C}"/>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35</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17" name="テキスト ボックス 16">
            <a:extLst>
              <a:ext uri="{FF2B5EF4-FFF2-40B4-BE49-F238E27FC236}">
                <a16:creationId xmlns:a16="http://schemas.microsoft.com/office/drawing/2014/main" id="{F39AD9D6-777F-4C5A-BA82-19A3382718C6}"/>
              </a:ext>
            </a:extLst>
          </p:cNvPr>
          <p:cNvSpPr txBox="1"/>
          <p:nvPr/>
        </p:nvSpPr>
        <p:spPr>
          <a:xfrm>
            <a:off x="171450" y="1065864"/>
            <a:ext cx="11776074" cy="3503523"/>
          </a:xfrm>
          <a:prstGeom prst="rect">
            <a:avLst/>
          </a:prstGeom>
          <a:noFill/>
        </p:spPr>
        <p:txBody>
          <a:bodyPr wrap="square">
            <a:spAutoFit/>
          </a:bodyPr>
          <a:lstStyle/>
          <a:p>
            <a:pPr>
              <a:lnSpc>
                <a:spcPts val="3800"/>
              </a:lnSpc>
            </a:pPr>
            <a:r>
              <a:rPr lang="ko-KR" altLang="en-US"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경주시의 </a:t>
            </a:r>
            <a:r>
              <a:rPr lang="ko-KR" altLang="en-US" sz="3600" dirty="0" err="1">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함월산</a:t>
            </a:r>
            <a:r>
              <a:rPr lang="ko-KR" altLang="en-US"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 자락에 위치한 대한불교조계종 소속의 사찰이다</a:t>
            </a:r>
            <a:r>
              <a:rPr lang="en-US" altLang="ko-KR"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a:t>
            </a:r>
          </a:p>
          <a:p>
            <a:pPr>
              <a:lnSpc>
                <a:spcPts val="3800"/>
              </a:lnSpc>
            </a:pPr>
            <a:r>
              <a:rPr lang="ko-KR" altLang="en-US"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신라 때 인도 승려인 </a:t>
            </a:r>
            <a:r>
              <a:rPr lang="ko-KR" altLang="en-US" sz="3600" dirty="0" err="1">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광유</a:t>
            </a:r>
            <a:r>
              <a:rPr lang="en-US" altLang="ko-KR"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a:t>
            </a:r>
            <a:r>
              <a:rPr lang="ko-KR" altLang="en-US"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光有</a:t>
            </a:r>
            <a:r>
              <a:rPr lang="en-US" altLang="ko-KR" sz="3600" dirty="0">
                <a:solidFill>
                  <a:srgbClr val="000000"/>
                </a:solidFill>
                <a:latin typeface="ＭＳ 明朝" panose="02020609040205080304" pitchFamily="17" charset="-128"/>
                <a:ea typeface="Batang" panose="02030600000101010101" pitchFamily="18" charset="-127"/>
                <a:cs typeface="Batang" panose="02030600000101010101" pitchFamily="18" charset="-127"/>
              </a:rPr>
              <a:t>]</a:t>
            </a:r>
            <a:r>
              <a:rPr lang="ko-KR" altLang="en-US"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가 창건하고 이름은 </a:t>
            </a:r>
            <a:r>
              <a:rPr lang="ko-KR" altLang="en-US" sz="3600" dirty="0" err="1">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임정사</a:t>
            </a:r>
            <a:r>
              <a:rPr lang="en-US" altLang="ko-KR" sz="3600" dirty="0">
                <a:solidFill>
                  <a:srgbClr val="000000"/>
                </a:solidFill>
                <a:latin typeface="ＭＳ 明朝" panose="02020609040205080304" pitchFamily="17" charset="-128"/>
                <a:ea typeface="Batang" panose="02030600000101010101" pitchFamily="18" charset="-127"/>
                <a:cs typeface="Batang" panose="02030600000101010101" pitchFamily="18" charset="-127"/>
              </a:rPr>
              <a:t>[</a:t>
            </a:r>
            <a:r>
              <a:rPr lang="ko-KR" altLang="en-US"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林井寺</a:t>
            </a:r>
            <a:r>
              <a:rPr lang="en-US" altLang="ko-KR" sz="3600" dirty="0">
                <a:solidFill>
                  <a:srgbClr val="000000"/>
                </a:solidFill>
                <a:latin typeface="ＭＳ 明朝" panose="02020609040205080304" pitchFamily="17" charset="-128"/>
                <a:ea typeface="Batang" panose="02030600000101010101" pitchFamily="18" charset="-127"/>
                <a:cs typeface="Batang" panose="02030600000101010101" pitchFamily="18" charset="-127"/>
              </a:rPr>
              <a:t>]</a:t>
            </a:r>
            <a:r>
              <a:rPr lang="ko-KR" altLang="en-US"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라고 했다</a:t>
            </a:r>
            <a:r>
              <a:rPr lang="en-US" altLang="ko-KR"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 643</a:t>
            </a:r>
            <a:r>
              <a:rPr lang="ko-KR" altLang="en-US"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년에 원효가 중창한 뒤 </a:t>
            </a:r>
            <a:r>
              <a:rPr lang="ko-KR" altLang="en-US" sz="3600" dirty="0" err="1">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기림사로</a:t>
            </a:r>
            <a:r>
              <a:rPr lang="ko-KR" altLang="en-US"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 이름을 바꾸었다고 전해진다</a:t>
            </a:r>
            <a:r>
              <a:rPr lang="en-US" altLang="ko-KR"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 </a:t>
            </a:r>
            <a:r>
              <a:rPr lang="ko-KR" altLang="en-US" sz="3600" dirty="0" err="1">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기림사는</a:t>
            </a:r>
            <a:r>
              <a:rPr lang="ko-KR" altLang="en-US"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 석가모니의 기원정사</a:t>
            </a:r>
            <a:r>
              <a:rPr lang="en-US" altLang="ko-KR"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a:t>
            </a:r>
            <a:r>
              <a:rPr lang="ko-KR" altLang="en-US"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祇園精舍</a:t>
            </a:r>
            <a:r>
              <a:rPr lang="en-US" altLang="ko-KR"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a:t>
            </a:r>
            <a:r>
              <a:rPr lang="ko-KR" altLang="en-US"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에서 </a:t>
            </a:r>
            <a:r>
              <a:rPr lang="en-US" altLang="ko-KR"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a:t>
            </a:r>
            <a:r>
              <a:rPr lang="ko-KR" altLang="en-US"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기</a:t>
            </a:r>
            <a:r>
              <a:rPr lang="en-US" altLang="ko-KR"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a:t>
            </a:r>
            <a:r>
              <a:rPr lang="ko-KR" altLang="en-US"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자를 따와 붙인 이름이다</a:t>
            </a:r>
            <a:r>
              <a:rPr lang="en-US" altLang="ko-KR" sz="3600" dirty="0">
                <a:solidFill>
                  <a:srgbClr val="000000"/>
                </a:solidFill>
                <a:effectLst/>
                <a:latin typeface="ＭＳ 明朝" panose="02020609040205080304" pitchFamily="17" charset="-128"/>
                <a:ea typeface="Batang" panose="02030600000101010101" pitchFamily="18" charset="-127"/>
                <a:cs typeface="Batang" panose="02030600000101010101" pitchFamily="18" charset="-127"/>
              </a:rPr>
              <a:t>.</a:t>
            </a:r>
          </a:p>
        </p:txBody>
      </p:sp>
      <p:sp>
        <p:nvSpPr>
          <p:cNvPr id="18" name="テキスト ボックス 17">
            <a:extLst>
              <a:ext uri="{FF2B5EF4-FFF2-40B4-BE49-F238E27FC236}">
                <a16:creationId xmlns:a16="http://schemas.microsoft.com/office/drawing/2014/main" id="{2F40CC63-B307-48AD-B918-45171901811E}"/>
              </a:ext>
            </a:extLst>
          </p:cNvPr>
          <p:cNvSpPr txBox="1"/>
          <p:nvPr/>
        </p:nvSpPr>
        <p:spPr>
          <a:xfrm>
            <a:off x="171450" y="4813394"/>
            <a:ext cx="11776074" cy="1493037"/>
          </a:xfrm>
          <a:prstGeom prst="rect">
            <a:avLst/>
          </a:prstGeom>
          <a:noFill/>
        </p:spPr>
        <p:txBody>
          <a:bodyPr wrap="square">
            <a:spAutoFit/>
          </a:bodyPr>
          <a:lstStyle/>
          <a:p>
            <a:pPr>
              <a:lnSpc>
                <a:spcPts val="3800"/>
              </a:lnSpc>
            </a:pPr>
            <a:r>
              <a:rPr lang="ja-JP" altLang="ja-JP" sz="3600" dirty="0">
                <a:effectLst/>
                <a:latin typeface="ＭＳ 明朝" panose="02020609040205080304" pitchFamily="17" charset="-128"/>
                <a:ea typeface="ＭＳ 明朝" panose="02020609040205080304" pitchFamily="17" charset="-128"/>
                <a:cs typeface="Times New Roman" panose="02020603050405020304" pitchFamily="18" charset="0"/>
              </a:rPr>
              <a:t>祇園精舍・・・</a:t>
            </a:r>
            <a:r>
              <a:rPr lang="ja-JP" altLang="ja-JP" sz="2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rPr>
              <a:t>古代、中インドの舎衛国（しやえこく）にあった寺の名。ここで、釈迦が多くの説法を行った。</a:t>
            </a:r>
            <a:endParaRPr lang="en-US" altLang="ja-JP" sz="2800" dirty="0">
              <a:solidFill>
                <a:srgbClr val="000000"/>
              </a:solidFill>
              <a:effectLst/>
              <a:latin typeface="ＭＳ 明朝" panose="02020609040205080304" pitchFamily="17" charset="-128"/>
              <a:ea typeface="ＭＳ 明朝" panose="02020609040205080304" pitchFamily="17" charset="-128"/>
              <a:cs typeface="Times New Roman" panose="02020603050405020304" pitchFamily="18" charset="0"/>
            </a:endParaRPr>
          </a:p>
          <a:p>
            <a:pPr>
              <a:lnSpc>
                <a:spcPts val="3800"/>
              </a:lnSpc>
            </a:pPr>
            <a:r>
              <a:rPr lang="ja-JP" altLang="ja-JP" sz="2800" dirty="0">
                <a:solidFill>
                  <a:srgbClr val="000000"/>
                </a:solidFill>
                <a:latin typeface="ＭＳ 明朝" panose="02020609040205080304" pitchFamily="17" charset="-128"/>
                <a:ea typeface="ＭＳ 明朝" panose="02020609040205080304" pitchFamily="17" charset="-128"/>
                <a:cs typeface="Times New Roman" panose="02020603050405020304" pitchFamily="18" charset="0"/>
              </a:rPr>
              <a:t>祇陀林寺（ぎだりんじ）とも言う。</a:t>
            </a:r>
            <a:endParaRPr lang="en-US" altLang="ko-KR" sz="2800" dirty="0">
              <a:solidFill>
                <a:srgbClr val="000000"/>
              </a:solidFill>
              <a:latin typeface="ＭＳ 明朝" panose="02020609040205080304" pitchFamily="17"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199313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⑥</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4" y="133600"/>
            <a:ext cx="6378467"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err="1">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양동</a:t>
            </a: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마을</a:t>
            </a: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良洞伝統民俗村</a:t>
            </a:r>
            <a:endParaRPr kumimoji="1" lang="ja-JP" altLang="en-US" sz="3600" dirty="0"/>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171450" y="5681158"/>
            <a:ext cx="4457700" cy="605294"/>
          </a:xfrm>
          <a:prstGeom prst="rect">
            <a:avLst/>
          </a:prstGeom>
          <a:noFill/>
        </p:spPr>
        <p:txBody>
          <a:bodyPr wrap="square" rtlCol="0">
            <a:spAutoFit/>
          </a:bodyPr>
          <a:lstStyle/>
          <a:p>
            <a:pPr algn="l">
              <a:lnSpc>
                <a:spcPts val="40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endParaRPr lang="ja-JP" altLang="ja-JP" sz="3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13" name="グループ化 12">
            <a:extLst>
              <a:ext uri="{FF2B5EF4-FFF2-40B4-BE49-F238E27FC236}">
                <a16:creationId xmlns:a16="http://schemas.microsoft.com/office/drawing/2014/main" id="{BB901343-7822-4C21-B8ED-CDFFAD5034BA}"/>
              </a:ext>
            </a:extLst>
          </p:cNvPr>
          <p:cNvGrpSpPr/>
          <p:nvPr/>
        </p:nvGrpSpPr>
        <p:grpSpPr>
          <a:xfrm>
            <a:off x="8092823" y="-13261"/>
            <a:ext cx="3769382" cy="1462230"/>
            <a:chOff x="4987291" y="1619405"/>
            <a:chExt cx="4481842" cy="1738610"/>
          </a:xfrm>
        </p:grpSpPr>
        <p:pic>
          <p:nvPicPr>
            <p:cNvPr id="14" name="グラフィックス 13">
              <a:extLst>
                <a:ext uri="{FF2B5EF4-FFF2-40B4-BE49-F238E27FC236}">
                  <a16:creationId xmlns:a16="http://schemas.microsoft.com/office/drawing/2014/main" id="{57377172-2D64-4B48-91EA-6A8AACB2CD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15" name="テキスト ボックス 14">
              <a:extLst>
                <a:ext uri="{FF2B5EF4-FFF2-40B4-BE49-F238E27FC236}">
                  <a16:creationId xmlns:a16="http://schemas.microsoft.com/office/drawing/2014/main" id="{0F7A3C4B-BC1D-4C5A-B1DC-9F3909E00C4C}"/>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35</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sp>
        <p:nvSpPr>
          <p:cNvPr id="17" name="テキスト ボックス 16">
            <a:extLst>
              <a:ext uri="{FF2B5EF4-FFF2-40B4-BE49-F238E27FC236}">
                <a16:creationId xmlns:a16="http://schemas.microsoft.com/office/drawing/2014/main" id="{F39AD9D6-777F-4C5A-BA82-19A3382718C6}"/>
              </a:ext>
            </a:extLst>
          </p:cNvPr>
          <p:cNvSpPr txBox="1"/>
          <p:nvPr/>
        </p:nvSpPr>
        <p:spPr>
          <a:xfrm>
            <a:off x="171450" y="1065864"/>
            <a:ext cx="11776074" cy="4965462"/>
          </a:xfrm>
          <a:prstGeom prst="rect">
            <a:avLst/>
          </a:prstGeom>
          <a:noFill/>
        </p:spPr>
        <p:txBody>
          <a:bodyPr wrap="square">
            <a:spAutoFit/>
          </a:bodyPr>
          <a:lstStyle/>
          <a:p>
            <a:pPr>
              <a:lnSpc>
                <a:spcPts val="3800"/>
              </a:lnSpc>
            </a:pPr>
            <a:r>
              <a:rPr lang="ja-JP" altLang="en-US"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李朝時代に両班であった月城孫氏と驪江李氏の同族村であり、この</a:t>
            </a:r>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2</a:t>
            </a:r>
            <a:r>
              <a:rPr lang="ja-JP" altLang="en-US"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氏がある時は互いに競争し、またある時は互いに協力しながら約</a:t>
            </a:r>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600</a:t>
            </a:r>
            <a:r>
              <a:rPr lang="ja-JP" altLang="en-US"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年も亘って発展した村である。中宗に仕えた有名な学者である李彦迪をはじめ、多くの人物を輩出している。</a:t>
            </a:r>
          </a:p>
          <a:p>
            <a:pPr>
              <a:lnSpc>
                <a:spcPts val="3800"/>
              </a:lnSpc>
            </a:pPr>
            <a:r>
              <a:rPr lang="ja-JP" altLang="en-US"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幾度の戦火に見舞われた朝鮮半島において、当時の様子を現在に伝える数少ない貴重な集落であり、現在も約</a:t>
            </a:r>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150</a:t>
            </a:r>
            <a:r>
              <a:rPr lang="ja-JP" altLang="en-US"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戸ほどの家屋が現存し、今もなお生活している。</a:t>
            </a:r>
            <a:endPar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3800"/>
              </a:lnSpc>
            </a:pPr>
            <a:endPar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endParaRPr>
          </a:p>
          <a:p>
            <a:pPr>
              <a:lnSpc>
                <a:spcPts val="3800"/>
              </a:lnSpc>
            </a:pPr>
            <a:r>
              <a:rPr lang="en-US" altLang="ja-JP"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a:t>
            </a:r>
            <a:r>
              <a:rPr lang="ko-KR" altLang="en-US"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3600" dirty="0" err="1">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월성손씨</a:t>
            </a:r>
            <a:r>
              <a:rPr lang="ja-JP" altLang="en-US" sz="3600" dirty="0">
                <a:solidFill>
                  <a:srgbClr val="000000"/>
                </a:solidFill>
                <a:effectLst/>
                <a:latin typeface="ＭＳ 明朝" panose="02020609040205080304" pitchFamily="17" charset="-128"/>
                <a:ea typeface="ＭＳ 明朝" panose="02020609040205080304" pitchFamily="17" charset="-128"/>
                <a:cs typeface="Batang" panose="02030600000101010101" pitchFamily="18" charset="-127"/>
              </a:rPr>
              <a:t>　　</a:t>
            </a:r>
            <a:r>
              <a:rPr lang="ko-KR" altLang="en-US" sz="3600" dirty="0">
                <a:solidFill>
                  <a:srgbClr val="000000"/>
                </a:solidFill>
                <a:effectLst/>
                <a:latin typeface="Batang" panose="02030600000101010101" pitchFamily="18" charset="-127"/>
                <a:ea typeface="Batang" panose="02030600000101010101" pitchFamily="18" charset="-127"/>
                <a:cs typeface="Batang" panose="02030600000101010101" pitchFamily="18" charset="-127"/>
              </a:rPr>
              <a:t> </a:t>
            </a:r>
            <a:r>
              <a:rPr lang="ko-KR" altLang="en-US" sz="3600" dirty="0" err="1">
                <a:solidFill>
                  <a:srgbClr val="000000"/>
                </a:solidFill>
                <a:effectLst/>
                <a:latin typeface="Batang" panose="02030600000101010101" pitchFamily="18" charset="-127"/>
                <a:ea typeface="Batang" panose="02030600000101010101" pitchFamily="18" charset="-127"/>
                <a:cs typeface="Batang" panose="02030600000101010101" pitchFamily="18" charset="-127"/>
              </a:rPr>
              <a:t>여강이씨</a:t>
            </a:r>
            <a:endParaRPr lang="en-US" altLang="ko-KR" sz="3600" dirty="0">
              <a:solidFill>
                <a:srgbClr val="000000"/>
              </a:solidFill>
              <a:effectLst/>
              <a:latin typeface="Batang" panose="02030600000101010101" pitchFamily="18" charset="-127"/>
              <a:ea typeface="Batang" panose="02030600000101010101" pitchFamily="18" charset="-127"/>
              <a:cs typeface="Batang" panose="02030600000101010101" pitchFamily="18" charset="-127"/>
            </a:endParaRPr>
          </a:p>
        </p:txBody>
      </p:sp>
    </p:spTree>
    <p:extLst>
      <p:ext uri="{BB962C8B-B14F-4D97-AF65-F5344CB8AC3E}">
        <p14:creationId xmlns:p14="http://schemas.microsoft.com/office/powerpoint/2010/main" val="120040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⑥</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4" y="133600"/>
            <a:ext cx="6378467"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err="1">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양동</a:t>
            </a: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마을</a:t>
            </a: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良洞伝統民俗村</a:t>
            </a:r>
            <a:endParaRPr kumimoji="1" lang="ja-JP" altLang="en-US" sz="3600" dirty="0"/>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171450" y="5681158"/>
            <a:ext cx="4457700" cy="605294"/>
          </a:xfrm>
          <a:prstGeom prst="rect">
            <a:avLst/>
          </a:prstGeom>
          <a:noFill/>
        </p:spPr>
        <p:txBody>
          <a:bodyPr wrap="square" rtlCol="0">
            <a:spAutoFit/>
          </a:bodyPr>
          <a:lstStyle/>
          <a:p>
            <a:pPr algn="l">
              <a:lnSpc>
                <a:spcPts val="40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endParaRPr lang="ja-JP" altLang="ja-JP" sz="3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13" name="グループ化 12">
            <a:extLst>
              <a:ext uri="{FF2B5EF4-FFF2-40B4-BE49-F238E27FC236}">
                <a16:creationId xmlns:a16="http://schemas.microsoft.com/office/drawing/2014/main" id="{BB901343-7822-4C21-B8ED-CDFFAD5034BA}"/>
              </a:ext>
            </a:extLst>
          </p:cNvPr>
          <p:cNvGrpSpPr/>
          <p:nvPr/>
        </p:nvGrpSpPr>
        <p:grpSpPr>
          <a:xfrm>
            <a:off x="8092823" y="-13261"/>
            <a:ext cx="3769382" cy="1462230"/>
            <a:chOff x="4987291" y="1619405"/>
            <a:chExt cx="4481842" cy="1738610"/>
          </a:xfrm>
        </p:grpSpPr>
        <p:pic>
          <p:nvPicPr>
            <p:cNvPr id="14" name="グラフィックス 13">
              <a:extLst>
                <a:ext uri="{FF2B5EF4-FFF2-40B4-BE49-F238E27FC236}">
                  <a16:creationId xmlns:a16="http://schemas.microsoft.com/office/drawing/2014/main" id="{57377172-2D64-4B48-91EA-6A8AACB2CD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15" name="テキスト ボックス 14">
              <a:extLst>
                <a:ext uri="{FF2B5EF4-FFF2-40B4-BE49-F238E27FC236}">
                  <a16:creationId xmlns:a16="http://schemas.microsoft.com/office/drawing/2014/main" id="{0F7A3C4B-BC1D-4C5A-B1DC-9F3909E00C4C}"/>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35</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7" name="図 6">
            <a:extLst>
              <a:ext uri="{FF2B5EF4-FFF2-40B4-BE49-F238E27FC236}">
                <a16:creationId xmlns:a16="http://schemas.microsoft.com/office/drawing/2014/main" id="{246B16D4-4CCB-4EDE-84A5-122F9CE1DE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027" y="1170320"/>
            <a:ext cx="8109062" cy="5416600"/>
          </a:xfrm>
          <a:prstGeom prst="rect">
            <a:avLst/>
          </a:prstGeom>
        </p:spPr>
      </p:pic>
    </p:spTree>
    <p:extLst>
      <p:ext uri="{BB962C8B-B14F-4D97-AF65-F5344CB8AC3E}">
        <p14:creationId xmlns:p14="http://schemas.microsoft.com/office/powerpoint/2010/main" val="33202102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⑥</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4" y="133600"/>
            <a:ext cx="6378467"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err="1">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양동</a:t>
            </a: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마을</a:t>
            </a:r>
            <a:r>
              <a:rPr kumimoji="1" lang="ja-JP"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良洞伝統民俗村</a:t>
            </a:r>
            <a:endParaRPr kumimoji="1" lang="ja-JP" altLang="en-US" sz="3600" dirty="0"/>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171450" y="5681158"/>
            <a:ext cx="4457700" cy="605294"/>
          </a:xfrm>
          <a:prstGeom prst="rect">
            <a:avLst/>
          </a:prstGeom>
          <a:noFill/>
        </p:spPr>
        <p:txBody>
          <a:bodyPr wrap="square" rtlCol="0">
            <a:spAutoFit/>
          </a:bodyPr>
          <a:lstStyle/>
          <a:p>
            <a:pPr algn="l">
              <a:lnSpc>
                <a:spcPts val="40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endParaRPr lang="ja-JP" altLang="ja-JP" sz="3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13" name="グループ化 12">
            <a:extLst>
              <a:ext uri="{FF2B5EF4-FFF2-40B4-BE49-F238E27FC236}">
                <a16:creationId xmlns:a16="http://schemas.microsoft.com/office/drawing/2014/main" id="{BB901343-7822-4C21-B8ED-CDFFAD5034BA}"/>
              </a:ext>
            </a:extLst>
          </p:cNvPr>
          <p:cNvGrpSpPr/>
          <p:nvPr/>
        </p:nvGrpSpPr>
        <p:grpSpPr>
          <a:xfrm>
            <a:off x="8092823" y="-13261"/>
            <a:ext cx="3769382" cy="1462230"/>
            <a:chOff x="4987291" y="1619405"/>
            <a:chExt cx="4481842" cy="1738610"/>
          </a:xfrm>
        </p:grpSpPr>
        <p:pic>
          <p:nvPicPr>
            <p:cNvPr id="14" name="グラフィックス 13">
              <a:extLst>
                <a:ext uri="{FF2B5EF4-FFF2-40B4-BE49-F238E27FC236}">
                  <a16:creationId xmlns:a16="http://schemas.microsoft.com/office/drawing/2014/main" id="{57377172-2D64-4B48-91EA-6A8AACB2CD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87291" y="1619405"/>
              <a:ext cx="4481842" cy="1738610"/>
            </a:xfrm>
            <a:prstGeom prst="rect">
              <a:avLst/>
            </a:prstGeom>
          </p:spPr>
        </p:pic>
        <p:sp>
          <p:nvSpPr>
            <p:cNvPr id="15" name="テキスト ボックス 14">
              <a:extLst>
                <a:ext uri="{FF2B5EF4-FFF2-40B4-BE49-F238E27FC236}">
                  <a16:creationId xmlns:a16="http://schemas.microsoft.com/office/drawing/2014/main" id="{0F7A3C4B-BC1D-4C5A-B1DC-9F3909E00C4C}"/>
                </a:ext>
              </a:extLst>
            </p:cNvPr>
            <p:cNvSpPr txBox="1"/>
            <p:nvPr/>
          </p:nvSpPr>
          <p:spPr>
            <a:xfrm>
              <a:off x="5564884" y="2102114"/>
              <a:ext cx="2960384" cy="548926"/>
            </a:xfrm>
            <a:prstGeom prst="rect">
              <a:avLst/>
            </a:prstGeom>
            <a:noFill/>
          </p:spPr>
          <p:txBody>
            <a:bodyPr wrap="none" rtlCol="0">
              <a:spAutoFit/>
            </a:bodyPr>
            <a:lstStyle/>
            <a:p>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絵本　</a:t>
              </a:r>
              <a:r>
                <a:rPr kumimoji="1" lang="en-US" altLang="ja-JP" sz="2400" dirty="0">
                  <a:solidFill>
                    <a:srgbClr val="002060"/>
                  </a:solidFill>
                  <a:latin typeface="HG丸ｺﾞｼｯｸM-PRO" panose="020F0600000000000000" pitchFamily="50" charset="-128"/>
                  <a:ea typeface="HG丸ｺﾞｼｯｸM-PRO" panose="020F0600000000000000" pitchFamily="50" charset="-128"/>
                </a:rPr>
                <a:t>35</a:t>
              </a:r>
              <a:r>
                <a:rPr kumimoji="1" lang="ja-JP" altLang="en-US" sz="2400" dirty="0">
                  <a:solidFill>
                    <a:srgbClr val="002060"/>
                  </a:solidFill>
                  <a:latin typeface="HG丸ｺﾞｼｯｸM-PRO" panose="020F0600000000000000" pitchFamily="50" charset="-128"/>
                  <a:ea typeface="HG丸ｺﾞｼｯｸM-PRO" panose="020F0600000000000000" pitchFamily="50" charset="-128"/>
                </a:rPr>
                <a:t>ページ</a:t>
              </a:r>
            </a:p>
          </p:txBody>
        </p:sp>
      </p:grpSp>
      <p:pic>
        <p:nvPicPr>
          <p:cNvPr id="6" name="図 5">
            <a:extLst>
              <a:ext uri="{FF2B5EF4-FFF2-40B4-BE49-F238E27FC236}">
                <a16:creationId xmlns:a16="http://schemas.microsoft.com/office/drawing/2014/main" id="{5AD30007-FD0B-49A8-96B9-4A91230B9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3563" y="1179745"/>
            <a:ext cx="2559072" cy="1496073"/>
          </a:xfrm>
          <a:prstGeom prst="rect">
            <a:avLst/>
          </a:prstGeom>
        </p:spPr>
      </p:pic>
      <p:pic>
        <p:nvPicPr>
          <p:cNvPr id="9" name="図 8">
            <a:extLst>
              <a:ext uri="{FF2B5EF4-FFF2-40B4-BE49-F238E27FC236}">
                <a16:creationId xmlns:a16="http://schemas.microsoft.com/office/drawing/2014/main" id="{6F657EA9-ABD9-4783-9233-102B0168E1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654" y="1068000"/>
            <a:ext cx="2466975" cy="1847850"/>
          </a:xfrm>
          <a:prstGeom prst="rect">
            <a:avLst/>
          </a:prstGeom>
        </p:spPr>
      </p:pic>
      <p:pic>
        <p:nvPicPr>
          <p:cNvPr id="12" name="図 11">
            <a:extLst>
              <a:ext uri="{FF2B5EF4-FFF2-40B4-BE49-F238E27FC236}">
                <a16:creationId xmlns:a16="http://schemas.microsoft.com/office/drawing/2014/main" id="{44249DBD-EC6F-4BB9-81A3-D55A11192D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2804" y="1419777"/>
            <a:ext cx="3059232" cy="1788474"/>
          </a:xfrm>
          <a:prstGeom prst="rect">
            <a:avLst/>
          </a:prstGeom>
        </p:spPr>
      </p:pic>
      <p:grpSp>
        <p:nvGrpSpPr>
          <p:cNvPr id="20" name="グループ化 19">
            <a:extLst>
              <a:ext uri="{FF2B5EF4-FFF2-40B4-BE49-F238E27FC236}">
                <a16:creationId xmlns:a16="http://schemas.microsoft.com/office/drawing/2014/main" id="{B6ECA957-D91F-468D-9085-D6DF9D2195F2}"/>
              </a:ext>
            </a:extLst>
          </p:cNvPr>
          <p:cNvGrpSpPr/>
          <p:nvPr/>
        </p:nvGrpSpPr>
        <p:grpSpPr>
          <a:xfrm>
            <a:off x="2362072" y="2516571"/>
            <a:ext cx="1933575" cy="447675"/>
            <a:chOff x="3610263" y="2915850"/>
            <a:chExt cx="1933575" cy="447675"/>
          </a:xfrm>
        </p:grpSpPr>
        <p:pic>
          <p:nvPicPr>
            <p:cNvPr id="18" name="グラフィックス 17">
              <a:extLst>
                <a:ext uri="{FF2B5EF4-FFF2-40B4-BE49-F238E27FC236}">
                  <a16:creationId xmlns:a16="http://schemas.microsoft.com/office/drawing/2014/main" id="{16B94C81-6128-4228-B2B7-3F1200BAF0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10263" y="2915850"/>
              <a:ext cx="1933575" cy="447675"/>
            </a:xfrm>
            <a:prstGeom prst="rect">
              <a:avLst/>
            </a:prstGeom>
          </p:spPr>
        </p:pic>
        <p:sp>
          <p:nvSpPr>
            <p:cNvPr id="10" name="テキスト ボックス 9">
              <a:extLst>
                <a:ext uri="{FF2B5EF4-FFF2-40B4-BE49-F238E27FC236}">
                  <a16:creationId xmlns:a16="http://schemas.microsoft.com/office/drawing/2014/main" id="{FF4094B9-A4F5-44D0-8864-EC3C3FA8DDF1}"/>
                </a:ext>
              </a:extLst>
            </p:cNvPr>
            <p:cNvSpPr txBox="1"/>
            <p:nvPr/>
          </p:nvSpPr>
          <p:spPr>
            <a:xfrm>
              <a:off x="3792220" y="2930105"/>
              <a:ext cx="1569660" cy="369332"/>
            </a:xfrm>
            <a:prstGeom prst="rect">
              <a:avLst/>
            </a:prstGeom>
            <a:noFill/>
          </p:spPr>
          <p:txBody>
            <a:bodyPr wrap="none" rtlCol="0">
              <a:spAutoFit/>
            </a:bodyPr>
            <a:lstStyle/>
            <a:p>
              <a:r>
                <a:rPr lang="ko-KR" altLang="en-US" b="0" i="0" dirty="0" err="1">
                  <a:solidFill>
                    <a:srgbClr val="222222"/>
                  </a:solidFill>
                  <a:effectLst/>
                  <a:latin typeface="Batang" panose="02030600000101010101" pitchFamily="18" charset="-127"/>
                  <a:ea typeface="Batang" panose="02030600000101010101" pitchFamily="18" charset="-127"/>
                </a:rPr>
                <a:t>서백당</a:t>
              </a:r>
              <a:r>
                <a:rPr lang="ja-JP" altLang="en-US" i="0" dirty="0">
                  <a:solidFill>
                    <a:srgbClr val="000000"/>
                  </a:solidFill>
                  <a:effectLst/>
                  <a:latin typeface="Meiryo" panose="020B0604030504040204" pitchFamily="50" charset="-128"/>
                  <a:ea typeface="Meiryo" panose="020B0604030504040204" pitchFamily="50" charset="-128"/>
                </a:rPr>
                <a:t>書百堂</a:t>
              </a:r>
              <a:endParaRPr kumimoji="1" lang="ja-JP" altLang="en-US" dirty="0"/>
            </a:p>
          </p:txBody>
        </p:sp>
      </p:grpSp>
      <p:grpSp>
        <p:nvGrpSpPr>
          <p:cNvPr id="21" name="グループ化 20">
            <a:extLst>
              <a:ext uri="{FF2B5EF4-FFF2-40B4-BE49-F238E27FC236}">
                <a16:creationId xmlns:a16="http://schemas.microsoft.com/office/drawing/2014/main" id="{E86C4FAE-2BC4-4555-8FF0-3110F752C2A0}"/>
              </a:ext>
            </a:extLst>
          </p:cNvPr>
          <p:cNvGrpSpPr/>
          <p:nvPr/>
        </p:nvGrpSpPr>
        <p:grpSpPr>
          <a:xfrm>
            <a:off x="9823490" y="2915850"/>
            <a:ext cx="1933575" cy="447675"/>
            <a:chOff x="8645747" y="3582333"/>
            <a:chExt cx="1933575" cy="447675"/>
          </a:xfrm>
        </p:grpSpPr>
        <p:pic>
          <p:nvPicPr>
            <p:cNvPr id="19" name="グラフィックス 18">
              <a:extLst>
                <a:ext uri="{FF2B5EF4-FFF2-40B4-BE49-F238E27FC236}">
                  <a16:creationId xmlns:a16="http://schemas.microsoft.com/office/drawing/2014/main" id="{C6636982-2FB1-4943-BB55-698E3197BC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45747" y="3582333"/>
              <a:ext cx="1933575" cy="447675"/>
            </a:xfrm>
            <a:prstGeom prst="rect">
              <a:avLst/>
            </a:prstGeom>
          </p:spPr>
        </p:pic>
        <p:sp>
          <p:nvSpPr>
            <p:cNvPr id="17" name="テキスト ボックス 16">
              <a:extLst>
                <a:ext uri="{FF2B5EF4-FFF2-40B4-BE49-F238E27FC236}">
                  <a16:creationId xmlns:a16="http://schemas.microsoft.com/office/drawing/2014/main" id="{AF0725ED-E6AA-4F75-95DC-C85341B3C9B4}"/>
                </a:ext>
              </a:extLst>
            </p:cNvPr>
            <p:cNvSpPr txBox="1"/>
            <p:nvPr/>
          </p:nvSpPr>
          <p:spPr>
            <a:xfrm>
              <a:off x="8827704" y="3621504"/>
              <a:ext cx="1569660" cy="369332"/>
            </a:xfrm>
            <a:prstGeom prst="rect">
              <a:avLst/>
            </a:prstGeom>
            <a:noFill/>
          </p:spPr>
          <p:txBody>
            <a:bodyPr wrap="none" rtlCol="0">
              <a:spAutoFit/>
            </a:bodyPr>
            <a:lstStyle/>
            <a:p>
              <a:r>
                <a:rPr lang="ko-KR" altLang="en-US" b="0" i="0" dirty="0" err="1">
                  <a:solidFill>
                    <a:srgbClr val="222222"/>
                  </a:solidFill>
                  <a:effectLst/>
                  <a:latin typeface="Batang" panose="02030600000101010101" pitchFamily="18" charset="-127"/>
                  <a:ea typeface="Batang" panose="02030600000101010101" pitchFamily="18" charset="-127"/>
                </a:rPr>
                <a:t>무첨당</a:t>
              </a:r>
              <a:r>
                <a:rPr lang="ja-JP" altLang="en-US" i="0" dirty="0">
                  <a:solidFill>
                    <a:srgbClr val="000000"/>
                  </a:solidFill>
                  <a:effectLst/>
                  <a:latin typeface="Meiryo" panose="020B0604030504040204" pitchFamily="50" charset="-128"/>
                  <a:ea typeface="Meiryo" panose="020B0604030504040204" pitchFamily="50" charset="-128"/>
                </a:rPr>
                <a:t>無忝堂</a:t>
              </a:r>
              <a:endParaRPr kumimoji="1" lang="ja-JP" altLang="en-US" dirty="0"/>
            </a:p>
          </p:txBody>
        </p:sp>
      </p:grpSp>
      <p:pic>
        <p:nvPicPr>
          <p:cNvPr id="23" name="図 22">
            <a:extLst>
              <a:ext uri="{FF2B5EF4-FFF2-40B4-BE49-F238E27FC236}">
                <a16:creationId xmlns:a16="http://schemas.microsoft.com/office/drawing/2014/main" id="{8183E833-F204-40BC-B60F-A16C6A3D5D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0" y="3409556"/>
            <a:ext cx="4160758" cy="2432443"/>
          </a:xfrm>
          <a:prstGeom prst="rect">
            <a:avLst/>
          </a:prstGeom>
        </p:spPr>
      </p:pic>
      <p:grpSp>
        <p:nvGrpSpPr>
          <p:cNvPr id="24" name="グループ化 23">
            <a:extLst>
              <a:ext uri="{FF2B5EF4-FFF2-40B4-BE49-F238E27FC236}">
                <a16:creationId xmlns:a16="http://schemas.microsoft.com/office/drawing/2014/main" id="{73C5C9BA-ADBA-4E0A-8DBC-8B4CFD2619B1}"/>
              </a:ext>
            </a:extLst>
          </p:cNvPr>
          <p:cNvGrpSpPr/>
          <p:nvPr/>
        </p:nvGrpSpPr>
        <p:grpSpPr>
          <a:xfrm>
            <a:off x="5129212" y="3582388"/>
            <a:ext cx="1933575" cy="447675"/>
            <a:chOff x="3610263" y="2915850"/>
            <a:chExt cx="1933575" cy="447675"/>
          </a:xfrm>
        </p:grpSpPr>
        <p:pic>
          <p:nvPicPr>
            <p:cNvPr id="25" name="グラフィックス 24">
              <a:extLst>
                <a:ext uri="{FF2B5EF4-FFF2-40B4-BE49-F238E27FC236}">
                  <a16:creationId xmlns:a16="http://schemas.microsoft.com/office/drawing/2014/main" id="{59261492-5721-4871-9930-82ADCC111B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10263" y="2915850"/>
              <a:ext cx="1933575" cy="447675"/>
            </a:xfrm>
            <a:prstGeom prst="rect">
              <a:avLst/>
            </a:prstGeom>
          </p:spPr>
        </p:pic>
        <p:sp>
          <p:nvSpPr>
            <p:cNvPr id="26" name="テキスト ボックス 25">
              <a:extLst>
                <a:ext uri="{FF2B5EF4-FFF2-40B4-BE49-F238E27FC236}">
                  <a16:creationId xmlns:a16="http://schemas.microsoft.com/office/drawing/2014/main" id="{F26D7734-47E6-4EB8-AF56-7B72160889A9}"/>
                </a:ext>
              </a:extLst>
            </p:cNvPr>
            <p:cNvSpPr txBox="1"/>
            <p:nvPr/>
          </p:nvSpPr>
          <p:spPr>
            <a:xfrm>
              <a:off x="3999611" y="2958386"/>
              <a:ext cx="1261884" cy="369332"/>
            </a:xfrm>
            <a:prstGeom prst="rect">
              <a:avLst/>
            </a:prstGeom>
            <a:noFill/>
          </p:spPr>
          <p:txBody>
            <a:bodyPr wrap="none" rtlCol="0">
              <a:spAutoFit/>
            </a:bodyPr>
            <a:lstStyle/>
            <a:p>
              <a:r>
                <a:rPr lang="ko-KR" altLang="en-US" b="0" i="0" dirty="0">
                  <a:solidFill>
                    <a:srgbClr val="222222"/>
                  </a:solidFill>
                  <a:effectLst/>
                  <a:latin typeface="Batang" panose="02030600000101010101" pitchFamily="18" charset="-127"/>
                  <a:ea typeface="Batang" panose="02030600000101010101" pitchFamily="18" charset="-127"/>
                </a:rPr>
                <a:t>향당  </a:t>
              </a:r>
              <a:r>
                <a:rPr lang="ja-JP" altLang="en-US" i="0" dirty="0">
                  <a:solidFill>
                    <a:srgbClr val="000000"/>
                  </a:solidFill>
                  <a:effectLst/>
                  <a:latin typeface="Meiryo" panose="020B0604030504040204" pitchFamily="50" charset="-128"/>
                  <a:ea typeface="Meiryo" panose="020B0604030504040204" pitchFamily="50" charset="-128"/>
                </a:rPr>
                <a:t>香壇</a:t>
              </a:r>
              <a:endParaRPr kumimoji="1" lang="ja-JP" altLang="en-US" dirty="0"/>
            </a:p>
          </p:txBody>
        </p:sp>
      </p:grpSp>
      <p:grpSp>
        <p:nvGrpSpPr>
          <p:cNvPr id="31" name="グループ化 30">
            <a:extLst>
              <a:ext uri="{FF2B5EF4-FFF2-40B4-BE49-F238E27FC236}">
                <a16:creationId xmlns:a16="http://schemas.microsoft.com/office/drawing/2014/main" id="{6C7110FE-6234-4D9B-A3B1-23FC7848E7F9}"/>
              </a:ext>
            </a:extLst>
          </p:cNvPr>
          <p:cNvGrpSpPr/>
          <p:nvPr/>
        </p:nvGrpSpPr>
        <p:grpSpPr>
          <a:xfrm>
            <a:off x="2644384" y="981954"/>
            <a:ext cx="981264" cy="628650"/>
            <a:chOff x="670877" y="3318582"/>
            <a:chExt cx="981264" cy="628650"/>
          </a:xfrm>
        </p:grpSpPr>
        <p:pic>
          <p:nvPicPr>
            <p:cNvPr id="27" name="グラフィックス 26">
              <a:extLst>
                <a:ext uri="{FF2B5EF4-FFF2-40B4-BE49-F238E27FC236}">
                  <a16:creationId xmlns:a16="http://schemas.microsoft.com/office/drawing/2014/main" id="{5A9B6074-B51C-45AA-B040-EBCC8350B3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0877" y="3318582"/>
              <a:ext cx="819150" cy="628650"/>
            </a:xfrm>
            <a:prstGeom prst="rect">
              <a:avLst/>
            </a:prstGeom>
          </p:spPr>
        </p:pic>
        <p:sp>
          <p:nvSpPr>
            <p:cNvPr id="30" name="テキスト ボックス 29">
              <a:extLst>
                <a:ext uri="{FF2B5EF4-FFF2-40B4-BE49-F238E27FC236}">
                  <a16:creationId xmlns:a16="http://schemas.microsoft.com/office/drawing/2014/main" id="{68D2BE25-DE8A-41EB-9950-D2B7AECE80E9}"/>
                </a:ext>
              </a:extLst>
            </p:cNvPr>
            <p:cNvSpPr txBox="1"/>
            <p:nvPr/>
          </p:nvSpPr>
          <p:spPr>
            <a:xfrm>
              <a:off x="738643" y="3448241"/>
              <a:ext cx="913498" cy="369332"/>
            </a:xfrm>
            <a:prstGeom prst="rect">
              <a:avLst/>
            </a:prstGeom>
            <a:noFill/>
          </p:spPr>
          <p:txBody>
            <a:bodyPr wrap="square">
              <a:spAutoFit/>
            </a:bodyPr>
            <a:lstStyle/>
            <a:p>
              <a:r>
                <a:rPr lang="ja-JP" altLang="en-US" b="0" i="0" dirty="0">
                  <a:solidFill>
                    <a:srgbClr val="000000"/>
                  </a:solidFill>
                  <a:effectLst/>
                  <a:latin typeface="Meiryo" panose="020B0604030504040204" pitchFamily="50" charset="-128"/>
                  <a:ea typeface="Meiryo" panose="020B0604030504040204" pitchFamily="50" charset="-128"/>
                </a:rPr>
                <a:t>孫氏</a:t>
              </a:r>
              <a:endParaRPr lang="ja-JP" altLang="en-US" dirty="0"/>
            </a:p>
          </p:txBody>
        </p:sp>
      </p:grpSp>
      <p:grpSp>
        <p:nvGrpSpPr>
          <p:cNvPr id="34" name="グループ化 33">
            <a:extLst>
              <a:ext uri="{FF2B5EF4-FFF2-40B4-BE49-F238E27FC236}">
                <a16:creationId xmlns:a16="http://schemas.microsoft.com/office/drawing/2014/main" id="{4C1A964F-F46D-48FB-8E98-6F2AA1E91C2A}"/>
              </a:ext>
            </a:extLst>
          </p:cNvPr>
          <p:cNvGrpSpPr/>
          <p:nvPr/>
        </p:nvGrpSpPr>
        <p:grpSpPr>
          <a:xfrm>
            <a:off x="6946913" y="991800"/>
            <a:ext cx="1229466" cy="935981"/>
            <a:chOff x="6033100" y="2715491"/>
            <a:chExt cx="1229466" cy="935981"/>
          </a:xfrm>
        </p:grpSpPr>
        <p:pic>
          <p:nvPicPr>
            <p:cNvPr id="28" name="グラフィックス 27">
              <a:extLst>
                <a:ext uri="{FF2B5EF4-FFF2-40B4-BE49-F238E27FC236}">
                  <a16:creationId xmlns:a16="http://schemas.microsoft.com/office/drawing/2014/main" id="{4F3B9C01-2D23-4187-979C-18BEE8DB34C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33100" y="2715491"/>
              <a:ext cx="1219611" cy="935981"/>
            </a:xfrm>
            <a:prstGeom prst="rect">
              <a:avLst/>
            </a:prstGeom>
          </p:spPr>
        </p:pic>
        <p:sp>
          <p:nvSpPr>
            <p:cNvPr id="33" name="テキスト ボックス 32">
              <a:extLst>
                <a:ext uri="{FF2B5EF4-FFF2-40B4-BE49-F238E27FC236}">
                  <a16:creationId xmlns:a16="http://schemas.microsoft.com/office/drawing/2014/main" id="{EB8A9869-778E-4316-A248-6B0866E2DEDF}"/>
                </a:ext>
              </a:extLst>
            </p:cNvPr>
            <p:cNvSpPr txBox="1"/>
            <p:nvPr/>
          </p:nvSpPr>
          <p:spPr>
            <a:xfrm>
              <a:off x="6096000" y="2986917"/>
              <a:ext cx="1166566" cy="369332"/>
            </a:xfrm>
            <a:prstGeom prst="rect">
              <a:avLst/>
            </a:prstGeom>
            <a:noFill/>
          </p:spPr>
          <p:txBody>
            <a:bodyPr wrap="square">
              <a:spAutoFit/>
            </a:bodyPr>
            <a:lstStyle/>
            <a:p>
              <a:r>
                <a:rPr lang="ja-JP" altLang="en-US" b="0" i="0" dirty="0">
                  <a:solidFill>
                    <a:srgbClr val="000000"/>
                  </a:solidFill>
                  <a:effectLst/>
                  <a:latin typeface="Meiryo" panose="020B0604030504040204" pitchFamily="50" charset="-128"/>
                  <a:ea typeface="Meiryo" panose="020B0604030504040204" pitchFamily="50" charset="-128"/>
                </a:rPr>
                <a:t>驪州李氏</a:t>
              </a:r>
              <a:endParaRPr lang="ja-JP" altLang="en-US" dirty="0"/>
            </a:p>
          </p:txBody>
        </p:sp>
      </p:grpSp>
      <p:grpSp>
        <p:nvGrpSpPr>
          <p:cNvPr id="35" name="グループ化 34">
            <a:extLst>
              <a:ext uri="{FF2B5EF4-FFF2-40B4-BE49-F238E27FC236}">
                <a16:creationId xmlns:a16="http://schemas.microsoft.com/office/drawing/2014/main" id="{5A5C29E2-6EC0-47DA-8CF9-4EADBC6C9CA6}"/>
              </a:ext>
            </a:extLst>
          </p:cNvPr>
          <p:cNvGrpSpPr/>
          <p:nvPr/>
        </p:nvGrpSpPr>
        <p:grpSpPr>
          <a:xfrm>
            <a:off x="670877" y="6090746"/>
            <a:ext cx="2108269" cy="447675"/>
            <a:chOff x="3531056" y="2915850"/>
            <a:chExt cx="2108269" cy="447675"/>
          </a:xfrm>
        </p:grpSpPr>
        <p:pic>
          <p:nvPicPr>
            <p:cNvPr id="36" name="グラフィックス 35">
              <a:extLst>
                <a:ext uri="{FF2B5EF4-FFF2-40B4-BE49-F238E27FC236}">
                  <a16:creationId xmlns:a16="http://schemas.microsoft.com/office/drawing/2014/main" id="{CEDAD16A-6E09-47C9-B586-DBA522FECB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10263" y="2915850"/>
              <a:ext cx="1933575" cy="447675"/>
            </a:xfrm>
            <a:prstGeom prst="rect">
              <a:avLst/>
            </a:prstGeom>
          </p:spPr>
        </p:pic>
        <p:sp>
          <p:nvSpPr>
            <p:cNvPr id="37" name="テキスト ボックス 36">
              <a:extLst>
                <a:ext uri="{FF2B5EF4-FFF2-40B4-BE49-F238E27FC236}">
                  <a16:creationId xmlns:a16="http://schemas.microsoft.com/office/drawing/2014/main" id="{B95449A5-F107-4B90-AFDB-4E2BBF1502D1}"/>
                </a:ext>
              </a:extLst>
            </p:cNvPr>
            <p:cNvSpPr txBox="1"/>
            <p:nvPr/>
          </p:nvSpPr>
          <p:spPr>
            <a:xfrm>
              <a:off x="3531056" y="2955021"/>
              <a:ext cx="2108269" cy="369332"/>
            </a:xfrm>
            <a:prstGeom prst="rect">
              <a:avLst/>
            </a:prstGeom>
            <a:noFill/>
          </p:spPr>
          <p:txBody>
            <a:bodyPr wrap="none" rtlCol="0">
              <a:spAutoFit/>
            </a:bodyPr>
            <a:lstStyle/>
            <a:p>
              <a:r>
                <a:rPr lang="ko-KR" altLang="ja-JP" sz="1800" dirty="0" err="1">
                  <a:solidFill>
                    <a:srgbClr val="000000"/>
                  </a:solidFill>
                  <a:effectLst/>
                  <a:ea typeface="Batang" panose="02030600000101010101" pitchFamily="18" charset="-127"/>
                  <a:cs typeface="Batang" panose="02030600000101010101" pitchFamily="18" charset="-127"/>
                </a:rPr>
                <a:t>옥산서원</a:t>
              </a:r>
              <a:r>
                <a:rPr lang="en-US" altLang="ko-KR" dirty="0">
                  <a:solidFill>
                    <a:srgbClr val="000000"/>
                  </a:solidFill>
                  <a:latin typeface="Batang" panose="02030600000101010101" pitchFamily="18" charset="-127"/>
                  <a:ea typeface="游明朝" panose="02020400000000000000" pitchFamily="18" charset="-128"/>
                  <a:cs typeface="Batang" panose="02030600000101010101" pitchFamily="18" charset="-127"/>
                </a:rPr>
                <a:t> </a:t>
              </a:r>
              <a:r>
                <a:rPr lang="ko-KR" altLang="ja-JP" dirty="0">
                  <a:solidFill>
                    <a:srgbClr val="000000"/>
                  </a:solidFill>
                  <a:latin typeface="Meiryo" panose="020B0604030504040204" pitchFamily="50" charset="-128"/>
                </a:rPr>
                <a:t>玉山書院</a:t>
              </a:r>
              <a:endParaRPr lang="ja-JP" altLang="en-US" dirty="0">
                <a:solidFill>
                  <a:srgbClr val="000000"/>
                </a:solidFill>
                <a:latin typeface="Meiryo" panose="020B0604030504040204" pitchFamily="50" charset="-128"/>
                <a:ea typeface="Meiryo" panose="020B0604030504040204" pitchFamily="50" charset="-128"/>
              </a:endParaRPr>
            </a:p>
          </p:txBody>
        </p:sp>
      </p:grpSp>
      <p:pic>
        <p:nvPicPr>
          <p:cNvPr id="39" name="図 38">
            <a:extLst>
              <a:ext uri="{FF2B5EF4-FFF2-40B4-BE49-F238E27FC236}">
                <a16:creationId xmlns:a16="http://schemas.microsoft.com/office/drawing/2014/main" id="{8E9B2035-3BF1-490A-8FC7-9F50CAF3A53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0905" y="3152665"/>
            <a:ext cx="3825507" cy="2870823"/>
          </a:xfrm>
          <a:prstGeom prst="rect">
            <a:avLst/>
          </a:prstGeom>
        </p:spPr>
      </p:pic>
    </p:spTree>
    <p:extLst>
      <p:ext uri="{BB962C8B-B14F-4D97-AF65-F5344CB8AC3E}">
        <p14:creationId xmlns:p14="http://schemas.microsoft.com/office/powerpoint/2010/main" val="181973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タイトル 3">
            <a:extLst>
              <a:ext uri="{FF2B5EF4-FFF2-40B4-BE49-F238E27FC236}">
                <a16:creationId xmlns:a16="http://schemas.microsoft.com/office/drawing/2014/main" id="{83A82169-FFF5-4C00-8B3A-8818F5AE33FB}"/>
              </a:ext>
            </a:extLst>
          </p:cNvPr>
          <p:cNvSpPr>
            <a:spLocks noGrp="1"/>
          </p:cNvSpPr>
          <p:nvPr>
            <p:ph type="title"/>
          </p:nvPr>
        </p:nvSpPr>
        <p:spPr>
          <a:xfrm>
            <a:off x="56515" y="-124547"/>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⑦</a:t>
            </a:r>
          </a:p>
        </p:txBody>
      </p:sp>
      <p:sp>
        <p:nvSpPr>
          <p:cNvPr id="2" name="四角形: 角を丸くする 1">
            <a:extLst>
              <a:ext uri="{FF2B5EF4-FFF2-40B4-BE49-F238E27FC236}">
                <a16:creationId xmlns:a16="http://schemas.microsoft.com/office/drawing/2014/main" id="{EFB6D60A-1A66-49E4-8CFB-2CEE4A6E12EA}"/>
              </a:ext>
            </a:extLst>
          </p:cNvPr>
          <p:cNvSpPr/>
          <p:nvPr/>
        </p:nvSpPr>
        <p:spPr>
          <a:xfrm>
            <a:off x="1106415" y="133600"/>
            <a:ext cx="5275532" cy="688257"/>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err="1">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황리단길</a:t>
            </a: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皇理団キル</a:t>
            </a:r>
            <a:endParaRPr kumimoji="1" lang="ja-JP" altLang="en-US" sz="3600" dirty="0"/>
          </a:p>
        </p:txBody>
      </p:sp>
      <p:sp>
        <p:nvSpPr>
          <p:cNvPr id="3" name="テキスト ボックス 2">
            <a:extLst>
              <a:ext uri="{FF2B5EF4-FFF2-40B4-BE49-F238E27FC236}">
                <a16:creationId xmlns:a16="http://schemas.microsoft.com/office/drawing/2014/main" id="{31D33565-481C-460F-B8A2-29DD0086AD88}"/>
              </a:ext>
            </a:extLst>
          </p:cNvPr>
          <p:cNvSpPr txBox="1"/>
          <p:nvPr/>
        </p:nvSpPr>
        <p:spPr>
          <a:xfrm>
            <a:off x="171450" y="5681158"/>
            <a:ext cx="4457700" cy="605294"/>
          </a:xfrm>
          <a:prstGeom prst="rect">
            <a:avLst/>
          </a:prstGeom>
          <a:noFill/>
        </p:spPr>
        <p:txBody>
          <a:bodyPr wrap="square" rtlCol="0">
            <a:spAutoFit/>
          </a:bodyPr>
          <a:lstStyle/>
          <a:p>
            <a:pPr algn="l">
              <a:lnSpc>
                <a:spcPts val="4000"/>
              </a:lnSpc>
            </a:pPr>
            <a:r>
              <a:rPr lang="ja-JP" altLang="en-US" sz="3600" kern="0" dirty="0">
                <a:solidFill>
                  <a:srgbClr val="222222"/>
                </a:solidFill>
                <a:effectLst/>
                <a:latin typeface="ＭＳ 明朝" panose="02020609040205080304" pitchFamily="17" charset="-128"/>
                <a:ea typeface="游明朝" panose="02020400000000000000" pitchFamily="18" charset="-128"/>
                <a:cs typeface="Batang" panose="02030600000101010101" pitchFamily="18" charset="-127"/>
              </a:rPr>
              <a:t>　</a:t>
            </a:r>
            <a:endParaRPr lang="ja-JP" altLang="ja-JP" sz="3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E1C74820-B005-40DD-9688-F9B51203733D}"/>
              </a:ext>
            </a:extLst>
          </p:cNvPr>
          <p:cNvSpPr txBox="1"/>
          <p:nvPr/>
        </p:nvSpPr>
        <p:spPr>
          <a:xfrm>
            <a:off x="496478" y="1080004"/>
            <a:ext cx="6960124" cy="5016758"/>
          </a:xfrm>
          <a:prstGeom prst="rect">
            <a:avLst/>
          </a:prstGeom>
          <a:noFill/>
        </p:spPr>
        <p:txBody>
          <a:bodyPr wrap="square" rtlCol="0">
            <a:spAutoFit/>
          </a:bodyPr>
          <a:lstStyle/>
          <a:p>
            <a:r>
              <a:rPr lang="ko-KR" altLang="en-US" sz="4000" dirty="0">
                <a:solidFill>
                  <a:srgbClr val="000000"/>
                </a:solidFill>
                <a:effectLst/>
                <a:ea typeface="Batang" panose="02030600000101010101" pitchFamily="18" charset="-127"/>
                <a:cs typeface="Batang" panose="02030600000101010101" pitchFamily="18" charset="-127"/>
              </a:rPr>
              <a:t>낡은 </a:t>
            </a:r>
            <a:r>
              <a:rPr lang="ko-KR" altLang="en-US" sz="4000" dirty="0" err="1">
                <a:solidFill>
                  <a:srgbClr val="000000"/>
                </a:solidFill>
                <a:effectLst/>
                <a:ea typeface="Batang" panose="02030600000101010101" pitchFamily="18" charset="-127"/>
                <a:cs typeface="Batang" panose="02030600000101010101" pitchFamily="18" charset="-127"/>
              </a:rPr>
              <a:t>옛건물인</a:t>
            </a:r>
            <a:r>
              <a:rPr lang="ko-KR" altLang="en-US" sz="4000" dirty="0">
                <a:solidFill>
                  <a:srgbClr val="000000"/>
                </a:solidFill>
                <a:effectLst/>
                <a:ea typeface="Batang" panose="02030600000101010101" pitchFamily="18" charset="-127"/>
                <a:cs typeface="Batang" panose="02030600000101010101" pitchFamily="18" charset="-127"/>
              </a:rPr>
              <a:t> 한옥으로 생긴 식당과 </a:t>
            </a:r>
            <a:r>
              <a:rPr lang="ko-KR" altLang="en-US" sz="4000" dirty="0" err="1">
                <a:solidFill>
                  <a:srgbClr val="000000"/>
                </a:solidFill>
                <a:effectLst/>
                <a:ea typeface="Batang" panose="02030600000101010101" pitchFamily="18" charset="-127"/>
                <a:cs typeface="Batang" panose="02030600000101010101" pitchFamily="18" charset="-127"/>
              </a:rPr>
              <a:t>커피점</a:t>
            </a:r>
            <a:r>
              <a:rPr lang="en-US" altLang="ko-KR" sz="4000" dirty="0">
                <a:solidFill>
                  <a:srgbClr val="000000"/>
                </a:solidFill>
                <a:effectLst/>
                <a:ea typeface="Batang" panose="02030600000101010101" pitchFamily="18" charset="-127"/>
                <a:cs typeface="Batang" panose="02030600000101010101" pitchFamily="18" charset="-127"/>
              </a:rPr>
              <a:t>, </a:t>
            </a:r>
            <a:r>
              <a:rPr lang="ko-KR" altLang="en-US" sz="4000" dirty="0">
                <a:solidFill>
                  <a:srgbClr val="000000"/>
                </a:solidFill>
                <a:effectLst/>
                <a:ea typeface="Batang" panose="02030600000101010101" pitchFamily="18" charset="-127"/>
                <a:cs typeface="Batang" panose="02030600000101010101" pitchFamily="18" charset="-127"/>
              </a:rPr>
              <a:t>사진관</a:t>
            </a:r>
            <a:r>
              <a:rPr lang="en-US" altLang="ko-KR" sz="4000" dirty="0">
                <a:solidFill>
                  <a:srgbClr val="000000"/>
                </a:solidFill>
                <a:effectLst/>
                <a:ea typeface="Batang" panose="02030600000101010101" pitchFamily="18" charset="-127"/>
                <a:cs typeface="Batang" panose="02030600000101010101" pitchFamily="18" charset="-127"/>
              </a:rPr>
              <a:t>, </a:t>
            </a:r>
            <a:r>
              <a:rPr lang="ko-KR" altLang="en-US" sz="4000" dirty="0">
                <a:solidFill>
                  <a:srgbClr val="000000"/>
                </a:solidFill>
                <a:effectLst/>
                <a:ea typeface="Batang" panose="02030600000101010101" pitchFamily="18" charset="-127"/>
                <a:cs typeface="Batang" panose="02030600000101010101" pitchFamily="18" charset="-127"/>
              </a:rPr>
              <a:t>술집</a:t>
            </a:r>
            <a:r>
              <a:rPr lang="en-US" altLang="ko-KR" sz="4000" dirty="0">
                <a:solidFill>
                  <a:srgbClr val="000000"/>
                </a:solidFill>
                <a:effectLst/>
                <a:ea typeface="Batang" panose="02030600000101010101" pitchFamily="18" charset="-127"/>
                <a:cs typeface="Batang" panose="02030600000101010101" pitchFamily="18" charset="-127"/>
              </a:rPr>
              <a:t>, </a:t>
            </a:r>
            <a:r>
              <a:rPr lang="ko-KR" altLang="en-US" sz="4000" dirty="0">
                <a:solidFill>
                  <a:srgbClr val="000000"/>
                </a:solidFill>
                <a:effectLst/>
                <a:ea typeface="Batang" panose="02030600000101010101" pitchFamily="18" charset="-127"/>
                <a:cs typeface="Batang" panose="02030600000101010101" pitchFamily="18" charset="-127"/>
              </a:rPr>
              <a:t>펜션</a:t>
            </a:r>
            <a:r>
              <a:rPr lang="en-US" altLang="ko-KR" sz="4000" dirty="0">
                <a:solidFill>
                  <a:srgbClr val="000000"/>
                </a:solidFill>
                <a:effectLst/>
                <a:ea typeface="Batang" panose="02030600000101010101" pitchFamily="18" charset="-127"/>
                <a:cs typeface="Batang" panose="02030600000101010101" pitchFamily="18" charset="-127"/>
              </a:rPr>
              <a:t>, </a:t>
            </a:r>
            <a:r>
              <a:rPr lang="ko-KR" altLang="en-US" sz="4000" dirty="0">
                <a:solidFill>
                  <a:srgbClr val="000000"/>
                </a:solidFill>
                <a:effectLst/>
                <a:ea typeface="Batang" panose="02030600000101010101" pitchFamily="18" charset="-127"/>
                <a:cs typeface="Batang" panose="02030600000101010101" pitchFamily="18" charset="-127"/>
              </a:rPr>
              <a:t>게스트하우스 등으로 유명해지고 젊은이들의 유동 인구가 주말이나 휴일에는 아주 많다</a:t>
            </a:r>
            <a:r>
              <a:rPr lang="en-US" altLang="ko-KR" sz="4000" dirty="0">
                <a:solidFill>
                  <a:srgbClr val="000000"/>
                </a:solidFill>
                <a:effectLst/>
                <a:ea typeface="Batang" panose="02030600000101010101" pitchFamily="18" charset="-127"/>
                <a:cs typeface="Batang" panose="02030600000101010101" pitchFamily="18" charset="-127"/>
              </a:rPr>
              <a:t>. </a:t>
            </a:r>
            <a:r>
              <a:rPr lang="ko-KR" altLang="en-US" sz="4000" dirty="0">
                <a:solidFill>
                  <a:srgbClr val="000000"/>
                </a:solidFill>
                <a:effectLst/>
                <a:ea typeface="Batang" panose="02030600000101010101" pitchFamily="18" charset="-127"/>
                <a:cs typeface="Batang" panose="02030600000101010101" pitchFamily="18" charset="-127"/>
              </a:rPr>
              <a:t>길 이름은 </a:t>
            </a:r>
            <a:r>
              <a:rPr lang="ko-KR" altLang="en-US" sz="4000" dirty="0" err="1">
                <a:solidFill>
                  <a:srgbClr val="000000"/>
                </a:solidFill>
                <a:effectLst/>
                <a:ea typeface="Batang" panose="02030600000101010101" pitchFamily="18" charset="-127"/>
                <a:cs typeface="Batang" panose="02030600000101010101" pitchFamily="18" charset="-127"/>
              </a:rPr>
              <a:t>황남동의</a:t>
            </a:r>
            <a:r>
              <a:rPr lang="ko-KR" altLang="en-US" sz="4000" dirty="0">
                <a:solidFill>
                  <a:srgbClr val="000000"/>
                </a:solidFill>
                <a:effectLst/>
                <a:ea typeface="Batang" panose="02030600000101010101" pitchFamily="18" charset="-127"/>
                <a:cs typeface="Batang" panose="02030600000101010101" pitchFamily="18" charset="-127"/>
              </a:rPr>
              <a:t> </a:t>
            </a:r>
            <a:r>
              <a:rPr lang="ko-KR" altLang="en-US" sz="4000" dirty="0" err="1">
                <a:solidFill>
                  <a:srgbClr val="000000"/>
                </a:solidFill>
                <a:effectLst/>
                <a:ea typeface="Batang" panose="02030600000101010101" pitchFamily="18" charset="-127"/>
                <a:cs typeface="Batang" panose="02030600000101010101" pitchFamily="18" charset="-127"/>
              </a:rPr>
              <a:t>경리단길이라는</a:t>
            </a:r>
            <a:r>
              <a:rPr lang="ko-KR" altLang="en-US" sz="4000" dirty="0">
                <a:solidFill>
                  <a:srgbClr val="000000"/>
                </a:solidFill>
                <a:effectLst/>
                <a:ea typeface="Batang" panose="02030600000101010101" pitchFamily="18" charset="-127"/>
                <a:cs typeface="Batang" panose="02030600000101010101" pitchFamily="18" charset="-127"/>
              </a:rPr>
              <a:t> 뜻에서 유래한다</a:t>
            </a:r>
            <a:r>
              <a:rPr lang="en-US" altLang="ko-KR" sz="4000" dirty="0">
                <a:solidFill>
                  <a:srgbClr val="000000"/>
                </a:solidFill>
                <a:effectLst/>
                <a:ea typeface="Batang" panose="02030600000101010101" pitchFamily="18" charset="-127"/>
                <a:cs typeface="Batang" panose="02030600000101010101" pitchFamily="18" charset="-127"/>
              </a:rPr>
              <a:t>.</a:t>
            </a:r>
            <a:endParaRPr kumimoji="1" lang="ja-JP" altLang="en-US" sz="4000" dirty="0"/>
          </a:p>
        </p:txBody>
      </p:sp>
      <p:pic>
        <p:nvPicPr>
          <p:cNvPr id="7" name="図 6">
            <a:extLst>
              <a:ext uri="{FF2B5EF4-FFF2-40B4-BE49-F238E27FC236}">
                <a16:creationId xmlns:a16="http://schemas.microsoft.com/office/drawing/2014/main" id="{7701A01A-AE56-4FB2-ADAA-104BD37977AA}"/>
              </a:ext>
            </a:extLst>
          </p:cNvPr>
          <p:cNvPicPr>
            <a:picLocks noChangeAspect="1"/>
          </p:cNvPicPr>
          <p:nvPr/>
        </p:nvPicPr>
        <p:blipFill rotWithShape="1">
          <a:blip r:embed="rId2">
            <a:extLst>
              <a:ext uri="{28A0092B-C50C-407E-A947-70E740481C1C}">
                <a14:useLocalDpi xmlns:a14="http://schemas.microsoft.com/office/drawing/2010/main" val="0"/>
              </a:ext>
            </a:extLst>
          </a:blip>
          <a:srcRect t="9334" b="28673"/>
          <a:stretch/>
        </p:blipFill>
        <p:spPr>
          <a:xfrm>
            <a:off x="7295770" y="133600"/>
            <a:ext cx="4724780" cy="6020804"/>
          </a:xfrm>
          <a:prstGeom prst="rect">
            <a:avLst/>
          </a:prstGeom>
        </p:spPr>
      </p:pic>
    </p:spTree>
    <p:extLst>
      <p:ext uri="{BB962C8B-B14F-4D97-AF65-F5344CB8AC3E}">
        <p14:creationId xmlns:p14="http://schemas.microsoft.com/office/powerpoint/2010/main" val="1126733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9DC683B2-64DB-4A85-90E6-B4756E616BB4}"/>
              </a:ext>
            </a:extLst>
          </p:cNvPr>
          <p:cNvSpPr/>
          <p:nvPr/>
        </p:nvSpPr>
        <p:spPr>
          <a:xfrm>
            <a:off x="1591723" y="137425"/>
            <a:ext cx="2904864" cy="600762"/>
          </a:xfrm>
          <a:prstGeom prst="roundRect">
            <a:avLst/>
          </a:prstGeom>
          <a:solidFill>
            <a:schemeClr val="accent6">
              <a:lumMod val="40000"/>
              <a:lumOff val="60000"/>
            </a:schemeClr>
          </a:solidFill>
          <a:ln w="38100">
            <a:solidFill>
              <a:schemeClr val="accent5">
                <a:lumMod val="5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r>
              <a:rPr lang="ja-JP" altLang="en-US" sz="3600" b="1" kern="0" spc="500"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慶州</a:t>
            </a:r>
            <a:r>
              <a:rPr kumimoji="1" lang="ja-JP" altLang="en-US" sz="3600" b="1" kern="0" spc="500"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グルメ</a:t>
            </a:r>
            <a:endParaRPr kumimoji="1" lang="ja-JP" altLang="en-US" sz="3600" spc="500" dirty="0">
              <a:solidFill>
                <a:schemeClr val="accent6">
                  <a:lumMod val="20000"/>
                  <a:lumOff val="80000"/>
                </a:schemeClr>
              </a:solidFill>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3058B7D8-95E2-4C5E-9CFD-D2B52F73D02B}"/>
              </a:ext>
            </a:extLst>
          </p:cNvPr>
          <p:cNvSpPr txBox="1"/>
          <p:nvPr/>
        </p:nvSpPr>
        <p:spPr>
          <a:xfrm>
            <a:off x="835025" y="2984042"/>
            <a:ext cx="3390900" cy="646331"/>
          </a:xfrm>
          <a:prstGeom prst="rect">
            <a:avLst/>
          </a:prstGeom>
          <a:noFill/>
        </p:spPr>
        <p:txBody>
          <a:bodyPr wrap="square">
            <a:spAutoFit/>
          </a:bodyPr>
          <a:lstStyle/>
          <a:p>
            <a:r>
              <a:rPr lang="ko-KR" altLang="en-US" sz="3600" dirty="0" err="1">
                <a:solidFill>
                  <a:srgbClr val="222222"/>
                </a:solidFill>
                <a:latin typeface="Batang" panose="02030600000101010101" pitchFamily="18" charset="-127"/>
                <a:ea typeface="Batang" panose="02030600000101010101" pitchFamily="18" charset="-127"/>
              </a:rPr>
              <a:t>황남빵</a:t>
            </a:r>
            <a:r>
              <a:rPr lang="ko-KR" altLang="en-US" sz="3600" dirty="0">
                <a:solidFill>
                  <a:srgbClr val="222222"/>
                </a:solidFill>
                <a:latin typeface="Batang" panose="02030600000101010101" pitchFamily="18" charset="-127"/>
                <a:ea typeface="Batang" panose="02030600000101010101" pitchFamily="18" charset="-127"/>
              </a:rPr>
              <a:t>  </a:t>
            </a:r>
            <a:r>
              <a:rPr lang="ja-JP" altLang="ja-JP" sz="2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皇南パン</a:t>
            </a:r>
            <a:endParaRPr lang="ja-JP" altLang="en-US" sz="3600" dirty="0">
              <a:latin typeface="HG丸ｺﾞｼｯｸM-PRO" panose="020F0600000000000000" pitchFamily="50" charset="-128"/>
              <a:ea typeface="HG丸ｺﾞｼｯｸM-PRO" panose="020F0600000000000000" pitchFamily="50" charset="-128"/>
            </a:endParaRPr>
          </a:p>
        </p:txBody>
      </p:sp>
      <p:pic>
        <p:nvPicPr>
          <p:cNvPr id="7" name="図 6">
            <a:extLst>
              <a:ext uri="{FF2B5EF4-FFF2-40B4-BE49-F238E27FC236}">
                <a16:creationId xmlns:a16="http://schemas.microsoft.com/office/drawing/2014/main" id="{33945115-0D5E-4AF1-B6BF-650558729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25" y="1059998"/>
            <a:ext cx="2298700" cy="1724025"/>
          </a:xfrm>
          <a:prstGeom prst="rect">
            <a:avLst/>
          </a:prstGeom>
        </p:spPr>
      </p:pic>
      <p:pic>
        <p:nvPicPr>
          <p:cNvPr id="9" name="図 8">
            <a:extLst>
              <a:ext uri="{FF2B5EF4-FFF2-40B4-BE49-F238E27FC236}">
                <a16:creationId xmlns:a16="http://schemas.microsoft.com/office/drawing/2014/main" id="{250A2477-9983-445F-A010-E6BDC38DF77F}"/>
              </a:ext>
            </a:extLst>
          </p:cNvPr>
          <p:cNvPicPr>
            <a:picLocks noChangeAspect="1"/>
          </p:cNvPicPr>
          <p:nvPr/>
        </p:nvPicPr>
        <p:blipFill rotWithShape="1">
          <a:blip r:embed="rId3">
            <a:extLst>
              <a:ext uri="{28A0092B-C50C-407E-A947-70E740481C1C}">
                <a14:useLocalDpi xmlns:a14="http://schemas.microsoft.com/office/drawing/2010/main" val="0"/>
              </a:ext>
            </a:extLst>
          </a:blip>
          <a:srcRect l="78595" t="80129" r="1090" b="4038"/>
          <a:stretch/>
        </p:blipFill>
        <p:spPr>
          <a:xfrm>
            <a:off x="205382" y="3873958"/>
            <a:ext cx="4550443" cy="2555424"/>
          </a:xfrm>
          <a:prstGeom prst="rect">
            <a:avLst/>
          </a:prstGeom>
        </p:spPr>
      </p:pic>
      <p:sp>
        <p:nvSpPr>
          <p:cNvPr id="10" name="テキスト ボックス 9">
            <a:extLst>
              <a:ext uri="{FF2B5EF4-FFF2-40B4-BE49-F238E27FC236}">
                <a16:creationId xmlns:a16="http://schemas.microsoft.com/office/drawing/2014/main" id="{E7E92D78-C7E5-4F8F-84C1-09F7DD447BF9}"/>
              </a:ext>
            </a:extLst>
          </p:cNvPr>
          <p:cNvSpPr txBox="1"/>
          <p:nvPr/>
        </p:nvSpPr>
        <p:spPr>
          <a:xfrm>
            <a:off x="5715000" y="1275679"/>
            <a:ext cx="2492990" cy="646331"/>
          </a:xfrm>
          <a:prstGeom prst="rect">
            <a:avLst/>
          </a:prstGeom>
          <a:noFill/>
        </p:spPr>
        <p:txBody>
          <a:bodyPr wrap="none" rtlCol="0">
            <a:spAutoFit/>
          </a:bodyPr>
          <a:lstStyle/>
          <a:p>
            <a:r>
              <a:rPr lang="ko-KR" altLang="en-US" sz="3600" b="0" i="0" dirty="0" err="1">
                <a:solidFill>
                  <a:srgbClr val="333333"/>
                </a:solidFill>
                <a:effectLst/>
                <a:latin typeface="Batang" panose="02030600000101010101" pitchFamily="18" charset="-127"/>
                <a:ea typeface="Batang" panose="02030600000101010101" pitchFamily="18" charset="-127"/>
              </a:rPr>
              <a:t>맷돌순두부</a:t>
            </a:r>
            <a:endParaRPr kumimoji="1" lang="ja-JP" altLang="en-US" sz="3600" dirty="0">
              <a:latin typeface="Batang" panose="02030600000101010101" pitchFamily="18" charset="-127"/>
              <a:ea typeface="Batang" panose="02030600000101010101" pitchFamily="18" charset="-127"/>
            </a:endParaRPr>
          </a:p>
        </p:txBody>
      </p:sp>
      <p:pic>
        <p:nvPicPr>
          <p:cNvPr id="12" name="図 11">
            <a:extLst>
              <a:ext uri="{FF2B5EF4-FFF2-40B4-BE49-F238E27FC236}">
                <a16:creationId xmlns:a16="http://schemas.microsoft.com/office/drawing/2014/main" id="{FED39192-2E15-4841-9A60-9A1BACA65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9475" y="227915"/>
            <a:ext cx="2857500" cy="2143125"/>
          </a:xfrm>
          <a:prstGeom prst="rect">
            <a:avLst/>
          </a:prstGeom>
        </p:spPr>
      </p:pic>
      <p:sp>
        <p:nvSpPr>
          <p:cNvPr id="8" name="テキスト ボックス 7">
            <a:extLst>
              <a:ext uri="{FF2B5EF4-FFF2-40B4-BE49-F238E27FC236}">
                <a16:creationId xmlns:a16="http://schemas.microsoft.com/office/drawing/2014/main" id="{41C4D03B-2774-4243-9788-B4AE836D539F}"/>
              </a:ext>
            </a:extLst>
          </p:cNvPr>
          <p:cNvSpPr txBox="1"/>
          <p:nvPr/>
        </p:nvSpPr>
        <p:spPr>
          <a:xfrm>
            <a:off x="6667852" y="5259155"/>
            <a:ext cx="3108543" cy="646331"/>
          </a:xfrm>
          <a:prstGeom prst="rect">
            <a:avLst/>
          </a:prstGeom>
          <a:noFill/>
        </p:spPr>
        <p:txBody>
          <a:bodyPr wrap="none" rtlCol="0">
            <a:spAutoFit/>
          </a:bodyPr>
          <a:lstStyle/>
          <a:p>
            <a:r>
              <a:rPr lang="ko-KR" altLang="en-US" sz="3600" b="0" i="0" dirty="0" err="1">
                <a:solidFill>
                  <a:srgbClr val="333333"/>
                </a:solidFill>
                <a:effectLst/>
                <a:latin typeface="Batang" panose="02030600000101010101" pitchFamily="18" charset="-127"/>
                <a:ea typeface="Batang" panose="02030600000101010101" pitchFamily="18" charset="-127"/>
              </a:rPr>
              <a:t>요석궁</a:t>
            </a:r>
            <a:r>
              <a:rPr lang="en-US" altLang="ko-KR" sz="3600" dirty="0">
                <a:solidFill>
                  <a:srgbClr val="333333"/>
                </a:solidFill>
                <a:latin typeface="Batang" panose="02030600000101010101" pitchFamily="18" charset="-127"/>
                <a:ea typeface="Batang" panose="02030600000101010101" pitchFamily="18" charset="-127"/>
              </a:rPr>
              <a:t> </a:t>
            </a:r>
            <a:r>
              <a:rPr lang="ko-KR" altLang="en-US" sz="3600" b="0" i="0" dirty="0">
                <a:solidFill>
                  <a:srgbClr val="333333"/>
                </a:solidFill>
                <a:effectLst/>
                <a:latin typeface="ＭＳ 明朝" panose="02020609040205080304" pitchFamily="17" charset="-128"/>
                <a:ea typeface="Batang" panose="02030600000101010101" pitchFamily="18" charset="-127"/>
              </a:rPr>
              <a:t>瑶石宮</a:t>
            </a:r>
            <a:endParaRPr kumimoji="1" lang="ja-JP" altLang="en-US" sz="3600" dirty="0">
              <a:latin typeface="ＭＳ 明朝" panose="02020609040205080304" pitchFamily="17" charset="-128"/>
              <a:ea typeface="ＭＳ 明朝" panose="02020609040205080304" pitchFamily="17" charset="-128"/>
            </a:endParaRPr>
          </a:p>
        </p:txBody>
      </p:sp>
      <p:pic>
        <p:nvPicPr>
          <p:cNvPr id="3" name="図 2">
            <a:extLst>
              <a:ext uri="{FF2B5EF4-FFF2-40B4-BE49-F238E27FC236}">
                <a16:creationId xmlns:a16="http://schemas.microsoft.com/office/drawing/2014/main" id="{BF68E873-46C1-4968-B72C-EBDDF29EA1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1173" y="2371040"/>
            <a:ext cx="3180951" cy="2143125"/>
          </a:xfrm>
          <a:prstGeom prst="rect">
            <a:avLst/>
          </a:prstGeom>
        </p:spPr>
      </p:pic>
      <p:pic>
        <p:nvPicPr>
          <p:cNvPr id="11" name="図 10">
            <a:extLst>
              <a:ext uri="{FF2B5EF4-FFF2-40B4-BE49-F238E27FC236}">
                <a16:creationId xmlns:a16="http://schemas.microsoft.com/office/drawing/2014/main" id="{7D45C77C-D1DB-4764-B577-3755BB1A2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4920" y="2880227"/>
            <a:ext cx="3567494" cy="2295088"/>
          </a:xfrm>
          <a:prstGeom prst="rect">
            <a:avLst/>
          </a:prstGeom>
        </p:spPr>
      </p:pic>
    </p:spTree>
    <p:extLst>
      <p:ext uri="{BB962C8B-B14F-4D97-AF65-F5344CB8AC3E}">
        <p14:creationId xmlns:p14="http://schemas.microsoft.com/office/powerpoint/2010/main" val="445218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9DC683B2-64DB-4A85-90E6-B4756E616BB4}"/>
              </a:ext>
            </a:extLst>
          </p:cNvPr>
          <p:cNvSpPr/>
          <p:nvPr/>
        </p:nvSpPr>
        <p:spPr>
          <a:xfrm>
            <a:off x="1591723" y="137425"/>
            <a:ext cx="2904864" cy="600762"/>
          </a:xfrm>
          <a:prstGeom prst="roundRect">
            <a:avLst/>
          </a:prstGeom>
          <a:solidFill>
            <a:schemeClr val="accent6">
              <a:lumMod val="40000"/>
              <a:lumOff val="60000"/>
            </a:schemeClr>
          </a:solidFill>
          <a:ln w="38100">
            <a:solidFill>
              <a:schemeClr val="accent5">
                <a:lumMod val="5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r>
              <a:rPr lang="ja-JP" altLang="en-US" sz="3600" b="1" kern="0" spc="500"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慶州</a:t>
            </a:r>
            <a:r>
              <a:rPr kumimoji="1" lang="ja-JP" altLang="en-US" sz="3600" b="1" kern="0" spc="500" dirty="0">
                <a:solidFill>
                  <a:schemeClr val="accent1">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グルメ</a:t>
            </a:r>
            <a:endParaRPr kumimoji="1" lang="ja-JP" altLang="en-US" sz="3600" spc="500" dirty="0">
              <a:solidFill>
                <a:schemeClr val="accent6">
                  <a:lumMod val="20000"/>
                  <a:lumOff val="80000"/>
                </a:schemeClr>
              </a:solidFill>
              <a:latin typeface="HG丸ｺﾞｼｯｸM-PRO" panose="020F0600000000000000" pitchFamily="50" charset="-128"/>
              <a:ea typeface="HG丸ｺﾞｼｯｸM-PRO" panose="020F0600000000000000" pitchFamily="50" charset="-128"/>
            </a:endParaRPr>
          </a:p>
        </p:txBody>
      </p:sp>
      <p:sp>
        <p:nvSpPr>
          <p:cNvPr id="4" name="テキスト ボックス 3">
            <a:extLst>
              <a:ext uri="{FF2B5EF4-FFF2-40B4-BE49-F238E27FC236}">
                <a16:creationId xmlns:a16="http://schemas.microsoft.com/office/drawing/2014/main" id="{3058B7D8-95E2-4C5E-9CFD-D2B52F73D02B}"/>
              </a:ext>
            </a:extLst>
          </p:cNvPr>
          <p:cNvSpPr txBox="1"/>
          <p:nvPr/>
        </p:nvSpPr>
        <p:spPr>
          <a:xfrm>
            <a:off x="835025" y="2984042"/>
            <a:ext cx="3390900" cy="646331"/>
          </a:xfrm>
          <a:prstGeom prst="rect">
            <a:avLst/>
          </a:prstGeom>
          <a:noFill/>
        </p:spPr>
        <p:txBody>
          <a:bodyPr wrap="square">
            <a:spAutoFit/>
          </a:bodyPr>
          <a:lstStyle/>
          <a:p>
            <a:r>
              <a:rPr lang="ko-KR" altLang="en-US" sz="3600" dirty="0" err="1">
                <a:solidFill>
                  <a:srgbClr val="222222"/>
                </a:solidFill>
                <a:latin typeface="Batang" panose="02030600000101010101" pitchFamily="18" charset="-127"/>
                <a:ea typeface="Batang" panose="02030600000101010101" pitchFamily="18" charset="-127"/>
              </a:rPr>
              <a:t>황남빵</a:t>
            </a:r>
            <a:r>
              <a:rPr lang="ko-KR" altLang="en-US" sz="3600" dirty="0">
                <a:solidFill>
                  <a:srgbClr val="222222"/>
                </a:solidFill>
                <a:latin typeface="Batang" panose="02030600000101010101" pitchFamily="18" charset="-127"/>
                <a:ea typeface="Batang" panose="02030600000101010101" pitchFamily="18" charset="-127"/>
              </a:rPr>
              <a:t>  </a:t>
            </a:r>
            <a:r>
              <a:rPr lang="ja-JP" altLang="ja-JP" sz="2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皇南パン</a:t>
            </a:r>
            <a:endParaRPr lang="ja-JP" altLang="en-US" sz="3600" dirty="0">
              <a:latin typeface="HG丸ｺﾞｼｯｸM-PRO" panose="020F0600000000000000" pitchFamily="50" charset="-128"/>
              <a:ea typeface="HG丸ｺﾞｼｯｸM-PRO" panose="020F0600000000000000" pitchFamily="50" charset="-128"/>
            </a:endParaRPr>
          </a:p>
        </p:txBody>
      </p:sp>
      <p:pic>
        <p:nvPicPr>
          <p:cNvPr id="7" name="図 6">
            <a:extLst>
              <a:ext uri="{FF2B5EF4-FFF2-40B4-BE49-F238E27FC236}">
                <a16:creationId xmlns:a16="http://schemas.microsoft.com/office/drawing/2014/main" id="{33945115-0D5E-4AF1-B6BF-650558729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25" y="1059998"/>
            <a:ext cx="2298700" cy="1724025"/>
          </a:xfrm>
          <a:prstGeom prst="rect">
            <a:avLst/>
          </a:prstGeom>
        </p:spPr>
      </p:pic>
      <p:pic>
        <p:nvPicPr>
          <p:cNvPr id="9" name="図 8">
            <a:extLst>
              <a:ext uri="{FF2B5EF4-FFF2-40B4-BE49-F238E27FC236}">
                <a16:creationId xmlns:a16="http://schemas.microsoft.com/office/drawing/2014/main" id="{250A2477-9983-445F-A010-E6BDC38DF77F}"/>
              </a:ext>
            </a:extLst>
          </p:cNvPr>
          <p:cNvPicPr>
            <a:picLocks noChangeAspect="1"/>
          </p:cNvPicPr>
          <p:nvPr/>
        </p:nvPicPr>
        <p:blipFill rotWithShape="1">
          <a:blip r:embed="rId3">
            <a:extLst>
              <a:ext uri="{28A0092B-C50C-407E-A947-70E740481C1C}">
                <a14:useLocalDpi xmlns:a14="http://schemas.microsoft.com/office/drawing/2010/main" val="0"/>
              </a:ext>
            </a:extLst>
          </a:blip>
          <a:srcRect l="78595" t="80129" r="1090" b="4038"/>
          <a:stretch/>
        </p:blipFill>
        <p:spPr>
          <a:xfrm>
            <a:off x="205382" y="3873958"/>
            <a:ext cx="4550443" cy="2555424"/>
          </a:xfrm>
          <a:prstGeom prst="rect">
            <a:avLst/>
          </a:prstGeom>
        </p:spPr>
      </p:pic>
      <p:sp>
        <p:nvSpPr>
          <p:cNvPr id="10" name="テキスト ボックス 9">
            <a:extLst>
              <a:ext uri="{FF2B5EF4-FFF2-40B4-BE49-F238E27FC236}">
                <a16:creationId xmlns:a16="http://schemas.microsoft.com/office/drawing/2014/main" id="{E7E92D78-C7E5-4F8F-84C1-09F7DD447BF9}"/>
              </a:ext>
            </a:extLst>
          </p:cNvPr>
          <p:cNvSpPr txBox="1"/>
          <p:nvPr/>
        </p:nvSpPr>
        <p:spPr>
          <a:xfrm>
            <a:off x="5715000" y="1275679"/>
            <a:ext cx="2492990" cy="646331"/>
          </a:xfrm>
          <a:prstGeom prst="rect">
            <a:avLst/>
          </a:prstGeom>
          <a:noFill/>
        </p:spPr>
        <p:txBody>
          <a:bodyPr wrap="none" rtlCol="0">
            <a:spAutoFit/>
          </a:bodyPr>
          <a:lstStyle/>
          <a:p>
            <a:r>
              <a:rPr lang="ko-KR" altLang="en-US" sz="3600" b="0" i="0" dirty="0" err="1">
                <a:solidFill>
                  <a:srgbClr val="333333"/>
                </a:solidFill>
                <a:effectLst/>
                <a:latin typeface="Batang" panose="02030600000101010101" pitchFamily="18" charset="-127"/>
                <a:ea typeface="Batang" panose="02030600000101010101" pitchFamily="18" charset="-127"/>
              </a:rPr>
              <a:t>맷돌순두부</a:t>
            </a:r>
            <a:endParaRPr kumimoji="1" lang="ja-JP" altLang="en-US" sz="3600" dirty="0">
              <a:latin typeface="Batang" panose="02030600000101010101" pitchFamily="18" charset="-127"/>
              <a:ea typeface="Batang" panose="02030600000101010101" pitchFamily="18" charset="-127"/>
            </a:endParaRPr>
          </a:p>
        </p:txBody>
      </p:sp>
      <p:pic>
        <p:nvPicPr>
          <p:cNvPr id="12" name="図 11">
            <a:extLst>
              <a:ext uri="{FF2B5EF4-FFF2-40B4-BE49-F238E27FC236}">
                <a16:creationId xmlns:a16="http://schemas.microsoft.com/office/drawing/2014/main" id="{FED39192-2E15-4841-9A60-9A1BACA655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9475" y="227915"/>
            <a:ext cx="2857500" cy="2143125"/>
          </a:xfrm>
          <a:prstGeom prst="rect">
            <a:avLst/>
          </a:prstGeom>
        </p:spPr>
      </p:pic>
      <p:sp>
        <p:nvSpPr>
          <p:cNvPr id="8" name="テキスト ボックス 7">
            <a:extLst>
              <a:ext uri="{FF2B5EF4-FFF2-40B4-BE49-F238E27FC236}">
                <a16:creationId xmlns:a16="http://schemas.microsoft.com/office/drawing/2014/main" id="{41C4D03B-2774-4243-9788-B4AE836D539F}"/>
              </a:ext>
            </a:extLst>
          </p:cNvPr>
          <p:cNvSpPr txBox="1"/>
          <p:nvPr/>
        </p:nvSpPr>
        <p:spPr>
          <a:xfrm>
            <a:off x="6667852" y="5259155"/>
            <a:ext cx="3108543" cy="646331"/>
          </a:xfrm>
          <a:prstGeom prst="rect">
            <a:avLst/>
          </a:prstGeom>
          <a:noFill/>
        </p:spPr>
        <p:txBody>
          <a:bodyPr wrap="none" rtlCol="0">
            <a:spAutoFit/>
          </a:bodyPr>
          <a:lstStyle/>
          <a:p>
            <a:r>
              <a:rPr lang="ko-KR" altLang="en-US" sz="3600" b="0" i="0" dirty="0" err="1">
                <a:solidFill>
                  <a:srgbClr val="333333"/>
                </a:solidFill>
                <a:effectLst/>
                <a:latin typeface="Batang" panose="02030600000101010101" pitchFamily="18" charset="-127"/>
                <a:ea typeface="Batang" panose="02030600000101010101" pitchFamily="18" charset="-127"/>
              </a:rPr>
              <a:t>요석궁</a:t>
            </a:r>
            <a:r>
              <a:rPr lang="en-US" altLang="ko-KR" sz="3600" dirty="0">
                <a:solidFill>
                  <a:srgbClr val="333333"/>
                </a:solidFill>
                <a:latin typeface="Batang" panose="02030600000101010101" pitchFamily="18" charset="-127"/>
                <a:ea typeface="Batang" panose="02030600000101010101" pitchFamily="18" charset="-127"/>
              </a:rPr>
              <a:t> </a:t>
            </a:r>
            <a:r>
              <a:rPr lang="ko-KR" altLang="en-US" sz="3600" b="0" i="0" dirty="0">
                <a:solidFill>
                  <a:srgbClr val="333333"/>
                </a:solidFill>
                <a:effectLst/>
                <a:latin typeface="ＭＳ 明朝" panose="02020609040205080304" pitchFamily="17" charset="-128"/>
                <a:ea typeface="Batang" panose="02030600000101010101" pitchFamily="18" charset="-127"/>
              </a:rPr>
              <a:t>瑶石宮</a:t>
            </a:r>
            <a:endParaRPr kumimoji="1" lang="ja-JP" altLang="en-US" sz="3600" dirty="0">
              <a:latin typeface="ＭＳ 明朝" panose="02020609040205080304" pitchFamily="17" charset="-128"/>
              <a:ea typeface="ＭＳ 明朝" panose="02020609040205080304" pitchFamily="17" charset="-128"/>
            </a:endParaRPr>
          </a:p>
        </p:txBody>
      </p:sp>
      <p:pic>
        <p:nvPicPr>
          <p:cNvPr id="3" name="図 2">
            <a:extLst>
              <a:ext uri="{FF2B5EF4-FFF2-40B4-BE49-F238E27FC236}">
                <a16:creationId xmlns:a16="http://schemas.microsoft.com/office/drawing/2014/main" id="{BF68E873-46C1-4968-B72C-EBDDF29EA1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1173" y="2371040"/>
            <a:ext cx="3180951" cy="2143125"/>
          </a:xfrm>
          <a:prstGeom prst="rect">
            <a:avLst/>
          </a:prstGeom>
        </p:spPr>
      </p:pic>
      <p:pic>
        <p:nvPicPr>
          <p:cNvPr id="11" name="図 10">
            <a:extLst>
              <a:ext uri="{FF2B5EF4-FFF2-40B4-BE49-F238E27FC236}">
                <a16:creationId xmlns:a16="http://schemas.microsoft.com/office/drawing/2014/main" id="{7D45C77C-D1DB-4764-B577-3755BB1A2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4920" y="2880227"/>
            <a:ext cx="3567494" cy="2295088"/>
          </a:xfrm>
          <a:prstGeom prst="rect">
            <a:avLst/>
          </a:prstGeom>
        </p:spPr>
      </p:pic>
    </p:spTree>
    <p:extLst>
      <p:ext uri="{BB962C8B-B14F-4D97-AF65-F5344CB8AC3E}">
        <p14:creationId xmlns:p14="http://schemas.microsoft.com/office/powerpoint/2010/main" val="3727042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66B545B0-20FF-4885-A254-C6F197B0CA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4570" y="31928"/>
            <a:ext cx="9802859" cy="6794144"/>
          </a:xfrm>
        </p:spPr>
      </p:pic>
    </p:spTree>
    <p:extLst>
      <p:ext uri="{BB962C8B-B14F-4D97-AF65-F5344CB8AC3E}">
        <p14:creationId xmlns:p14="http://schemas.microsoft.com/office/powerpoint/2010/main" val="763254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44B824B1-394C-42E6-9397-3E508B49D5F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43181" y="106997"/>
            <a:ext cx="6934200" cy="6644005"/>
          </a:xfrm>
          <a:prstGeom prst="rect">
            <a:avLst/>
          </a:prstGeom>
          <a:noFill/>
          <a:ln>
            <a:noFill/>
          </a:ln>
        </p:spPr>
      </p:pic>
      <p:sp>
        <p:nvSpPr>
          <p:cNvPr id="14" name="楕円 13">
            <a:extLst>
              <a:ext uri="{FF2B5EF4-FFF2-40B4-BE49-F238E27FC236}">
                <a16:creationId xmlns:a16="http://schemas.microsoft.com/office/drawing/2014/main" id="{1E65EA3A-97AC-454A-AC5A-EBBBBEB34F60}"/>
              </a:ext>
            </a:extLst>
          </p:cNvPr>
          <p:cNvSpPr/>
          <p:nvPr/>
        </p:nvSpPr>
        <p:spPr>
          <a:xfrm>
            <a:off x="7000681" y="555478"/>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B91F72C0-1F75-4AEC-910F-93167598BC36}"/>
              </a:ext>
            </a:extLst>
          </p:cNvPr>
          <p:cNvSpPr/>
          <p:nvPr/>
        </p:nvSpPr>
        <p:spPr>
          <a:xfrm>
            <a:off x="8586348" y="320447"/>
            <a:ext cx="1219200" cy="7507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楕円 16">
            <a:extLst>
              <a:ext uri="{FF2B5EF4-FFF2-40B4-BE49-F238E27FC236}">
                <a16:creationId xmlns:a16="http://schemas.microsoft.com/office/drawing/2014/main" id="{D3375CCA-86F3-4D33-809B-39A5DA397E99}"/>
              </a:ext>
            </a:extLst>
          </p:cNvPr>
          <p:cNvSpPr/>
          <p:nvPr/>
        </p:nvSpPr>
        <p:spPr>
          <a:xfrm>
            <a:off x="7367148" y="1586866"/>
            <a:ext cx="1219200" cy="11239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0E23F2B8-09D0-4060-AFAF-66A631318C10}"/>
              </a:ext>
            </a:extLst>
          </p:cNvPr>
          <p:cNvSpPr txBox="1"/>
          <p:nvPr/>
        </p:nvSpPr>
        <p:spPr>
          <a:xfrm>
            <a:off x="607745" y="3699154"/>
            <a:ext cx="2763898" cy="584775"/>
          </a:xfrm>
          <a:prstGeom prst="rect">
            <a:avLst/>
          </a:prstGeom>
          <a:noFill/>
        </p:spPr>
        <p:txBody>
          <a:bodyPr wrap="none" rtlCol="0">
            <a:spAutoFit/>
          </a:bodyPr>
          <a:lstStyle/>
          <a:p>
            <a:r>
              <a:rPr lang="ko-KR" altLang="en-US" sz="3200" dirty="0" err="1">
                <a:solidFill>
                  <a:srgbClr val="000000"/>
                </a:solidFill>
                <a:effectLst/>
                <a:ea typeface="Batang" panose="02030600000101010101" pitchFamily="18" charset="-127"/>
                <a:cs typeface="Batang" panose="02030600000101010101" pitchFamily="18" charset="-127"/>
              </a:rPr>
              <a:t>비슬산</a:t>
            </a:r>
            <a:r>
              <a:rPr lang="ko-KR" altLang="en-US" sz="3200" dirty="0">
                <a:solidFill>
                  <a:srgbClr val="000000"/>
                </a:solidFill>
                <a:effectLst/>
                <a:ea typeface="Batang" panose="02030600000101010101" pitchFamily="18" charset="-127"/>
                <a:cs typeface="Batang" panose="02030600000101010101" pitchFamily="18" charset="-127"/>
              </a:rPr>
              <a:t> 琵瑟山</a:t>
            </a:r>
            <a:endParaRPr kumimoji="1" lang="ja-JP" altLang="en-US" sz="3200" dirty="0"/>
          </a:p>
        </p:txBody>
      </p:sp>
      <p:grpSp>
        <p:nvGrpSpPr>
          <p:cNvPr id="19" name="グループ化 18">
            <a:extLst>
              <a:ext uri="{FF2B5EF4-FFF2-40B4-BE49-F238E27FC236}">
                <a16:creationId xmlns:a16="http://schemas.microsoft.com/office/drawing/2014/main" id="{DE6D89B4-B7AF-419B-B06D-427F7EA4C2CD}"/>
              </a:ext>
            </a:extLst>
          </p:cNvPr>
          <p:cNvGrpSpPr/>
          <p:nvPr/>
        </p:nvGrpSpPr>
        <p:grpSpPr>
          <a:xfrm>
            <a:off x="242380" y="243381"/>
            <a:ext cx="3019294" cy="1048091"/>
            <a:chOff x="0" y="0"/>
            <a:chExt cx="2519045" cy="868455"/>
          </a:xfrm>
        </p:grpSpPr>
        <p:pic>
          <p:nvPicPr>
            <p:cNvPr id="20" name="グラフィックス 10">
              <a:extLst>
                <a:ext uri="{FF2B5EF4-FFF2-40B4-BE49-F238E27FC236}">
                  <a16:creationId xmlns:a16="http://schemas.microsoft.com/office/drawing/2014/main" id="{A32DFB38-A75A-4416-8EB0-A282866DE4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2519045" cy="723959"/>
            </a:xfrm>
            <a:prstGeom prst="rect">
              <a:avLst/>
            </a:prstGeom>
          </p:spPr>
        </p:pic>
        <p:sp>
          <p:nvSpPr>
            <p:cNvPr id="21" name="テキスト ボックス 2">
              <a:extLst>
                <a:ext uri="{FF2B5EF4-FFF2-40B4-BE49-F238E27FC236}">
                  <a16:creationId xmlns:a16="http://schemas.microsoft.com/office/drawing/2014/main" id="{1ED73793-3823-4416-B863-7EF12D9C1EBD}"/>
                </a:ext>
              </a:extLst>
            </p:cNvPr>
            <p:cNvSpPr txBox="1"/>
            <p:nvPr/>
          </p:nvSpPr>
          <p:spPr>
            <a:xfrm>
              <a:off x="475995" y="155985"/>
              <a:ext cx="1607185" cy="712470"/>
            </a:xfrm>
            <a:prstGeom prst="rect">
              <a:avLst/>
            </a:prstGeom>
            <a:noFill/>
          </p:spPr>
          <p:txBody>
            <a:bodyPr wrap="none" rtlCol="0">
              <a:spAutoFit/>
            </a:bodyPr>
            <a:lstStyle/>
            <a:p>
              <a:pPr algn="just"/>
              <a:r>
                <a:rPr lang="ko-KR" sz="2800" b="1" kern="1200" dirty="0">
                  <a:solidFill>
                    <a:srgbClr val="BE0260"/>
                  </a:solidFill>
                  <a:effectLst>
                    <a:outerShdw blurRad="38100" dist="38100" dir="2700000" algn="tl">
                      <a:srgbClr val="000000">
                        <a:alpha val="43000"/>
                      </a:srgbClr>
                    </a:outerShdw>
                  </a:effectLst>
                  <a:latin typeface="游明朝" panose="02020400000000000000" pitchFamily="18" charset="-128"/>
                  <a:ea typeface="Batang" panose="02030600000101010101" pitchFamily="18" charset="-127"/>
                  <a:cs typeface="Times New Roman" panose="02020603050405020304" pitchFamily="18" charset="0"/>
                </a:rPr>
                <a:t>경상남도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3574234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オンライン メディア 3" title="경주 여행 코스, 가봐야 할 곳 TOP 50 (5분 순삭)">
            <a:hlinkClick r:id="" action="ppaction://media"/>
            <a:extLst>
              <a:ext uri="{FF2B5EF4-FFF2-40B4-BE49-F238E27FC236}">
                <a16:creationId xmlns:a16="http://schemas.microsoft.com/office/drawing/2014/main" id="{D030B171-32B3-4EAE-B738-C2D5DC597640}"/>
              </a:ext>
            </a:extLst>
          </p:cNvPr>
          <p:cNvPicPr>
            <a:picLocks noRot="1" noChangeAspect="1"/>
          </p:cNvPicPr>
          <p:nvPr>
            <a:videoFile r:link="rId1"/>
          </p:nvPr>
        </p:nvPicPr>
        <p:blipFill>
          <a:blip r:embed="rId3"/>
          <a:stretch>
            <a:fillRect/>
          </a:stretch>
        </p:blipFill>
        <p:spPr>
          <a:xfrm>
            <a:off x="265941" y="723900"/>
            <a:ext cx="10856814" cy="6134100"/>
          </a:xfrm>
          <a:prstGeom prst="rect">
            <a:avLst/>
          </a:prstGeom>
        </p:spPr>
      </p:pic>
      <p:sp>
        <p:nvSpPr>
          <p:cNvPr id="7" name="四角形: 角を丸くする 6">
            <a:extLst>
              <a:ext uri="{FF2B5EF4-FFF2-40B4-BE49-F238E27FC236}">
                <a16:creationId xmlns:a16="http://schemas.microsoft.com/office/drawing/2014/main" id="{D49E4137-27B4-4ADD-93AD-31DAB22F2CEC}"/>
              </a:ext>
            </a:extLst>
          </p:cNvPr>
          <p:cNvSpPr/>
          <p:nvPr/>
        </p:nvSpPr>
        <p:spPr>
          <a:xfrm>
            <a:off x="3580129" y="-68390"/>
            <a:ext cx="5973445" cy="61131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2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경주 여행 코스</a:t>
            </a:r>
            <a:r>
              <a:rPr kumimoji="1" lang="en-US" altLang="ko-KR" sz="2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2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곳 </a:t>
            </a:r>
            <a:r>
              <a:rPr kumimoji="1" lang="en-US" altLang="ko-KR" sz="2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TOP 50</a:t>
            </a:r>
            <a:endParaRPr kumimoji="1" lang="ko-KR" altLang="en-US" sz="2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spTree>
    <p:extLst>
      <p:ext uri="{BB962C8B-B14F-4D97-AF65-F5344CB8AC3E}">
        <p14:creationId xmlns:p14="http://schemas.microsoft.com/office/powerpoint/2010/main" val="71786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85E8A94-7023-47E3-859A-74B4AC9FF240}"/>
              </a:ext>
            </a:extLst>
          </p:cNvPr>
          <p:cNvPicPr>
            <a:picLocks noChangeAspect="1"/>
          </p:cNvPicPr>
          <p:nvPr/>
        </p:nvPicPr>
        <p:blipFill rotWithShape="1">
          <a:blip r:embed="rId2">
            <a:extLst>
              <a:ext uri="{28A0092B-C50C-407E-A947-70E740481C1C}">
                <a14:useLocalDpi xmlns:a14="http://schemas.microsoft.com/office/drawing/2010/main" val="0"/>
              </a:ext>
            </a:extLst>
          </a:blip>
          <a:srcRect t="1650" b="44555"/>
          <a:stretch/>
        </p:blipFill>
        <p:spPr>
          <a:xfrm>
            <a:off x="3695307" y="395925"/>
            <a:ext cx="8416541" cy="6402857"/>
          </a:xfrm>
          <a:prstGeom prst="rect">
            <a:avLst/>
          </a:prstGeom>
        </p:spPr>
      </p:pic>
      <p:sp>
        <p:nvSpPr>
          <p:cNvPr id="7" name="四角形: 角を丸くする 6">
            <a:extLst>
              <a:ext uri="{FF2B5EF4-FFF2-40B4-BE49-F238E27FC236}">
                <a16:creationId xmlns:a16="http://schemas.microsoft.com/office/drawing/2014/main" id="{D49E4137-27B4-4ADD-93AD-31DAB22F2CEC}"/>
              </a:ext>
            </a:extLst>
          </p:cNvPr>
          <p:cNvSpPr/>
          <p:nvPr/>
        </p:nvSpPr>
        <p:spPr>
          <a:xfrm>
            <a:off x="2732404" y="141160"/>
            <a:ext cx="5973445" cy="61131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2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경주 여행 코스</a:t>
            </a:r>
            <a:r>
              <a:rPr kumimoji="1" lang="en-US" altLang="ko-KR" sz="2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 </a:t>
            </a:r>
            <a:r>
              <a:rPr kumimoji="1" lang="ko-KR" altLang="en-US" sz="2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가봐야 할 곳 </a:t>
            </a:r>
            <a:r>
              <a:rPr kumimoji="1" lang="en-US" altLang="ko-KR" sz="2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TOP 50</a:t>
            </a:r>
            <a:endParaRPr kumimoji="1" lang="ko-KR" altLang="en-US" sz="2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grpSp>
        <p:nvGrpSpPr>
          <p:cNvPr id="3" name="グループ化 2">
            <a:extLst>
              <a:ext uri="{FF2B5EF4-FFF2-40B4-BE49-F238E27FC236}">
                <a16:creationId xmlns:a16="http://schemas.microsoft.com/office/drawing/2014/main" id="{BFA2FE1D-C305-45F3-A020-1B3DA827562D}"/>
              </a:ext>
            </a:extLst>
          </p:cNvPr>
          <p:cNvGrpSpPr/>
          <p:nvPr/>
        </p:nvGrpSpPr>
        <p:grpSpPr>
          <a:xfrm>
            <a:off x="8798879" y="-94993"/>
            <a:ext cx="3762191" cy="1462231"/>
            <a:chOff x="8219328" y="5242759"/>
            <a:chExt cx="4278732" cy="1805313"/>
          </a:xfrm>
        </p:grpSpPr>
        <p:pic>
          <p:nvPicPr>
            <p:cNvPr id="4" name="グラフィックス 3">
              <a:extLst>
                <a:ext uri="{FF2B5EF4-FFF2-40B4-BE49-F238E27FC236}">
                  <a16:creationId xmlns:a16="http://schemas.microsoft.com/office/drawing/2014/main" id="{38C24D7C-5DF0-461C-980C-3BBBE59DD4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9328" y="5242759"/>
              <a:ext cx="4278732" cy="1805313"/>
            </a:xfrm>
            <a:prstGeom prst="rect">
              <a:avLst/>
            </a:prstGeom>
          </p:spPr>
        </p:pic>
        <p:sp>
          <p:nvSpPr>
            <p:cNvPr id="5" name="テキスト ボックス 4">
              <a:extLst>
                <a:ext uri="{FF2B5EF4-FFF2-40B4-BE49-F238E27FC236}">
                  <a16:creationId xmlns:a16="http://schemas.microsoft.com/office/drawing/2014/main" id="{B18186D4-80D1-4212-B718-081FF873C874}"/>
                </a:ext>
              </a:extLst>
            </p:cNvPr>
            <p:cNvSpPr txBox="1"/>
            <p:nvPr/>
          </p:nvSpPr>
          <p:spPr>
            <a:xfrm>
              <a:off x="8750080" y="5460164"/>
              <a:ext cx="3057690" cy="1025973"/>
            </a:xfrm>
            <a:prstGeom prst="rect">
              <a:avLst/>
            </a:prstGeom>
            <a:noFill/>
          </p:spPr>
          <p:txBody>
            <a:bodyPr wrap="none" rtlCol="0">
              <a:spAutoFit/>
            </a:bodyPr>
            <a:lstStyle/>
            <a:p>
              <a:r>
                <a:rPr lang="en-US" altLang="ja-JP" sz="2400" b="1" dirty="0">
                  <a:solidFill>
                    <a:schemeClr val="accent1">
                      <a:lumMod val="75000"/>
                    </a:schemeClr>
                  </a:solidFill>
                  <a:effectLst/>
                  <a:latin typeface="Batang" panose="02030600000101010101" pitchFamily="18" charset="-127"/>
                  <a:ea typeface="HG丸ｺﾞｼｯｸM-PRO" panose="020F0600000000000000" pitchFamily="50" charset="-128"/>
                  <a:cs typeface="Batang" panose="02030600000101010101" pitchFamily="18" charset="-127"/>
                </a:rPr>
                <a:t>onlinereading.pdf</a:t>
              </a:r>
            </a:p>
            <a:p>
              <a:r>
                <a:rPr lang="en-US" altLang="ja-JP" sz="2400" b="1" dirty="0">
                  <a:solidFill>
                    <a:schemeClr val="accent1">
                      <a:lumMod val="75000"/>
                    </a:schemeClr>
                  </a:solidFill>
                  <a:latin typeface="HG丸ｺﾞｼｯｸM-PRO" panose="020F0600000000000000" pitchFamily="50" charset="-128"/>
                  <a:ea typeface="HG丸ｺﾞｼｯｸM-PRO" panose="020F0600000000000000" pitchFamily="50" charset="-128"/>
                </a:rPr>
                <a:t>42</a:t>
              </a:r>
              <a:r>
                <a:rPr kumimoji="1" lang="ja-JP" altLang="en-US" sz="24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grpSp>
        <p:nvGrpSpPr>
          <p:cNvPr id="9" name="グループ化 8">
            <a:extLst>
              <a:ext uri="{FF2B5EF4-FFF2-40B4-BE49-F238E27FC236}">
                <a16:creationId xmlns:a16="http://schemas.microsoft.com/office/drawing/2014/main" id="{E490CFCC-C41F-4830-91DE-1C18C2BBEB27}"/>
              </a:ext>
            </a:extLst>
          </p:cNvPr>
          <p:cNvGrpSpPr/>
          <p:nvPr/>
        </p:nvGrpSpPr>
        <p:grpSpPr>
          <a:xfrm>
            <a:off x="250963" y="1100156"/>
            <a:ext cx="3994705" cy="2634501"/>
            <a:chOff x="476998" y="794499"/>
            <a:chExt cx="3994705" cy="2634501"/>
          </a:xfrm>
        </p:grpSpPr>
        <p:pic>
          <p:nvPicPr>
            <p:cNvPr id="8" name="グラフィックス 7">
              <a:extLst>
                <a:ext uri="{FF2B5EF4-FFF2-40B4-BE49-F238E27FC236}">
                  <a16:creationId xmlns:a16="http://schemas.microsoft.com/office/drawing/2014/main" id="{7EC04979-11BC-428B-820B-EAC9C0202D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998" y="794499"/>
              <a:ext cx="3994705" cy="2634501"/>
            </a:xfrm>
            <a:prstGeom prst="rect">
              <a:avLst/>
            </a:prstGeom>
          </p:spPr>
        </p:pic>
        <p:sp>
          <p:nvSpPr>
            <p:cNvPr id="2" name="テキスト ボックス 1">
              <a:extLst>
                <a:ext uri="{FF2B5EF4-FFF2-40B4-BE49-F238E27FC236}">
                  <a16:creationId xmlns:a16="http://schemas.microsoft.com/office/drawing/2014/main" id="{63EB71D0-34CA-4344-B291-161021309DC7}"/>
                </a:ext>
              </a:extLst>
            </p:cNvPr>
            <p:cNvSpPr txBox="1"/>
            <p:nvPr/>
          </p:nvSpPr>
          <p:spPr>
            <a:xfrm>
              <a:off x="593718" y="1309141"/>
              <a:ext cx="3877985" cy="1200329"/>
            </a:xfrm>
            <a:prstGeom prst="rect">
              <a:avLst/>
            </a:prstGeom>
            <a:noFill/>
          </p:spPr>
          <p:txBody>
            <a:bodyPr wrap="none" rtlCol="0">
              <a:spAutoFit/>
            </a:bodyPr>
            <a:lstStyle/>
            <a:p>
              <a:pPr algn="ctr"/>
              <a:r>
                <a:rPr lang="ja-JP" altLang="en-US" sz="3600" b="1"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いくつ</a:t>
              </a:r>
              <a:endParaRPr lang="en-US" altLang="ja-JP" sz="3600" b="1"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endParaRPr>
            </a:p>
            <a:p>
              <a:pPr algn="ctr"/>
              <a:r>
                <a:rPr kumimoji="1" lang="ja-JP" altLang="en-US" sz="3600" b="1" dirty="0">
                  <a:solidFill>
                    <a:srgbClr val="FF00FF"/>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知っていますか？</a:t>
              </a:r>
            </a:p>
          </p:txBody>
        </p:sp>
      </p:grpSp>
    </p:spTree>
    <p:extLst>
      <p:ext uri="{BB962C8B-B14F-4D97-AF65-F5344CB8AC3E}">
        <p14:creationId xmlns:p14="http://schemas.microsoft.com/office/powerpoint/2010/main" val="596772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BF73B99-A2D6-4E6F-AE7D-DE80221A5000}"/>
              </a:ext>
            </a:extLst>
          </p:cNvPr>
          <p:cNvPicPr>
            <a:picLocks noChangeAspect="1"/>
          </p:cNvPicPr>
          <p:nvPr/>
        </p:nvPicPr>
        <p:blipFill>
          <a:blip r:embed="rId2"/>
          <a:stretch>
            <a:fillRect/>
          </a:stretch>
        </p:blipFill>
        <p:spPr>
          <a:xfrm>
            <a:off x="0" y="592390"/>
            <a:ext cx="12192000" cy="5673219"/>
          </a:xfrm>
          <a:prstGeom prst="rect">
            <a:avLst/>
          </a:prstGeom>
        </p:spPr>
      </p:pic>
      <p:sp>
        <p:nvSpPr>
          <p:cNvPr id="7" name="四角形: 角を丸くする 6">
            <a:extLst>
              <a:ext uri="{FF2B5EF4-FFF2-40B4-BE49-F238E27FC236}">
                <a16:creationId xmlns:a16="http://schemas.microsoft.com/office/drawing/2014/main" id="{D49E4137-27B4-4ADD-93AD-31DAB22F2CEC}"/>
              </a:ext>
            </a:extLst>
          </p:cNvPr>
          <p:cNvSpPr/>
          <p:nvPr/>
        </p:nvSpPr>
        <p:spPr>
          <a:xfrm>
            <a:off x="4675505" y="160210"/>
            <a:ext cx="3363596" cy="61131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新羅の王は</a:t>
            </a:r>
            <a:r>
              <a:rPr kumimoji="1" lang="en-US" altLang="ja-JP" sz="2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56</a:t>
            </a:r>
            <a:r>
              <a:rPr kumimoji="1" lang="ja-JP" altLang="en-US" sz="2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代迄</a:t>
            </a:r>
            <a:endParaRPr kumimoji="1" lang="ko-KR" altLang="en-US" sz="24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endParaRPr>
          </a:p>
        </p:txBody>
      </p:sp>
      <p:grpSp>
        <p:nvGrpSpPr>
          <p:cNvPr id="5" name="グループ化 4">
            <a:extLst>
              <a:ext uri="{FF2B5EF4-FFF2-40B4-BE49-F238E27FC236}">
                <a16:creationId xmlns:a16="http://schemas.microsoft.com/office/drawing/2014/main" id="{0883CBBC-FFAF-4BEB-9E42-C22DBB396A1D}"/>
              </a:ext>
            </a:extLst>
          </p:cNvPr>
          <p:cNvGrpSpPr/>
          <p:nvPr/>
        </p:nvGrpSpPr>
        <p:grpSpPr>
          <a:xfrm>
            <a:off x="8334511" y="0"/>
            <a:ext cx="3769382" cy="1634832"/>
            <a:chOff x="7753350" y="5463711"/>
            <a:chExt cx="3962400" cy="1671843"/>
          </a:xfrm>
        </p:grpSpPr>
        <p:pic>
          <p:nvPicPr>
            <p:cNvPr id="6" name="グラフィックス 5">
              <a:extLst>
                <a:ext uri="{FF2B5EF4-FFF2-40B4-BE49-F238E27FC236}">
                  <a16:creationId xmlns:a16="http://schemas.microsoft.com/office/drawing/2014/main" id="{62486736-DC3E-4698-A270-AF416FF2CA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3350" y="5463711"/>
              <a:ext cx="3962400" cy="1671843"/>
            </a:xfrm>
            <a:prstGeom prst="rect">
              <a:avLst/>
            </a:prstGeom>
          </p:spPr>
        </p:pic>
        <p:sp>
          <p:nvSpPr>
            <p:cNvPr id="8" name="テキスト ボックス 7">
              <a:extLst>
                <a:ext uri="{FF2B5EF4-FFF2-40B4-BE49-F238E27FC236}">
                  <a16:creationId xmlns:a16="http://schemas.microsoft.com/office/drawing/2014/main" id="{0775B94A-AA4E-49A0-BCDD-A4F9F054B889}"/>
                </a:ext>
              </a:extLst>
            </p:cNvPr>
            <p:cNvSpPr txBox="1"/>
            <p:nvPr/>
          </p:nvSpPr>
          <p:spPr>
            <a:xfrm>
              <a:off x="8173989" y="5940125"/>
              <a:ext cx="3121120"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26-27</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spTree>
    <p:extLst>
      <p:ext uri="{BB962C8B-B14F-4D97-AF65-F5344CB8AC3E}">
        <p14:creationId xmlns:p14="http://schemas.microsoft.com/office/powerpoint/2010/main" val="730906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6358902-12F5-445B-8EC9-FBADEC902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7216" y="758303"/>
            <a:ext cx="5667375" cy="6088945"/>
          </a:xfrm>
          <a:prstGeom prst="rect">
            <a:avLst/>
          </a:prstGeom>
        </p:spPr>
      </p:pic>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112585"/>
            <a:ext cx="5973445"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동부남해선東海南部線</a:t>
            </a: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grpSp>
        <p:nvGrpSpPr>
          <p:cNvPr id="8" name="グループ化 7">
            <a:extLst>
              <a:ext uri="{FF2B5EF4-FFF2-40B4-BE49-F238E27FC236}">
                <a16:creationId xmlns:a16="http://schemas.microsoft.com/office/drawing/2014/main" id="{764238A1-6850-4AC5-8378-C76A30773CB4}"/>
              </a:ext>
            </a:extLst>
          </p:cNvPr>
          <p:cNvGrpSpPr/>
          <p:nvPr/>
        </p:nvGrpSpPr>
        <p:grpSpPr>
          <a:xfrm>
            <a:off x="8422618" y="-59113"/>
            <a:ext cx="3769382" cy="1634832"/>
            <a:chOff x="7753350" y="5463711"/>
            <a:chExt cx="3962400" cy="1671843"/>
          </a:xfrm>
        </p:grpSpPr>
        <p:pic>
          <p:nvPicPr>
            <p:cNvPr id="9" name="グラフィックス 8">
              <a:extLst>
                <a:ext uri="{FF2B5EF4-FFF2-40B4-BE49-F238E27FC236}">
                  <a16:creationId xmlns:a16="http://schemas.microsoft.com/office/drawing/2014/main" id="{D96D6685-7B66-4483-8674-F65C1A236C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3350" y="5463711"/>
              <a:ext cx="3962400" cy="1671843"/>
            </a:xfrm>
            <a:prstGeom prst="rect">
              <a:avLst/>
            </a:prstGeom>
          </p:spPr>
        </p:pic>
        <p:sp>
          <p:nvSpPr>
            <p:cNvPr id="10" name="テキスト ボックス 9">
              <a:extLst>
                <a:ext uri="{FF2B5EF4-FFF2-40B4-BE49-F238E27FC236}">
                  <a16:creationId xmlns:a16="http://schemas.microsoft.com/office/drawing/2014/main" id="{FE0EEB47-8B39-4238-AB30-75DB4D90AA6D}"/>
                </a:ext>
              </a:extLst>
            </p:cNvPr>
            <p:cNvSpPr txBox="1"/>
            <p:nvPr/>
          </p:nvSpPr>
          <p:spPr>
            <a:xfrm>
              <a:off x="8214079" y="5969250"/>
              <a:ext cx="3055401" cy="409168"/>
            </a:xfrm>
            <a:prstGeom prst="rect">
              <a:avLst/>
            </a:prstGeom>
            <a:noFill/>
          </p:spPr>
          <p:txBody>
            <a:bodyPr wrap="none" rtlCol="0">
              <a:spAutoFit/>
            </a:bodyPr>
            <a:lstStyle/>
            <a:p>
              <a:r>
                <a:rPr kumimoji="1"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material 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の</a:t>
              </a:r>
              <a:r>
                <a:rPr lang="en-US" altLang="ja-JP" sz="2000" b="1" dirty="0">
                  <a:solidFill>
                    <a:schemeClr val="accent1">
                      <a:lumMod val="75000"/>
                    </a:schemeClr>
                  </a:solidFill>
                  <a:latin typeface="HG丸ｺﾞｼｯｸM-PRO" panose="020F0600000000000000" pitchFamily="50" charset="-128"/>
                  <a:ea typeface="HG丸ｺﾞｼｯｸM-PRO" panose="020F0600000000000000" pitchFamily="50" charset="-128"/>
                </a:rPr>
                <a:t>21</a:t>
              </a:r>
              <a:r>
                <a:rPr kumimoji="1" lang="ja-JP" altLang="en-US" sz="2000" b="1" dirty="0">
                  <a:solidFill>
                    <a:schemeClr val="accent1">
                      <a:lumMod val="75000"/>
                    </a:schemeClr>
                  </a:solidFill>
                  <a:latin typeface="HG丸ｺﾞｼｯｸM-PRO" panose="020F0600000000000000" pitchFamily="50" charset="-128"/>
                  <a:ea typeface="HG丸ｺﾞｼｯｸM-PRO" panose="020F0600000000000000" pitchFamily="50" charset="-128"/>
                </a:rPr>
                <a:t>ページ</a:t>
              </a:r>
            </a:p>
          </p:txBody>
        </p:sp>
      </p:grpSp>
      <p:pic>
        <p:nvPicPr>
          <p:cNvPr id="11" name="図 10">
            <a:extLst>
              <a:ext uri="{FF2B5EF4-FFF2-40B4-BE49-F238E27FC236}">
                <a16:creationId xmlns:a16="http://schemas.microsoft.com/office/drawing/2014/main" id="{1B781AD4-5392-4B19-B173-7BDB7F696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100" y="1266450"/>
            <a:ext cx="3508273" cy="2186494"/>
          </a:xfrm>
          <a:prstGeom prst="rect">
            <a:avLst/>
          </a:prstGeom>
        </p:spPr>
      </p:pic>
      <p:pic>
        <p:nvPicPr>
          <p:cNvPr id="12" name="図 11">
            <a:extLst>
              <a:ext uri="{FF2B5EF4-FFF2-40B4-BE49-F238E27FC236}">
                <a16:creationId xmlns:a16="http://schemas.microsoft.com/office/drawing/2014/main" id="{E511C6F4-2B79-48B5-B584-CA460C5A6B5B}"/>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t="77132" r="1482" b="-1"/>
          <a:stretch/>
        </p:blipFill>
        <p:spPr>
          <a:xfrm>
            <a:off x="159816" y="3603680"/>
            <a:ext cx="5867400" cy="1987870"/>
          </a:xfrm>
          <a:prstGeom prst="rect">
            <a:avLst/>
          </a:prstGeom>
        </p:spPr>
      </p:pic>
    </p:spTree>
    <p:extLst>
      <p:ext uri="{BB962C8B-B14F-4D97-AF65-F5344CB8AC3E}">
        <p14:creationId xmlns:p14="http://schemas.microsoft.com/office/powerpoint/2010/main" val="4148844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1A588869-958F-46CB-A6FA-7A5DC1514002}"/>
              </a:ext>
            </a:extLst>
          </p:cNvPr>
          <p:cNvGrpSpPr/>
          <p:nvPr/>
        </p:nvGrpSpPr>
        <p:grpSpPr>
          <a:xfrm>
            <a:off x="10013138" y="3380889"/>
            <a:ext cx="1931814" cy="1486439"/>
            <a:chOff x="10013138" y="327258"/>
            <a:chExt cx="1931814" cy="1486439"/>
          </a:xfrm>
        </p:grpSpPr>
        <p:pic>
          <p:nvPicPr>
            <p:cNvPr id="8" name="グラフィックス 7">
              <a:extLst>
                <a:ext uri="{FF2B5EF4-FFF2-40B4-BE49-F238E27FC236}">
                  <a16:creationId xmlns:a16="http://schemas.microsoft.com/office/drawing/2014/main" id="{0E7D385B-4D46-49B9-AFF0-4CA044B756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13138" y="327258"/>
              <a:ext cx="1931814" cy="1486439"/>
            </a:xfrm>
            <a:prstGeom prst="rect">
              <a:avLst/>
            </a:prstGeom>
          </p:spPr>
        </p:pic>
        <p:sp>
          <p:nvSpPr>
            <p:cNvPr id="2" name="テキスト ボックス 1">
              <a:extLst>
                <a:ext uri="{FF2B5EF4-FFF2-40B4-BE49-F238E27FC236}">
                  <a16:creationId xmlns:a16="http://schemas.microsoft.com/office/drawing/2014/main" id="{903015AA-3EC2-4CBF-8B75-458CCEA803F4}"/>
                </a:ext>
              </a:extLst>
            </p:cNvPr>
            <p:cNvSpPr txBox="1"/>
            <p:nvPr/>
          </p:nvSpPr>
          <p:spPr>
            <a:xfrm>
              <a:off x="10212765" y="624254"/>
              <a:ext cx="1569660" cy="646331"/>
            </a:xfrm>
            <a:prstGeom prst="rect">
              <a:avLst/>
            </a:prstGeom>
            <a:noFill/>
          </p:spPr>
          <p:txBody>
            <a:bodyPr wrap="none" rtlCol="0">
              <a:spAutoFit/>
            </a:bodyPr>
            <a:lstStyle/>
            <a:p>
              <a:r>
                <a:rPr kumimoji="1" lang="ja-JP" altLang="en-US" sz="3600" dirty="0">
                  <a:solidFill>
                    <a:schemeClr val="accent1">
                      <a:lumMod val="75000"/>
                    </a:schemeClr>
                  </a:solidFill>
                  <a:latin typeface="HG丸ｺﾞｼｯｸM-PRO" panose="020F0600000000000000" pitchFamily="50" charset="-128"/>
                  <a:ea typeface="HG丸ｺﾞｼｯｸM-PRO" panose="020F0600000000000000" pitchFamily="50" charset="-128"/>
                </a:rPr>
                <a:t>仏国寺</a:t>
              </a:r>
            </a:p>
          </p:txBody>
        </p:sp>
      </p:grpSp>
      <p:sp>
        <p:nvSpPr>
          <p:cNvPr id="6" name="四角形: 角を丸くする 5">
            <a:extLst>
              <a:ext uri="{FF2B5EF4-FFF2-40B4-BE49-F238E27FC236}">
                <a16:creationId xmlns:a16="http://schemas.microsoft.com/office/drawing/2014/main" id="{E98D1453-8822-4E81-87BC-57784141E049}"/>
              </a:ext>
            </a:extLst>
          </p:cNvPr>
          <p:cNvSpPr/>
          <p:nvPr/>
        </p:nvSpPr>
        <p:spPr>
          <a:xfrm>
            <a:off x="1408429" y="74485"/>
            <a:ext cx="5668646" cy="872935"/>
          </a:xfrm>
          <a:prstGeom prst="roundRect">
            <a:avLst/>
          </a:prstGeom>
          <a:ln w="38100">
            <a:solidFill>
              <a:schemeClr val="accent6">
                <a:lumMod val="40000"/>
                <a:lumOff val="60000"/>
              </a:schemeClr>
            </a:solidFill>
          </a:ln>
          <a:effectLst>
            <a:outerShdw blurRad="50800" dist="508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ＭＳ 明朝" panose="02020609040205080304" pitchFamily="17" charset="-128"/>
                <a:ea typeface="ＭＳ 明朝" panose="02020609040205080304" pitchFamily="17" charset="-128"/>
                <a:cs typeface="+mn-cs"/>
              </a:rPr>
              <a:t>불국사역</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ＭＳ 明朝" panose="02020609040205080304" pitchFamily="17" charset="-128"/>
                <a:ea typeface="ＭＳ 明朝" panose="02020609040205080304" pitchFamily="17" charset="-128"/>
              </a:rPr>
              <a:t>迄</a:t>
            </a:r>
            <a:r>
              <a:rPr lang="ja-JP" altLang="en-US" sz="3600" b="1" dirty="0">
                <a:solidFill>
                  <a:schemeClr val="accent6">
                    <a:lumMod val="20000"/>
                    <a:lumOff val="80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のアクセス？</a:t>
            </a:r>
            <a:endParaRPr kumimoji="1" lang="ko-KR" alt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HG丸ｺﾞｼｯｸM-PRO" panose="020F0600000000000000" pitchFamily="50" charset="-128"/>
              <a:ea typeface="ＭＳ 明朝" panose="02020609040205080304" pitchFamily="17" charset="-128"/>
            </a:endParaRPr>
          </a:p>
        </p:txBody>
      </p:sp>
      <p:sp>
        <p:nvSpPr>
          <p:cNvPr id="7" name="タイトル 3">
            <a:extLst>
              <a:ext uri="{FF2B5EF4-FFF2-40B4-BE49-F238E27FC236}">
                <a16:creationId xmlns:a16="http://schemas.microsoft.com/office/drawing/2014/main" id="{770CB45F-563E-4A34-9165-28C678C8B792}"/>
              </a:ext>
            </a:extLst>
          </p:cNvPr>
          <p:cNvSpPr>
            <a:spLocks noGrp="1"/>
          </p:cNvSpPr>
          <p:nvPr>
            <p:ph type="title"/>
          </p:nvPr>
        </p:nvSpPr>
        <p:spPr>
          <a:xfrm>
            <a:off x="0" y="-59113"/>
            <a:ext cx="1228725" cy="1325563"/>
          </a:xfrm>
        </p:spPr>
        <p:txBody>
          <a:bodyPr/>
          <a:lstStyle/>
          <a:p>
            <a:pPr algn="ctr"/>
            <a:r>
              <a:rPr lang="ja-JP" altLang="en-US" b="1" dirty="0">
                <a:solidFill>
                  <a:srgbClr val="FF0000"/>
                </a:solidFill>
                <a:latin typeface="HG丸ｺﾞｼｯｸM-PRO" panose="020F0600000000000000" pitchFamily="50" charset="-128"/>
                <a:ea typeface="HG丸ｺﾞｼｯｸM-PRO" panose="020F0600000000000000" pitchFamily="50" charset="-128"/>
              </a:rPr>
              <a:t>①</a:t>
            </a:r>
          </a:p>
        </p:txBody>
      </p:sp>
      <p:pic>
        <p:nvPicPr>
          <p:cNvPr id="4" name="図 3">
            <a:extLst>
              <a:ext uri="{FF2B5EF4-FFF2-40B4-BE49-F238E27FC236}">
                <a16:creationId xmlns:a16="http://schemas.microsoft.com/office/drawing/2014/main" id="{F5F96942-1568-40EC-B936-B2115EFFAC63}"/>
              </a:ext>
            </a:extLst>
          </p:cNvPr>
          <p:cNvPicPr>
            <a:picLocks noChangeAspect="1"/>
          </p:cNvPicPr>
          <p:nvPr/>
        </p:nvPicPr>
        <p:blipFill>
          <a:blip r:embed="rId4"/>
          <a:stretch>
            <a:fillRect/>
          </a:stretch>
        </p:blipFill>
        <p:spPr>
          <a:xfrm>
            <a:off x="911225" y="2978622"/>
            <a:ext cx="9101913" cy="3777412"/>
          </a:xfrm>
          <a:prstGeom prst="rect">
            <a:avLst/>
          </a:prstGeom>
        </p:spPr>
      </p:pic>
      <p:sp>
        <p:nvSpPr>
          <p:cNvPr id="5" name="テキスト ボックス 4">
            <a:extLst>
              <a:ext uri="{FF2B5EF4-FFF2-40B4-BE49-F238E27FC236}">
                <a16:creationId xmlns:a16="http://schemas.microsoft.com/office/drawing/2014/main" id="{E5D5DB5B-44E1-42E8-A5AD-EE07AF2DCF9F}"/>
              </a:ext>
            </a:extLst>
          </p:cNvPr>
          <p:cNvSpPr txBox="1"/>
          <p:nvPr/>
        </p:nvSpPr>
        <p:spPr>
          <a:xfrm>
            <a:off x="409575" y="1105812"/>
            <a:ext cx="7747634" cy="1015663"/>
          </a:xfrm>
          <a:prstGeom prst="rect">
            <a:avLst/>
          </a:prstGeom>
          <a:noFill/>
        </p:spPr>
        <p:txBody>
          <a:bodyPr wrap="none" rtlCol="0">
            <a:spAutoFit/>
          </a:bodyPr>
          <a:lstStyle/>
          <a:p>
            <a:r>
              <a:rPr lang="ko-KR" altLang="en-US" sz="2000" dirty="0"/>
              <a:t>부전역</a:t>
            </a:r>
            <a:r>
              <a:rPr lang="ja-JP" altLang="en-US" sz="2000" dirty="0"/>
              <a:t>～</a:t>
            </a:r>
            <a:r>
              <a:rPr lang="ko-KR" altLang="en-US" sz="2000" dirty="0"/>
              <a:t>불국사역</a:t>
            </a:r>
            <a:r>
              <a:rPr lang="ja-JP" altLang="en-US" sz="2000" dirty="0">
                <a:latin typeface="HG丸ｺﾞｼｯｸM-PRO" panose="020F0600000000000000" pitchFamily="50" charset="-128"/>
                <a:ea typeface="HG丸ｺﾞｼｯｸM-PRO" panose="020F0600000000000000" pitchFamily="50" charset="-128"/>
              </a:rPr>
              <a:t>の東海南部線　所要時間：</a:t>
            </a:r>
            <a:r>
              <a:rPr lang="en-US" altLang="ja-JP" sz="2000" dirty="0">
                <a:latin typeface="HG丸ｺﾞｼｯｸM-PRO" panose="020F0600000000000000" pitchFamily="50" charset="-128"/>
                <a:ea typeface="HG丸ｺﾞｼｯｸM-PRO" panose="020F0600000000000000" pitchFamily="50" charset="-128"/>
              </a:rPr>
              <a:t>1</a:t>
            </a:r>
            <a:r>
              <a:rPr lang="ja-JP" altLang="en-US" sz="2000" dirty="0">
                <a:latin typeface="HG丸ｺﾞｼｯｸM-PRO" panose="020F0600000000000000" pitchFamily="50" charset="-128"/>
                <a:ea typeface="HG丸ｺﾞｼｯｸM-PRO" panose="020F0600000000000000" pitchFamily="50" charset="-128"/>
              </a:rPr>
              <a:t>時間</a:t>
            </a:r>
            <a:r>
              <a:rPr lang="en-US" altLang="ja-JP" sz="2000" dirty="0">
                <a:latin typeface="HG丸ｺﾞｼｯｸM-PRO" panose="020F0600000000000000" pitchFamily="50" charset="-128"/>
                <a:ea typeface="HG丸ｺﾞｼｯｸM-PRO" panose="020F0600000000000000" pitchFamily="50" charset="-128"/>
              </a:rPr>
              <a:t>35</a:t>
            </a:r>
            <a:r>
              <a:rPr lang="ja-JP" altLang="en-US" sz="2000" dirty="0">
                <a:latin typeface="HG丸ｺﾞｼｯｸM-PRO" panose="020F0600000000000000" pitchFamily="50" charset="-128"/>
                <a:ea typeface="HG丸ｺﾞｼｯｸM-PRO" panose="020F0600000000000000" pitchFamily="50" charset="-128"/>
              </a:rPr>
              <a:t>分　</a:t>
            </a:r>
            <a:endParaRPr lang="en-US" altLang="ja-JP" sz="2000" dirty="0">
              <a:latin typeface="HG丸ｺﾞｼｯｸM-PRO" panose="020F0600000000000000" pitchFamily="50" charset="-128"/>
              <a:ea typeface="HG丸ｺﾞｼｯｸM-PRO" panose="020F0600000000000000" pitchFamily="50" charset="-128"/>
            </a:endParaRPr>
          </a:p>
          <a:p>
            <a:r>
              <a:rPr kumimoji="1" lang="ja-JP" altLang="en-US" sz="2000" dirty="0">
                <a:latin typeface="HG丸ｺﾞｼｯｸM-PRO" panose="020F0600000000000000" pitchFamily="50" charset="-128"/>
                <a:ea typeface="HG丸ｺﾞｼｯｸM-PRO" panose="020F0600000000000000" pitchFamily="50" charset="-128"/>
              </a:rPr>
              <a:t>バス：釜山（セントラルバスターミナル）⇔慶州（</a:t>
            </a:r>
            <a:r>
              <a:rPr kumimoji="1" lang="en-US" altLang="ja-JP" sz="2000" dirty="0">
                <a:latin typeface="HG丸ｺﾞｼｯｸM-PRO" panose="020F0600000000000000" pitchFamily="50" charset="-128"/>
                <a:ea typeface="HG丸ｺﾞｼｯｸM-PRO" panose="020F0600000000000000" pitchFamily="50" charset="-128"/>
              </a:rPr>
              <a:t>1</a:t>
            </a:r>
            <a:r>
              <a:rPr kumimoji="1" lang="ja-JP" altLang="en-US" sz="2000" dirty="0">
                <a:latin typeface="HG丸ｺﾞｼｯｸM-PRO" panose="020F0600000000000000" pitchFamily="50" charset="-128"/>
                <a:ea typeface="HG丸ｺﾞｼｯｸM-PRO" panose="020F0600000000000000" pitchFamily="50" charset="-128"/>
              </a:rPr>
              <a:t>時間）</a:t>
            </a:r>
            <a:endParaRPr lang="en-US" altLang="ja-JP" sz="2000" dirty="0">
              <a:latin typeface="HG丸ｺﾞｼｯｸM-PRO" panose="020F0600000000000000" pitchFamily="50" charset="-128"/>
              <a:ea typeface="HG丸ｺﾞｼｯｸM-PRO" panose="020F0600000000000000" pitchFamily="50" charset="-128"/>
            </a:endParaRPr>
          </a:p>
          <a:p>
            <a:r>
              <a:rPr kumimoji="1" lang="ja-JP" altLang="en-US" sz="2000" dirty="0">
                <a:latin typeface="HG丸ｺﾞｼｯｸM-PRO" panose="020F0600000000000000" pitchFamily="50" charset="-128"/>
                <a:ea typeface="HG丸ｺﾞｼｯｸM-PRO" panose="020F0600000000000000" pitchFamily="50" charset="-128"/>
              </a:rPr>
              <a:t>ただし慶州バスターミナル～</a:t>
            </a:r>
            <a:r>
              <a:rPr lang="ja-JP" altLang="en-US" sz="2000" dirty="0">
                <a:latin typeface="HG丸ｺﾞｼｯｸM-PRO" panose="020F0600000000000000" pitchFamily="50" charset="-128"/>
                <a:ea typeface="HG丸ｺﾞｼｯｸM-PRO" panose="020F0600000000000000" pitchFamily="50" charset="-128"/>
              </a:rPr>
              <a:t>仏国寺</a:t>
            </a:r>
            <a:r>
              <a:rPr kumimoji="1" lang="ja-JP" altLang="en-US" sz="2000" dirty="0">
                <a:latin typeface="HG丸ｺﾞｼｯｸM-PRO" panose="020F0600000000000000" pitchFamily="50" charset="-128"/>
                <a:ea typeface="HG丸ｺﾞｼｯｸM-PRO" panose="020F0600000000000000" pitchFamily="50" charset="-128"/>
              </a:rPr>
              <a:t>間が</a:t>
            </a:r>
            <a:r>
              <a:rPr kumimoji="1" lang="en-US" altLang="ja-JP" sz="2000" dirty="0">
                <a:latin typeface="HG丸ｺﾞｼｯｸM-PRO" panose="020F0600000000000000" pitchFamily="50" charset="-128"/>
                <a:ea typeface="HG丸ｺﾞｼｯｸM-PRO" panose="020F0600000000000000" pitchFamily="50" charset="-128"/>
              </a:rPr>
              <a:t>40</a:t>
            </a:r>
            <a:r>
              <a:rPr kumimoji="1" lang="ja-JP" altLang="en-US" sz="2000" dirty="0">
                <a:latin typeface="HG丸ｺﾞｼｯｸM-PRO" panose="020F0600000000000000" pitchFamily="50" charset="-128"/>
                <a:ea typeface="HG丸ｺﾞｼｯｸM-PRO" panose="020F0600000000000000" pitchFamily="50" charset="-128"/>
              </a:rPr>
              <a:t>分程度かかるようだ。</a:t>
            </a:r>
          </a:p>
        </p:txBody>
      </p:sp>
      <p:sp>
        <p:nvSpPr>
          <p:cNvPr id="11" name="四角形: 角を丸くする 10">
            <a:extLst>
              <a:ext uri="{FF2B5EF4-FFF2-40B4-BE49-F238E27FC236}">
                <a16:creationId xmlns:a16="http://schemas.microsoft.com/office/drawing/2014/main" id="{3B17613D-A1E1-4529-9AFB-843DDAC46FCB}"/>
              </a:ext>
            </a:extLst>
          </p:cNvPr>
          <p:cNvSpPr/>
          <p:nvPr/>
        </p:nvSpPr>
        <p:spPr>
          <a:xfrm>
            <a:off x="279401" y="2085523"/>
            <a:ext cx="11001374" cy="1006533"/>
          </a:xfrm>
          <a:prstGeom prst="roundRect">
            <a:avLst/>
          </a:prstGeom>
          <a:solidFill>
            <a:schemeClr val="accent4">
              <a:lumMod val="20000"/>
              <a:lumOff val="80000"/>
            </a:schemeClr>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o-KR" altLang="ja-JP" sz="2400" dirty="0">
                <a:solidFill>
                  <a:srgbClr val="000000"/>
                </a:solidFill>
                <a:effectLst/>
                <a:latin typeface="+mj-ea"/>
                <a:ea typeface="+mj-ea"/>
                <a:cs typeface="Batang" panose="02030600000101010101" pitchFamily="18" charset="-127"/>
              </a:rPr>
              <a:t>역명과</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달리</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불국사와는</a:t>
            </a:r>
            <a:r>
              <a:rPr lang="en-US" altLang="ja-JP" sz="2400" dirty="0">
                <a:solidFill>
                  <a:srgbClr val="000000"/>
                </a:solidFill>
                <a:effectLst/>
                <a:latin typeface="+mj-ea"/>
                <a:ea typeface="+mj-ea"/>
                <a:cs typeface="Times New Roman" panose="02020603050405020304" pitchFamily="18" charset="0"/>
              </a:rPr>
              <a:t> 3.5km </a:t>
            </a:r>
            <a:r>
              <a:rPr lang="ko-KR" altLang="ja-JP" sz="2400" dirty="0">
                <a:solidFill>
                  <a:srgbClr val="000000"/>
                </a:solidFill>
                <a:effectLst/>
                <a:latin typeface="+mj-ea"/>
                <a:ea typeface="+mj-ea"/>
                <a:cs typeface="Batang" panose="02030600000101010101" pitchFamily="18" charset="-127"/>
              </a:rPr>
              <a:t>가량</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떨어져</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있어서</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다른</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교통</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수단을</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이용하여</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이동하여야</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한다</a:t>
            </a:r>
            <a:r>
              <a:rPr lang="en-US"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이</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역에서</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불국사까지는</a:t>
            </a:r>
            <a:r>
              <a:rPr lang="en-US" altLang="ja-JP" sz="2400" dirty="0">
                <a:solidFill>
                  <a:srgbClr val="000000"/>
                </a:solidFill>
                <a:effectLst/>
                <a:latin typeface="+mj-ea"/>
                <a:ea typeface="+mj-ea"/>
                <a:cs typeface="Times New Roman" panose="02020603050405020304" pitchFamily="18" charset="0"/>
              </a:rPr>
              <a:t> 11</a:t>
            </a:r>
            <a:r>
              <a:rPr lang="ko-KR" altLang="ja-JP" sz="2400" dirty="0">
                <a:solidFill>
                  <a:srgbClr val="000000"/>
                </a:solidFill>
                <a:effectLst/>
                <a:latin typeface="+mj-ea"/>
                <a:ea typeface="+mj-ea"/>
                <a:cs typeface="Batang" panose="02030600000101010101" pitchFamily="18" charset="-127"/>
              </a:rPr>
              <a:t>번</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버스를</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이용하여</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갈</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수</a:t>
            </a:r>
            <a:r>
              <a:rPr lang="ko-KR" altLang="ja-JP" sz="2400" dirty="0">
                <a:solidFill>
                  <a:srgbClr val="000000"/>
                </a:solidFill>
                <a:effectLst/>
                <a:latin typeface="+mj-ea"/>
                <a:ea typeface="+mj-ea"/>
                <a:cs typeface="Times New Roman" panose="02020603050405020304" pitchFamily="18" charset="0"/>
              </a:rPr>
              <a:t> </a:t>
            </a:r>
            <a:r>
              <a:rPr lang="ko-KR" altLang="ja-JP" sz="2400" dirty="0">
                <a:solidFill>
                  <a:srgbClr val="000000"/>
                </a:solidFill>
                <a:effectLst/>
                <a:latin typeface="+mj-ea"/>
                <a:ea typeface="+mj-ea"/>
                <a:cs typeface="Batang" panose="02030600000101010101" pitchFamily="18" charset="-127"/>
              </a:rPr>
              <a:t>있다</a:t>
            </a:r>
            <a:r>
              <a:rPr lang="en-US" altLang="ja-JP" sz="2400" dirty="0">
                <a:solidFill>
                  <a:srgbClr val="000000"/>
                </a:solidFill>
                <a:effectLst/>
                <a:latin typeface="+mj-ea"/>
                <a:ea typeface="+mj-ea"/>
                <a:cs typeface="Times New Roman" panose="02020603050405020304" pitchFamily="18" charset="0"/>
              </a:rPr>
              <a:t>.</a:t>
            </a:r>
            <a:endParaRPr kumimoji="1" lang="ja-JP" altLang="en-US" sz="2400" dirty="0">
              <a:latin typeface="+mj-ea"/>
              <a:ea typeface="+mj-ea"/>
            </a:endParaRPr>
          </a:p>
        </p:txBody>
      </p:sp>
      <p:sp>
        <p:nvSpPr>
          <p:cNvPr id="10" name="テキスト ボックス 9">
            <a:extLst>
              <a:ext uri="{FF2B5EF4-FFF2-40B4-BE49-F238E27FC236}">
                <a16:creationId xmlns:a16="http://schemas.microsoft.com/office/drawing/2014/main" id="{168D94A8-79F6-4CC1-8283-FDB43E83FF99}"/>
              </a:ext>
            </a:extLst>
          </p:cNvPr>
          <p:cNvSpPr txBox="1"/>
          <p:nvPr/>
        </p:nvSpPr>
        <p:spPr>
          <a:xfrm>
            <a:off x="10194215" y="4946429"/>
            <a:ext cx="1569660" cy="646331"/>
          </a:xfrm>
          <a:prstGeom prst="rect">
            <a:avLst/>
          </a:prstGeom>
          <a:noFill/>
        </p:spPr>
        <p:txBody>
          <a:bodyPr wrap="none" rtlCol="0">
            <a:spAutoFit/>
          </a:bodyPr>
          <a:lstStyle/>
          <a:p>
            <a:r>
              <a:rPr lang="ja-JP" altLang="en-US" sz="3600" dirty="0">
                <a:solidFill>
                  <a:srgbClr val="FF0000"/>
                </a:solidFill>
                <a:latin typeface="HG丸ｺﾞｼｯｸM-PRO" panose="020F0600000000000000" pitchFamily="50" charset="-128"/>
                <a:ea typeface="HG丸ｺﾞｼｯｸM-PRO" panose="020F0600000000000000" pitchFamily="50" charset="-128"/>
              </a:rPr>
              <a:t>佛國寺</a:t>
            </a:r>
          </a:p>
        </p:txBody>
      </p:sp>
      <p:grpSp>
        <p:nvGrpSpPr>
          <p:cNvPr id="15" name="グループ化 14">
            <a:extLst>
              <a:ext uri="{FF2B5EF4-FFF2-40B4-BE49-F238E27FC236}">
                <a16:creationId xmlns:a16="http://schemas.microsoft.com/office/drawing/2014/main" id="{FA848169-AB19-4633-873B-E8B6F69965C3}"/>
              </a:ext>
            </a:extLst>
          </p:cNvPr>
          <p:cNvGrpSpPr/>
          <p:nvPr/>
        </p:nvGrpSpPr>
        <p:grpSpPr>
          <a:xfrm>
            <a:off x="9180829" y="293418"/>
            <a:ext cx="2962275" cy="611261"/>
            <a:chOff x="9180829" y="293418"/>
            <a:chExt cx="2962275" cy="611261"/>
          </a:xfrm>
        </p:grpSpPr>
        <p:pic>
          <p:nvPicPr>
            <p:cNvPr id="13" name="グラフィックス 12">
              <a:extLst>
                <a:ext uri="{FF2B5EF4-FFF2-40B4-BE49-F238E27FC236}">
                  <a16:creationId xmlns:a16="http://schemas.microsoft.com/office/drawing/2014/main" id="{2A805F38-E957-4D9D-B633-FF17BC29C9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80829" y="714179"/>
              <a:ext cx="2962275" cy="190500"/>
            </a:xfrm>
            <a:prstGeom prst="rect">
              <a:avLst/>
            </a:prstGeom>
          </p:spPr>
        </p:pic>
        <p:sp>
          <p:nvSpPr>
            <p:cNvPr id="14" name="テキスト ボックス 13">
              <a:extLst>
                <a:ext uri="{FF2B5EF4-FFF2-40B4-BE49-F238E27FC236}">
                  <a16:creationId xmlns:a16="http://schemas.microsoft.com/office/drawing/2014/main" id="{BFAC7C56-C23E-4DF2-8DE1-03B085D63992}"/>
                </a:ext>
              </a:extLst>
            </p:cNvPr>
            <p:cNvSpPr txBox="1"/>
            <p:nvPr/>
          </p:nvSpPr>
          <p:spPr>
            <a:xfrm>
              <a:off x="9180829" y="293418"/>
              <a:ext cx="2954655" cy="461665"/>
            </a:xfrm>
            <a:prstGeom prst="rect">
              <a:avLst/>
            </a:prstGeom>
            <a:noFill/>
          </p:spPr>
          <p:txBody>
            <a:bodyPr wrap="none" rtlCol="0">
              <a:spAutoFit/>
            </a:bodyPr>
            <a:lstStyle/>
            <a:p>
              <a:r>
                <a:rPr kumimoji="1" lang="ja-JP" altLang="en-US" sz="2400" dirty="0">
                  <a:solidFill>
                    <a:srgbClr val="FF00FF"/>
                  </a:solidFill>
                  <a:latin typeface="HG丸ｺﾞｼｯｸM-PRO" panose="020F0600000000000000" pitchFamily="50" charset="-128"/>
                  <a:ea typeface="HG丸ｺﾞｼｯｸM-PRO" panose="020F0600000000000000" pitchFamily="50" charset="-128"/>
                </a:rPr>
                <a:t>漢字で書いてみよう</a:t>
              </a:r>
            </a:p>
          </p:txBody>
        </p:sp>
      </p:grpSp>
    </p:spTree>
    <p:extLst>
      <p:ext uri="{BB962C8B-B14F-4D97-AF65-F5344CB8AC3E}">
        <p14:creationId xmlns:p14="http://schemas.microsoft.com/office/powerpoint/2010/main" val="65230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20308</TotalTime>
  <Words>1536</Words>
  <Application>Microsoft Office PowerPoint</Application>
  <PresentationFormat>ワイド画面</PresentationFormat>
  <Paragraphs>201</Paragraphs>
  <Slides>39</Slides>
  <Notes>0</Notes>
  <HiddenSlides>0</HiddenSlides>
  <MMClips>2</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39</vt:i4>
      </vt:variant>
    </vt:vector>
  </HeadingPairs>
  <TitlesOfParts>
    <vt:vector size="51" baseType="lpstr">
      <vt:lpstr>Batang</vt:lpstr>
      <vt:lpstr>HG丸ｺﾞｼｯｸM-PRO</vt:lpstr>
      <vt:lpstr>맑은 고딕</vt:lpstr>
      <vt:lpstr>MS Gothic</vt:lpstr>
      <vt:lpstr>ＭＳ 明朝</vt:lpstr>
      <vt:lpstr>Meiryo</vt:lpstr>
      <vt:lpstr>Meiryo</vt:lpstr>
      <vt:lpstr>游ゴシック</vt:lpstr>
      <vt:lpstr>游ゴシック Light</vt:lpstr>
      <vt:lpstr>游明朝</vt:lpstr>
      <vt:lpstr>Arial</vt:lpstr>
      <vt:lpstr>Office テーマ</vt:lpstr>
      <vt:lpstr>우리 땅 기차 여행で 仮想空間を列車旅行しよう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①</vt:lpstr>
      <vt:lpstr>①</vt:lpstr>
      <vt:lpstr>①</vt:lpstr>
      <vt:lpstr>PowerPoint プレゼンテーション</vt:lpstr>
      <vt:lpstr>PowerPoint プレゼンテーション</vt:lpstr>
      <vt:lpstr>②</vt:lpstr>
      <vt:lpstr>②</vt:lpstr>
      <vt:lpstr>②</vt:lpstr>
      <vt:lpstr>②</vt:lpstr>
      <vt:lpstr>②</vt:lpstr>
      <vt:lpstr>②</vt:lpstr>
      <vt:lpstr>②</vt:lpstr>
      <vt:lpstr>②</vt:lpstr>
      <vt:lpstr>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④</vt:lpstr>
      <vt:lpstr>④</vt:lpstr>
      <vt:lpstr>⑤</vt:lpstr>
      <vt:lpstr>⑥</vt:lpstr>
      <vt:lpstr>⑥</vt:lpstr>
      <vt:lpstr>⑥</vt:lpstr>
      <vt:lpstr>⑦</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우리 땅 기차 여행で仮想空間を列車旅行しよう</dc:title>
  <dc:creator>Saigusa Hatsuko</dc:creator>
  <cp:lastModifiedBy>Saigusa Hatsuko</cp:lastModifiedBy>
  <cp:revision>718</cp:revision>
  <cp:lastPrinted>2020-08-03T12:07:08Z</cp:lastPrinted>
  <dcterms:created xsi:type="dcterms:W3CDTF">2020-07-24T06:00:28Z</dcterms:created>
  <dcterms:modified xsi:type="dcterms:W3CDTF">2021-05-08T16:31:47Z</dcterms:modified>
</cp:coreProperties>
</file>