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761" r:id="rId2"/>
    <p:sldId id="274" r:id="rId3"/>
    <p:sldId id="832" r:id="rId4"/>
    <p:sldId id="824" r:id="rId5"/>
    <p:sldId id="826" r:id="rId6"/>
    <p:sldId id="837" r:id="rId7"/>
    <p:sldId id="844" r:id="rId8"/>
    <p:sldId id="847" r:id="rId9"/>
    <p:sldId id="845" r:id="rId10"/>
    <p:sldId id="848" r:id="rId11"/>
    <p:sldId id="849" r:id="rId12"/>
    <p:sldId id="850" r:id="rId13"/>
    <p:sldId id="853" r:id="rId14"/>
    <p:sldId id="851" r:id="rId15"/>
    <p:sldId id="852" r:id="rId16"/>
    <p:sldId id="857" r:id="rId17"/>
    <p:sldId id="858" r:id="rId18"/>
    <p:sldId id="859" r:id="rId19"/>
    <p:sldId id="861" r:id="rId20"/>
    <p:sldId id="862" r:id="rId21"/>
    <p:sldId id="860" r:id="rId22"/>
    <p:sldId id="863" r:id="rId23"/>
    <p:sldId id="854" r:id="rId24"/>
    <p:sldId id="855" r:id="rId25"/>
    <p:sldId id="856" r:id="rId26"/>
    <p:sldId id="864" r:id="rId27"/>
    <p:sldId id="872" r:id="rId28"/>
    <p:sldId id="866" r:id="rId29"/>
    <p:sldId id="868" r:id="rId30"/>
    <p:sldId id="870" r:id="rId31"/>
    <p:sldId id="871" r:id="rId32"/>
    <p:sldId id="874" r:id="rId33"/>
    <p:sldId id="846" r:id="rId34"/>
    <p:sldId id="887" r:id="rId35"/>
    <p:sldId id="838" r:id="rId36"/>
    <p:sldId id="881" r:id="rId37"/>
    <p:sldId id="875" r:id="rId38"/>
    <p:sldId id="876" r:id="rId39"/>
    <p:sldId id="880" r:id="rId40"/>
    <p:sldId id="873" r:id="rId41"/>
    <p:sldId id="877" r:id="rId42"/>
    <p:sldId id="878" r:id="rId43"/>
    <p:sldId id="879" r:id="rId44"/>
    <p:sldId id="882" r:id="rId45"/>
    <p:sldId id="883" r:id="rId46"/>
    <p:sldId id="884" r:id="rId47"/>
    <p:sldId id="885" r:id="rId48"/>
    <p:sldId id="886" r:id="rId49"/>
    <p:sldId id="901" r:id="rId50"/>
    <p:sldId id="891" r:id="rId51"/>
    <p:sldId id="893" r:id="rId52"/>
    <p:sldId id="894" r:id="rId53"/>
    <p:sldId id="892" r:id="rId54"/>
    <p:sldId id="898" r:id="rId55"/>
    <p:sldId id="900" r:id="rId56"/>
    <p:sldId id="899" r:id="rId57"/>
    <p:sldId id="902" r:id="rId58"/>
    <p:sldId id="895" r:id="rId59"/>
    <p:sldId id="890" r:id="rId60"/>
    <p:sldId id="896" r:id="rId61"/>
    <p:sldId id="897" r:id="rId62"/>
    <p:sldId id="888" r:id="rId63"/>
    <p:sldId id="687" r:id="rId64"/>
  </p:sldIdLst>
  <p:sldSz cx="12192000" cy="6858000"/>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igusa Hatsuko" initials="SH" lastIdx="3" clrIdx="0">
    <p:extLst>
      <p:ext uri="{19B8F6BF-5375-455C-9EA6-DF929625EA0E}">
        <p15:presenceInfo xmlns:p15="http://schemas.microsoft.com/office/powerpoint/2012/main" userId="b142db85d87d605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EE3FF"/>
    <a:srgbClr val="FF00FF"/>
    <a:srgbClr val="FECAFF"/>
    <a:srgbClr val="E9EBF5"/>
    <a:srgbClr val="F7E3FF"/>
    <a:srgbClr val="84CCCB"/>
    <a:srgbClr val="FF6699"/>
    <a:srgbClr val="E694BD"/>
    <a:srgbClr val="C246C2"/>
    <a:srgbClr val="20AE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FD4443E-F989-4FC4-A0C8-D5A2AF1F390B}" styleName="濃色スタイル 1 - アクセント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6" autoAdjust="0"/>
    <p:restoredTop sz="88575" autoAdjust="0"/>
  </p:normalViewPr>
  <p:slideViewPr>
    <p:cSldViewPr snapToGrid="0">
      <p:cViewPr varScale="1">
        <p:scale>
          <a:sx n="56" d="100"/>
          <a:sy n="56" d="100"/>
        </p:scale>
        <p:origin x="106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575" cy="512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1138" y="0"/>
            <a:ext cx="3076575" cy="512763"/>
          </a:xfrm>
          <a:prstGeom prst="rect">
            <a:avLst/>
          </a:prstGeom>
        </p:spPr>
        <p:txBody>
          <a:bodyPr vert="horz" lIns="91440" tIns="45720" rIns="91440" bIns="45720" rtlCol="0"/>
          <a:lstStyle>
            <a:lvl1pPr algn="r">
              <a:defRPr sz="1200"/>
            </a:lvl1pPr>
          </a:lstStyle>
          <a:p>
            <a:fld id="{753C54BC-F285-42B3-A053-1A29FC1D38D8}" type="datetimeFigureOut">
              <a:rPr kumimoji="1" lang="ja-JP" altLang="en-US" smtClean="0"/>
              <a:t>2022/3/16</a:t>
            </a:fld>
            <a:endParaRPr kumimoji="1" lang="ja-JP" altLang="en-US"/>
          </a:p>
        </p:txBody>
      </p:sp>
      <p:sp>
        <p:nvSpPr>
          <p:cNvPr id="4" name="スライド イメージ プレースホルダー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709613" y="4926013"/>
            <a:ext cx="5680075" cy="402907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850"/>
            <a:ext cx="3076575" cy="51276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1138" y="9721850"/>
            <a:ext cx="3076575" cy="512763"/>
          </a:xfrm>
          <a:prstGeom prst="rect">
            <a:avLst/>
          </a:prstGeom>
        </p:spPr>
        <p:txBody>
          <a:bodyPr vert="horz" lIns="91440" tIns="45720" rIns="91440" bIns="45720" rtlCol="0" anchor="b"/>
          <a:lstStyle>
            <a:lvl1pPr algn="r">
              <a:defRPr sz="1200"/>
            </a:lvl1pPr>
          </a:lstStyle>
          <a:p>
            <a:fld id="{397D9678-0E7E-43FF-906A-4A5ECC1B3F31}" type="slidenum">
              <a:rPr kumimoji="1" lang="ja-JP" altLang="en-US" smtClean="0"/>
              <a:t>‹#›</a:t>
            </a:fld>
            <a:endParaRPr kumimoji="1" lang="ja-JP" altLang="en-US"/>
          </a:p>
        </p:txBody>
      </p:sp>
    </p:spTree>
    <p:extLst>
      <p:ext uri="{BB962C8B-B14F-4D97-AF65-F5344CB8AC3E}">
        <p14:creationId xmlns:p14="http://schemas.microsoft.com/office/powerpoint/2010/main" val="237662677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397D9678-0E7E-43FF-906A-4A5ECC1B3F31}" type="slidenum">
              <a:rPr kumimoji="1" lang="ja-JP" altLang="en-US" smtClean="0"/>
              <a:t>2</a:t>
            </a:fld>
            <a:endParaRPr kumimoji="1" lang="ja-JP" altLang="en-US"/>
          </a:p>
        </p:txBody>
      </p:sp>
    </p:spTree>
    <p:extLst>
      <p:ext uri="{BB962C8B-B14F-4D97-AF65-F5344CB8AC3E}">
        <p14:creationId xmlns:p14="http://schemas.microsoft.com/office/powerpoint/2010/main" val="1384978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572CB0-4D3C-45C2-8BB9-6842D10D3A29}"/>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130B99C1-75D0-4572-BAC6-49577287AE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86355F6-1D91-416A-A63A-FED710ED3223}"/>
              </a:ext>
            </a:extLst>
          </p:cNvPr>
          <p:cNvSpPr>
            <a:spLocks noGrp="1"/>
          </p:cNvSpPr>
          <p:nvPr>
            <p:ph type="dt" sz="half" idx="10"/>
          </p:nvPr>
        </p:nvSpPr>
        <p:spPr/>
        <p:txBody>
          <a:bodyPr/>
          <a:lstStyle/>
          <a:p>
            <a:fld id="{838D701A-8E53-40E5-9873-A6B9CA5A98F2}" type="datetimeFigureOut">
              <a:rPr kumimoji="1" lang="ja-JP" altLang="en-US" smtClean="0"/>
              <a:t>2022/3/16</a:t>
            </a:fld>
            <a:endParaRPr kumimoji="1" lang="ja-JP" altLang="en-US"/>
          </a:p>
        </p:txBody>
      </p:sp>
      <p:sp>
        <p:nvSpPr>
          <p:cNvPr id="5" name="フッター プレースホルダー 4">
            <a:extLst>
              <a:ext uri="{FF2B5EF4-FFF2-40B4-BE49-F238E27FC236}">
                <a16:creationId xmlns:a16="http://schemas.microsoft.com/office/drawing/2014/main" id="{F71F2D2C-CFCF-4B86-88EB-8064C6C58BF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F35D234-B347-4F0B-AD97-3D5A19BB0FF4}"/>
              </a:ext>
            </a:extLst>
          </p:cNvPr>
          <p:cNvSpPr>
            <a:spLocks noGrp="1"/>
          </p:cNvSpPr>
          <p:nvPr>
            <p:ph type="sldNum" sz="quarter" idx="12"/>
          </p:nvPr>
        </p:nvSpPr>
        <p:spPr/>
        <p:txBody>
          <a:bodyPr/>
          <a:lstStyle/>
          <a:p>
            <a:fld id="{7D9182EA-043B-47AD-BEFF-A5C83AEECF41}" type="slidenum">
              <a:rPr kumimoji="1" lang="ja-JP" altLang="en-US" smtClean="0"/>
              <a:t>‹#›</a:t>
            </a:fld>
            <a:endParaRPr kumimoji="1" lang="ja-JP" altLang="en-US"/>
          </a:p>
        </p:txBody>
      </p:sp>
    </p:spTree>
    <p:extLst>
      <p:ext uri="{BB962C8B-B14F-4D97-AF65-F5344CB8AC3E}">
        <p14:creationId xmlns:p14="http://schemas.microsoft.com/office/powerpoint/2010/main" val="1058183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3E5DD8-7E46-46AC-B91F-8A6D8F20DA74}"/>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C4F8C63-A527-4BE4-97CC-5AEAF91266A3}"/>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86C9C96-F4BB-4147-97BE-B95C8D184BC2}"/>
              </a:ext>
            </a:extLst>
          </p:cNvPr>
          <p:cNvSpPr>
            <a:spLocks noGrp="1"/>
          </p:cNvSpPr>
          <p:nvPr>
            <p:ph type="dt" sz="half" idx="10"/>
          </p:nvPr>
        </p:nvSpPr>
        <p:spPr/>
        <p:txBody>
          <a:bodyPr/>
          <a:lstStyle/>
          <a:p>
            <a:fld id="{838D701A-8E53-40E5-9873-A6B9CA5A98F2}" type="datetimeFigureOut">
              <a:rPr kumimoji="1" lang="ja-JP" altLang="en-US" smtClean="0"/>
              <a:t>2022/3/16</a:t>
            </a:fld>
            <a:endParaRPr kumimoji="1" lang="ja-JP" altLang="en-US"/>
          </a:p>
        </p:txBody>
      </p:sp>
      <p:sp>
        <p:nvSpPr>
          <p:cNvPr id="5" name="フッター プレースホルダー 4">
            <a:extLst>
              <a:ext uri="{FF2B5EF4-FFF2-40B4-BE49-F238E27FC236}">
                <a16:creationId xmlns:a16="http://schemas.microsoft.com/office/drawing/2014/main" id="{4B8258EA-43F6-4489-80A5-8FB31D42DA6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EBAA36A-938F-4359-96E1-3EC998C6C933}"/>
              </a:ext>
            </a:extLst>
          </p:cNvPr>
          <p:cNvSpPr>
            <a:spLocks noGrp="1"/>
          </p:cNvSpPr>
          <p:nvPr>
            <p:ph type="sldNum" sz="quarter" idx="12"/>
          </p:nvPr>
        </p:nvSpPr>
        <p:spPr/>
        <p:txBody>
          <a:bodyPr/>
          <a:lstStyle/>
          <a:p>
            <a:fld id="{7D9182EA-043B-47AD-BEFF-A5C83AEECF41}" type="slidenum">
              <a:rPr kumimoji="1" lang="ja-JP" altLang="en-US" smtClean="0"/>
              <a:t>‹#›</a:t>
            </a:fld>
            <a:endParaRPr kumimoji="1" lang="ja-JP" altLang="en-US"/>
          </a:p>
        </p:txBody>
      </p:sp>
    </p:spTree>
    <p:extLst>
      <p:ext uri="{BB962C8B-B14F-4D97-AF65-F5344CB8AC3E}">
        <p14:creationId xmlns:p14="http://schemas.microsoft.com/office/powerpoint/2010/main" val="3202827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AC3E9C3C-2E2E-452E-88F6-D5C2DD559C92}"/>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D7F1EA1-3BBB-4D0E-8332-F0180BACC4EC}"/>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7F415E3-A881-4188-AAFA-9623F2424E4C}"/>
              </a:ext>
            </a:extLst>
          </p:cNvPr>
          <p:cNvSpPr>
            <a:spLocks noGrp="1"/>
          </p:cNvSpPr>
          <p:nvPr>
            <p:ph type="dt" sz="half" idx="10"/>
          </p:nvPr>
        </p:nvSpPr>
        <p:spPr/>
        <p:txBody>
          <a:bodyPr/>
          <a:lstStyle/>
          <a:p>
            <a:fld id="{838D701A-8E53-40E5-9873-A6B9CA5A98F2}" type="datetimeFigureOut">
              <a:rPr kumimoji="1" lang="ja-JP" altLang="en-US" smtClean="0"/>
              <a:t>2022/3/16</a:t>
            </a:fld>
            <a:endParaRPr kumimoji="1" lang="ja-JP" altLang="en-US"/>
          </a:p>
        </p:txBody>
      </p:sp>
      <p:sp>
        <p:nvSpPr>
          <p:cNvPr id="5" name="フッター プレースホルダー 4">
            <a:extLst>
              <a:ext uri="{FF2B5EF4-FFF2-40B4-BE49-F238E27FC236}">
                <a16:creationId xmlns:a16="http://schemas.microsoft.com/office/drawing/2014/main" id="{02A9D757-EFF3-4FFA-B006-4CCFD1AA4C6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7197993-6745-4E4E-AD1B-E2A9D6D9F355}"/>
              </a:ext>
            </a:extLst>
          </p:cNvPr>
          <p:cNvSpPr>
            <a:spLocks noGrp="1"/>
          </p:cNvSpPr>
          <p:nvPr>
            <p:ph type="sldNum" sz="quarter" idx="12"/>
          </p:nvPr>
        </p:nvSpPr>
        <p:spPr/>
        <p:txBody>
          <a:bodyPr/>
          <a:lstStyle/>
          <a:p>
            <a:fld id="{7D9182EA-043B-47AD-BEFF-A5C83AEECF41}" type="slidenum">
              <a:rPr kumimoji="1" lang="ja-JP" altLang="en-US" smtClean="0"/>
              <a:t>‹#›</a:t>
            </a:fld>
            <a:endParaRPr kumimoji="1" lang="ja-JP" altLang="en-US"/>
          </a:p>
        </p:txBody>
      </p:sp>
    </p:spTree>
    <p:extLst>
      <p:ext uri="{BB962C8B-B14F-4D97-AF65-F5344CB8AC3E}">
        <p14:creationId xmlns:p14="http://schemas.microsoft.com/office/powerpoint/2010/main" val="829532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2A71E9-3E1E-4BC3-BF65-F0A55F2EAFD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3014D76-F30A-4984-8F8F-FC9E7B05215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58143DD-23D3-47EC-A57F-81BC86E2465A}"/>
              </a:ext>
            </a:extLst>
          </p:cNvPr>
          <p:cNvSpPr>
            <a:spLocks noGrp="1"/>
          </p:cNvSpPr>
          <p:nvPr>
            <p:ph type="dt" sz="half" idx="10"/>
          </p:nvPr>
        </p:nvSpPr>
        <p:spPr/>
        <p:txBody>
          <a:bodyPr/>
          <a:lstStyle/>
          <a:p>
            <a:fld id="{838D701A-8E53-40E5-9873-A6B9CA5A98F2}" type="datetimeFigureOut">
              <a:rPr kumimoji="1" lang="ja-JP" altLang="en-US" smtClean="0"/>
              <a:t>2022/3/16</a:t>
            </a:fld>
            <a:endParaRPr kumimoji="1" lang="ja-JP" altLang="en-US"/>
          </a:p>
        </p:txBody>
      </p:sp>
      <p:sp>
        <p:nvSpPr>
          <p:cNvPr id="5" name="フッター プレースホルダー 4">
            <a:extLst>
              <a:ext uri="{FF2B5EF4-FFF2-40B4-BE49-F238E27FC236}">
                <a16:creationId xmlns:a16="http://schemas.microsoft.com/office/drawing/2014/main" id="{94DE3509-963F-4D95-8416-BCC6100F62E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4774301-CA56-41EE-B25D-F39EC6996E01}"/>
              </a:ext>
            </a:extLst>
          </p:cNvPr>
          <p:cNvSpPr>
            <a:spLocks noGrp="1"/>
          </p:cNvSpPr>
          <p:nvPr>
            <p:ph type="sldNum" sz="quarter" idx="12"/>
          </p:nvPr>
        </p:nvSpPr>
        <p:spPr/>
        <p:txBody>
          <a:bodyPr/>
          <a:lstStyle/>
          <a:p>
            <a:fld id="{7D9182EA-043B-47AD-BEFF-A5C83AEECF41}" type="slidenum">
              <a:rPr kumimoji="1" lang="ja-JP" altLang="en-US" smtClean="0"/>
              <a:t>‹#›</a:t>
            </a:fld>
            <a:endParaRPr kumimoji="1" lang="ja-JP" altLang="en-US"/>
          </a:p>
        </p:txBody>
      </p:sp>
    </p:spTree>
    <p:extLst>
      <p:ext uri="{BB962C8B-B14F-4D97-AF65-F5344CB8AC3E}">
        <p14:creationId xmlns:p14="http://schemas.microsoft.com/office/powerpoint/2010/main" val="2706320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39E9BE-05F2-4CDC-80E3-1445C142AC47}"/>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912522E-7CD5-4299-91C5-0AE4453986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EFDF1ADF-A4E5-469C-B698-665825A2BCB7}"/>
              </a:ext>
            </a:extLst>
          </p:cNvPr>
          <p:cNvSpPr>
            <a:spLocks noGrp="1"/>
          </p:cNvSpPr>
          <p:nvPr>
            <p:ph type="dt" sz="half" idx="10"/>
          </p:nvPr>
        </p:nvSpPr>
        <p:spPr/>
        <p:txBody>
          <a:bodyPr/>
          <a:lstStyle/>
          <a:p>
            <a:fld id="{838D701A-8E53-40E5-9873-A6B9CA5A98F2}" type="datetimeFigureOut">
              <a:rPr kumimoji="1" lang="ja-JP" altLang="en-US" smtClean="0"/>
              <a:t>2022/3/16</a:t>
            </a:fld>
            <a:endParaRPr kumimoji="1" lang="ja-JP" altLang="en-US"/>
          </a:p>
        </p:txBody>
      </p:sp>
      <p:sp>
        <p:nvSpPr>
          <p:cNvPr id="5" name="フッター プレースホルダー 4">
            <a:extLst>
              <a:ext uri="{FF2B5EF4-FFF2-40B4-BE49-F238E27FC236}">
                <a16:creationId xmlns:a16="http://schemas.microsoft.com/office/drawing/2014/main" id="{D03F9723-84EB-440A-A7BF-ECAA3232956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AC2EA3E-AD62-4ED5-814A-5F618E8EF89B}"/>
              </a:ext>
            </a:extLst>
          </p:cNvPr>
          <p:cNvSpPr>
            <a:spLocks noGrp="1"/>
          </p:cNvSpPr>
          <p:nvPr>
            <p:ph type="sldNum" sz="quarter" idx="12"/>
          </p:nvPr>
        </p:nvSpPr>
        <p:spPr/>
        <p:txBody>
          <a:bodyPr/>
          <a:lstStyle/>
          <a:p>
            <a:fld id="{7D9182EA-043B-47AD-BEFF-A5C83AEECF41}" type="slidenum">
              <a:rPr kumimoji="1" lang="ja-JP" altLang="en-US" smtClean="0"/>
              <a:t>‹#›</a:t>
            </a:fld>
            <a:endParaRPr kumimoji="1" lang="ja-JP" altLang="en-US"/>
          </a:p>
        </p:txBody>
      </p:sp>
    </p:spTree>
    <p:extLst>
      <p:ext uri="{BB962C8B-B14F-4D97-AF65-F5344CB8AC3E}">
        <p14:creationId xmlns:p14="http://schemas.microsoft.com/office/powerpoint/2010/main" val="2147914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F59F40-6678-4036-A878-5AAAEC21BD3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77A65E6-2C59-4197-9E54-1D42C5727212}"/>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636240A7-FFE6-4D91-BB65-86A9B68DC50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6965E19-43F3-4D57-BAC3-5CA330D8CC22}"/>
              </a:ext>
            </a:extLst>
          </p:cNvPr>
          <p:cNvSpPr>
            <a:spLocks noGrp="1"/>
          </p:cNvSpPr>
          <p:nvPr>
            <p:ph type="dt" sz="half" idx="10"/>
          </p:nvPr>
        </p:nvSpPr>
        <p:spPr/>
        <p:txBody>
          <a:bodyPr/>
          <a:lstStyle/>
          <a:p>
            <a:fld id="{838D701A-8E53-40E5-9873-A6B9CA5A98F2}" type="datetimeFigureOut">
              <a:rPr kumimoji="1" lang="ja-JP" altLang="en-US" smtClean="0"/>
              <a:t>2022/3/16</a:t>
            </a:fld>
            <a:endParaRPr kumimoji="1" lang="ja-JP" altLang="en-US"/>
          </a:p>
        </p:txBody>
      </p:sp>
      <p:sp>
        <p:nvSpPr>
          <p:cNvPr id="6" name="フッター プレースホルダー 5">
            <a:extLst>
              <a:ext uri="{FF2B5EF4-FFF2-40B4-BE49-F238E27FC236}">
                <a16:creationId xmlns:a16="http://schemas.microsoft.com/office/drawing/2014/main" id="{D73C626F-BC30-4240-9E96-794B79E6C5F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58C6422-7775-4EEC-AECE-B9ADA9738E8C}"/>
              </a:ext>
            </a:extLst>
          </p:cNvPr>
          <p:cNvSpPr>
            <a:spLocks noGrp="1"/>
          </p:cNvSpPr>
          <p:nvPr>
            <p:ph type="sldNum" sz="quarter" idx="12"/>
          </p:nvPr>
        </p:nvSpPr>
        <p:spPr/>
        <p:txBody>
          <a:bodyPr/>
          <a:lstStyle/>
          <a:p>
            <a:fld id="{7D9182EA-043B-47AD-BEFF-A5C83AEECF41}" type="slidenum">
              <a:rPr kumimoji="1" lang="ja-JP" altLang="en-US" smtClean="0"/>
              <a:t>‹#›</a:t>
            </a:fld>
            <a:endParaRPr kumimoji="1" lang="ja-JP" altLang="en-US"/>
          </a:p>
        </p:txBody>
      </p:sp>
    </p:spTree>
    <p:extLst>
      <p:ext uri="{BB962C8B-B14F-4D97-AF65-F5344CB8AC3E}">
        <p14:creationId xmlns:p14="http://schemas.microsoft.com/office/powerpoint/2010/main" val="1574502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E39FC9-1133-4A62-A47D-6F93B678A768}"/>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442F275-CBE7-4835-8C47-24D05141E2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61DEA22A-5306-43E2-A56E-1F78A8095D8B}"/>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89F5506A-189C-4647-B06E-C9911EE848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2A10D0A-9DAC-4FA2-9EE1-8261A0790A45}"/>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A1287CE-6297-46EC-AEAF-CFE4822100D2}"/>
              </a:ext>
            </a:extLst>
          </p:cNvPr>
          <p:cNvSpPr>
            <a:spLocks noGrp="1"/>
          </p:cNvSpPr>
          <p:nvPr>
            <p:ph type="dt" sz="half" idx="10"/>
          </p:nvPr>
        </p:nvSpPr>
        <p:spPr/>
        <p:txBody>
          <a:bodyPr/>
          <a:lstStyle/>
          <a:p>
            <a:fld id="{838D701A-8E53-40E5-9873-A6B9CA5A98F2}" type="datetimeFigureOut">
              <a:rPr kumimoji="1" lang="ja-JP" altLang="en-US" smtClean="0"/>
              <a:t>2022/3/16</a:t>
            </a:fld>
            <a:endParaRPr kumimoji="1" lang="ja-JP" altLang="en-US"/>
          </a:p>
        </p:txBody>
      </p:sp>
      <p:sp>
        <p:nvSpPr>
          <p:cNvPr id="8" name="フッター プレースホルダー 7">
            <a:extLst>
              <a:ext uri="{FF2B5EF4-FFF2-40B4-BE49-F238E27FC236}">
                <a16:creationId xmlns:a16="http://schemas.microsoft.com/office/drawing/2014/main" id="{19F319BB-1449-44B0-8FAC-E69246F9C038}"/>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CE3284FC-9A07-4945-8518-A7FA07FB2B0F}"/>
              </a:ext>
            </a:extLst>
          </p:cNvPr>
          <p:cNvSpPr>
            <a:spLocks noGrp="1"/>
          </p:cNvSpPr>
          <p:nvPr>
            <p:ph type="sldNum" sz="quarter" idx="12"/>
          </p:nvPr>
        </p:nvSpPr>
        <p:spPr/>
        <p:txBody>
          <a:bodyPr/>
          <a:lstStyle/>
          <a:p>
            <a:fld id="{7D9182EA-043B-47AD-BEFF-A5C83AEECF41}" type="slidenum">
              <a:rPr kumimoji="1" lang="ja-JP" altLang="en-US" smtClean="0"/>
              <a:t>‹#›</a:t>
            </a:fld>
            <a:endParaRPr kumimoji="1" lang="ja-JP" altLang="en-US"/>
          </a:p>
        </p:txBody>
      </p:sp>
    </p:spTree>
    <p:extLst>
      <p:ext uri="{BB962C8B-B14F-4D97-AF65-F5344CB8AC3E}">
        <p14:creationId xmlns:p14="http://schemas.microsoft.com/office/powerpoint/2010/main" val="1010092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6E09B5-20DE-4E23-A678-E3F3F8EEBE40}"/>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FB743B0-0EF7-4FB2-A52B-2606E3B0F89C}"/>
              </a:ext>
            </a:extLst>
          </p:cNvPr>
          <p:cNvSpPr>
            <a:spLocks noGrp="1"/>
          </p:cNvSpPr>
          <p:nvPr>
            <p:ph type="dt" sz="half" idx="10"/>
          </p:nvPr>
        </p:nvSpPr>
        <p:spPr/>
        <p:txBody>
          <a:bodyPr/>
          <a:lstStyle/>
          <a:p>
            <a:fld id="{838D701A-8E53-40E5-9873-A6B9CA5A98F2}" type="datetimeFigureOut">
              <a:rPr kumimoji="1" lang="ja-JP" altLang="en-US" smtClean="0"/>
              <a:t>2022/3/16</a:t>
            </a:fld>
            <a:endParaRPr kumimoji="1" lang="ja-JP" altLang="en-US"/>
          </a:p>
        </p:txBody>
      </p:sp>
      <p:sp>
        <p:nvSpPr>
          <p:cNvPr id="4" name="フッター プレースホルダー 3">
            <a:extLst>
              <a:ext uri="{FF2B5EF4-FFF2-40B4-BE49-F238E27FC236}">
                <a16:creationId xmlns:a16="http://schemas.microsoft.com/office/drawing/2014/main" id="{304AE99D-BC1D-47DC-8B57-6A5CA08E7B5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60D2597F-6407-4A25-9DD7-7E08A61BDC8F}"/>
              </a:ext>
            </a:extLst>
          </p:cNvPr>
          <p:cNvSpPr>
            <a:spLocks noGrp="1"/>
          </p:cNvSpPr>
          <p:nvPr>
            <p:ph type="sldNum" sz="quarter" idx="12"/>
          </p:nvPr>
        </p:nvSpPr>
        <p:spPr/>
        <p:txBody>
          <a:bodyPr/>
          <a:lstStyle/>
          <a:p>
            <a:fld id="{7D9182EA-043B-47AD-BEFF-A5C83AEECF41}" type="slidenum">
              <a:rPr kumimoji="1" lang="ja-JP" altLang="en-US" smtClean="0"/>
              <a:t>‹#›</a:t>
            </a:fld>
            <a:endParaRPr kumimoji="1" lang="ja-JP" altLang="en-US"/>
          </a:p>
        </p:txBody>
      </p:sp>
    </p:spTree>
    <p:extLst>
      <p:ext uri="{BB962C8B-B14F-4D97-AF65-F5344CB8AC3E}">
        <p14:creationId xmlns:p14="http://schemas.microsoft.com/office/powerpoint/2010/main" val="3193307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D705C77-6C79-4D26-B367-4E9FE1D3633A}"/>
              </a:ext>
            </a:extLst>
          </p:cNvPr>
          <p:cNvSpPr>
            <a:spLocks noGrp="1"/>
          </p:cNvSpPr>
          <p:nvPr>
            <p:ph type="dt" sz="half" idx="10"/>
          </p:nvPr>
        </p:nvSpPr>
        <p:spPr/>
        <p:txBody>
          <a:bodyPr/>
          <a:lstStyle/>
          <a:p>
            <a:fld id="{838D701A-8E53-40E5-9873-A6B9CA5A98F2}" type="datetimeFigureOut">
              <a:rPr kumimoji="1" lang="ja-JP" altLang="en-US" smtClean="0"/>
              <a:t>2022/3/16</a:t>
            </a:fld>
            <a:endParaRPr kumimoji="1" lang="ja-JP" altLang="en-US"/>
          </a:p>
        </p:txBody>
      </p:sp>
      <p:sp>
        <p:nvSpPr>
          <p:cNvPr id="3" name="フッター プレースホルダー 2">
            <a:extLst>
              <a:ext uri="{FF2B5EF4-FFF2-40B4-BE49-F238E27FC236}">
                <a16:creationId xmlns:a16="http://schemas.microsoft.com/office/drawing/2014/main" id="{C0F1340B-52ED-4876-BBF7-E41ED85CD731}"/>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4E4D909-FB90-411D-9D2B-CCC1857CF94D}"/>
              </a:ext>
            </a:extLst>
          </p:cNvPr>
          <p:cNvSpPr>
            <a:spLocks noGrp="1"/>
          </p:cNvSpPr>
          <p:nvPr>
            <p:ph type="sldNum" sz="quarter" idx="12"/>
          </p:nvPr>
        </p:nvSpPr>
        <p:spPr/>
        <p:txBody>
          <a:bodyPr/>
          <a:lstStyle/>
          <a:p>
            <a:fld id="{7D9182EA-043B-47AD-BEFF-A5C83AEECF41}" type="slidenum">
              <a:rPr kumimoji="1" lang="ja-JP" altLang="en-US" smtClean="0"/>
              <a:t>‹#›</a:t>
            </a:fld>
            <a:endParaRPr kumimoji="1" lang="ja-JP" altLang="en-US"/>
          </a:p>
        </p:txBody>
      </p:sp>
    </p:spTree>
    <p:extLst>
      <p:ext uri="{BB962C8B-B14F-4D97-AF65-F5344CB8AC3E}">
        <p14:creationId xmlns:p14="http://schemas.microsoft.com/office/powerpoint/2010/main" val="2458851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1AFE5A-05DB-4E51-AEA4-4042991DE999}"/>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149E199-84F8-4DCC-BBE4-9ED67DFF72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FFA225E-7DB6-40F5-9780-BE50483C46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0E47A2B-490F-40D1-91C1-6170E550549D}"/>
              </a:ext>
            </a:extLst>
          </p:cNvPr>
          <p:cNvSpPr>
            <a:spLocks noGrp="1"/>
          </p:cNvSpPr>
          <p:nvPr>
            <p:ph type="dt" sz="half" idx="10"/>
          </p:nvPr>
        </p:nvSpPr>
        <p:spPr/>
        <p:txBody>
          <a:bodyPr/>
          <a:lstStyle/>
          <a:p>
            <a:fld id="{838D701A-8E53-40E5-9873-A6B9CA5A98F2}" type="datetimeFigureOut">
              <a:rPr kumimoji="1" lang="ja-JP" altLang="en-US" smtClean="0"/>
              <a:t>2022/3/16</a:t>
            </a:fld>
            <a:endParaRPr kumimoji="1" lang="ja-JP" altLang="en-US"/>
          </a:p>
        </p:txBody>
      </p:sp>
      <p:sp>
        <p:nvSpPr>
          <p:cNvPr id="6" name="フッター プレースホルダー 5">
            <a:extLst>
              <a:ext uri="{FF2B5EF4-FFF2-40B4-BE49-F238E27FC236}">
                <a16:creationId xmlns:a16="http://schemas.microsoft.com/office/drawing/2014/main" id="{36B3F910-6EE2-4444-B960-7C963348D8E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B5145EC-32C6-4D6A-86C2-D53FB4FEB1D0}"/>
              </a:ext>
            </a:extLst>
          </p:cNvPr>
          <p:cNvSpPr>
            <a:spLocks noGrp="1"/>
          </p:cNvSpPr>
          <p:nvPr>
            <p:ph type="sldNum" sz="quarter" idx="12"/>
          </p:nvPr>
        </p:nvSpPr>
        <p:spPr/>
        <p:txBody>
          <a:bodyPr/>
          <a:lstStyle/>
          <a:p>
            <a:fld id="{7D9182EA-043B-47AD-BEFF-A5C83AEECF41}" type="slidenum">
              <a:rPr kumimoji="1" lang="ja-JP" altLang="en-US" smtClean="0"/>
              <a:t>‹#›</a:t>
            </a:fld>
            <a:endParaRPr kumimoji="1" lang="ja-JP" altLang="en-US"/>
          </a:p>
        </p:txBody>
      </p:sp>
    </p:spTree>
    <p:extLst>
      <p:ext uri="{BB962C8B-B14F-4D97-AF65-F5344CB8AC3E}">
        <p14:creationId xmlns:p14="http://schemas.microsoft.com/office/powerpoint/2010/main" val="126804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5A83C54-2F7A-4271-BC92-AD3A34AFDB9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5AD7882-F8BB-4233-9AC4-9C33326EDB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3A96DFCD-1DB5-4E9F-B78B-668E1E4DB2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DF8196A-8739-441A-A642-2F6E625278E5}"/>
              </a:ext>
            </a:extLst>
          </p:cNvPr>
          <p:cNvSpPr>
            <a:spLocks noGrp="1"/>
          </p:cNvSpPr>
          <p:nvPr>
            <p:ph type="dt" sz="half" idx="10"/>
          </p:nvPr>
        </p:nvSpPr>
        <p:spPr/>
        <p:txBody>
          <a:bodyPr/>
          <a:lstStyle/>
          <a:p>
            <a:fld id="{838D701A-8E53-40E5-9873-A6B9CA5A98F2}" type="datetimeFigureOut">
              <a:rPr kumimoji="1" lang="ja-JP" altLang="en-US" smtClean="0"/>
              <a:t>2022/3/16</a:t>
            </a:fld>
            <a:endParaRPr kumimoji="1" lang="ja-JP" altLang="en-US"/>
          </a:p>
        </p:txBody>
      </p:sp>
      <p:sp>
        <p:nvSpPr>
          <p:cNvPr id="6" name="フッター プレースホルダー 5">
            <a:extLst>
              <a:ext uri="{FF2B5EF4-FFF2-40B4-BE49-F238E27FC236}">
                <a16:creationId xmlns:a16="http://schemas.microsoft.com/office/drawing/2014/main" id="{759B4E74-5EFC-48FD-87F9-BE8BF85530E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DE58208-48E5-40D7-809A-C449F0AAF836}"/>
              </a:ext>
            </a:extLst>
          </p:cNvPr>
          <p:cNvSpPr>
            <a:spLocks noGrp="1"/>
          </p:cNvSpPr>
          <p:nvPr>
            <p:ph type="sldNum" sz="quarter" idx="12"/>
          </p:nvPr>
        </p:nvSpPr>
        <p:spPr/>
        <p:txBody>
          <a:bodyPr/>
          <a:lstStyle/>
          <a:p>
            <a:fld id="{7D9182EA-043B-47AD-BEFF-A5C83AEECF41}" type="slidenum">
              <a:rPr kumimoji="1" lang="ja-JP" altLang="en-US" smtClean="0"/>
              <a:t>‹#›</a:t>
            </a:fld>
            <a:endParaRPr kumimoji="1" lang="ja-JP" altLang="en-US"/>
          </a:p>
        </p:txBody>
      </p:sp>
    </p:spTree>
    <p:extLst>
      <p:ext uri="{BB962C8B-B14F-4D97-AF65-F5344CB8AC3E}">
        <p14:creationId xmlns:p14="http://schemas.microsoft.com/office/powerpoint/2010/main" val="3722789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957A3C1-1D62-47B3-B514-B740554BC13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E120468-2191-44ED-BBD9-F7DBF53621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CC88945-23D8-4134-888C-E7048CEE06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8D701A-8E53-40E5-9873-A6B9CA5A98F2}" type="datetimeFigureOut">
              <a:rPr kumimoji="1" lang="ja-JP" altLang="en-US" smtClean="0"/>
              <a:t>2022/3/16</a:t>
            </a:fld>
            <a:endParaRPr kumimoji="1" lang="ja-JP" altLang="en-US"/>
          </a:p>
        </p:txBody>
      </p:sp>
      <p:sp>
        <p:nvSpPr>
          <p:cNvPr id="5" name="フッター プレースホルダー 4">
            <a:extLst>
              <a:ext uri="{FF2B5EF4-FFF2-40B4-BE49-F238E27FC236}">
                <a16:creationId xmlns:a16="http://schemas.microsoft.com/office/drawing/2014/main" id="{059CF9F7-4507-4569-84DC-56DBB842D1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2473702F-CD7E-44F5-9C18-6BF635C711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182EA-043B-47AD-BEFF-A5C83AEECF41}" type="slidenum">
              <a:rPr kumimoji="1" lang="ja-JP" altLang="en-US" smtClean="0"/>
              <a:t>‹#›</a:t>
            </a:fld>
            <a:endParaRPr kumimoji="1" lang="ja-JP" altLang="en-US"/>
          </a:p>
        </p:txBody>
      </p:sp>
    </p:spTree>
    <p:extLst>
      <p:ext uri="{BB962C8B-B14F-4D97-AF65-F5344CB8AC3E}">
        <p14:creationId xmlns:p14="http://schemas.microsoft.com/office/powerpoint/2010/main" val="3264367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2.wmf"/></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5.jp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2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46.jpg"/></Relationships>
</file>

<file path=ppt/slides/_rels/slide3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2.xml"/><Relationship Id="rId1" Type="http://schemas.openxmlformats.org/officeDocument/2006/relationships/video" Target="https://www.youtube.com/embed/v8sj3jihxAU?feature=oembed"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eg"/><Relationship Id="rId1" Type="http://schemas.openxmlformats.org/officeDocument/2006/relationships/slideLayout" Target="../slideLayouts/slideLayout2.xml"/><Relationship Id="rId4" Type="http://schemas.openxmlformats.org/officeDocument/2006/relationships/image" Target="../media/image54.JPG"/></Relationships>
</file>

<file path=ppt/slides/_rels/slide3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slideLayout" Target="../slideLayouts/slideLayout2.xml"/><Relationship Id="rId1" Type="http://schemas.openxmlformats.org/officeDocument/2006/relationships/video" Target="https://www.youtube.com/embed/52zJNyn-9BQ?feature=oembe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image" Target="../media/image59.jpg"/><Relationship Id="rId1" Type="http://schemas.openxmlformats.org/officeDocument/2006/relationships/slideLayout" Target="../slideLayouts/slideLayout2.xml"/><Relationship Id="rId4" Type="http://schemas.openxmlformats.org/officeDocument/2006/relationships/image" Target="../media/image61.jpg"/></Relationships>
</file>

<file path=ppt/slides/_rels/slide44.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slideLayout" Target="../slideLayouts/slideLayout2.xml"/><Relationship Id="rId1" Type="http://schemas.openxmlformats.org/officeDocument/2006/relationships/video" Target="https://www.youtube.com/embed/x2YpgOOeBvI?feature=oembed"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69.jpeg"/><Relationship Id="rId1" Type="http://schemas.openxmlformats.org/officeDocument/2006/relationships/slideLayout" Target="../slideLayouts/slideLayout2.xml"/><Relationship Id="rId4" Type="http://schemas.openxmlformats.org/officeDocument/2006/relationships/image" Target="../media/image71.jpg"/></Relationships>
</file>

<file path=ppt/slides/_rels/slide5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54.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image" Target="../media/image77.JPG"/><Relationship Id="rId1" Type="http://schemas.openxmlformats.org/officeDocument/2006/relationships/slideLayout" Target="../slideLayouts/slideLayout2.xml"/><Relationship Id="rId4" Type="http://schemas.openxmlformats.org/officeDocument/2006/relationships/image" Target="../media/image79.JPG"/></Relationships>
</file>

<file path=ppt/slides/_rels/slide55.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77.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image" Target="../media/image81.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slideLayout" Target="../slideLayouts/slideLayout2.xml"/><Relationship Id="rId1" Type="http://schemas.openxmlformats.org/officeDocument/2006/relationships/video" Target="https://www.youtube.com/embed/vGeS6jBIYVk?feature=oembed" TargetMode="External"/></Relationships>
</file>

<file path=ppt/slides/_rels/slide58.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85.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8.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slideLayout" Target="../slideLayouts/slideLayout2.xml"/><Relationship Id="rId1" Type="http://schemas.openxmlformats.org/officeDocument/2006/relationships/video" Target="https://www.youtube.com/embed/ymFoE36DtIk?feature=oembed" TargetMode="Externa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6AA40A-7557-4B6F-83AB-C450835AF038}"/>
              </a:ext>
            </a:extLst>
          </p:cNvPr>
          <p:cNvSpPr>
            <a:spLocks noGrp="1"/>
          </p:cNvSpPr>
          <p:nvPr>
            <p:ph type="ctrTitle"/>
          </p:nvPr>
        </p:nvSpPr>
        <p:spPr>
          <a:xfrm>
            <a:off x="323850" y="278296"/>
            <a:ext cx="11391900" cy="2483954"/>
          </a:xfrm>
        </p:spPr>
        <p:txBody>
          <a:bodyPr>
            <a:noAutofit/>
          </a:bodyPr>
          <a:lstStyle/>
          <a:p>
            <a:r>
              <a:rPr lang="ja-JP" altLang="en-US" sz="7200" b="1"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仮想空間を旅行しよう</a:t>
            </a:r>
            <a:br>
              <a:rPr lang="en-US" altLang="ja-JP" sz="7200" b="1"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br>
            <a:r>
              <a:rPr lang="ja-JP" altLang="en-US" sz="7200" b="1"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北朝鮮編</a:t>
            </a:r>
            <a:r>
              <a:rPr lang="ja-JP" altLang="en-US" sz="4800" b="1"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その</a:t>
            </a:r>
            <a:r>
              <a:rPr lang="en-US" altLang="ja-JP" sz="4800" b="1"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2</a:t>
            </a:r>
            <a:endParaRPr lang="ja-JP" altLang="en-US" sz="4800" b="1"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3" name="字幕 2">
            <a:extLst>
              <a:ext uri="{FF2B5EF4-FFF2-40B4-BE49-F238E27FC236}">
                <a16:creationId xmlns:a16="http://schemas.microsoft.com/office/drawing/2014/main" id="{0658E3E8-20E8-4B71-87CB-526D69885782}"/>
              </a:ext>
            </a:extLst>
          </p:cNvPr>
          <p:cNvSpPr>
            <a:spLocks noGrp="1"/>
          </p:cNvSpPr>
          <p:nvPr>
            <p:ph type="subTitle" idx="1"/>
          </p:nvPr>
        </p:nvSpPr>
        <p:spPr>
          <a:xfrm>
            <a:off x="2200275" y="4382184"/>
            <a:ext cx="6006846" cy="1046162"/>
          </a:xfrm>
        </p:spPr>
        <p:txBody>
          <a:bodyPr>
            <a:normAutofit/>
          </a:bodyPr>
          <a:lstStyle/>
          <a:p>
            <a:r>
              <a:rPr lang="en-US" altLang="ja-JP" sz="5400" b="1" i="1" dirty="0">
                <a:latin typeface="ＭＳ 明朝" panose="02020609040205080304" pitchFamily="17" charset="-128"/>
                <a:ea typeface="ＭＳ 明朝" panose="02020609040205080304" pitchFamily="17" charset="-128"/>
                <a:cs typeface="+mj-cs"/>
              </a:rPr>
              <a:t>2021/3/23 &amp; 2/29</a:t>
            </a:r>
            <a:endParaRPr lang="ja-JP" altLang="en-US" sz="5400" b="1" i="1" dirty="0">
              <a:latin typeface="ＭＳ 明朝" panose="02020609040205080304" pitchFamily="17" charset="-128"/>
              <a:ea typeface="ＭＳ 明朝" panose="02020609040205080304" pitchFamily="17" charset="-128"/>
              <a:cs typeface="+mj-cs"/>
            </a:endParaRPr>
          </a:p>
        </p:txBody>
      </p:sp>
      <p:sp>
        <p:nvSpPr>
          <p:cNvPr id="4" name="テキスト ボックス 3">
            <a:extLst>
              <a:ext uri="{FF2B5EF4-FFF2-40B4-BE49-F238E27FC236}">
                <a16:creationId xmlns:a16="http://schemas.microsoft.com/office/drawing/2014/main" id="{8EA3003B-AB04-41FD-BF1E-96D4557C14B0}"/>
              </a:ext>
            </a:extLst>
          </p:cNvPr>
          <p:cNvSpPr txBox="1"/>
          <p:nvPr/>
        </p:nvSpPr>
        <p:spPr>
          <a:xfrm flipH="1">
            <a:off x="4002904" y="2973588"/>
            <a:ext cx="3474220" cy="1015663"/>
          </a:xfrm>
          <a:prstGeom prst="rect">
            <a:avLst/>
          </a:prstGeom>
          <a:noFill/>
        </p:spPr>
        <p:txBody>
          <a:bodyPr wrap="square" rtlCol="0">
            <a:spAutoFit/>
          </a:bodyPr>
          <a:lstStyle/>
          <a:p>
            <a:r>
              <a:rPr lang="en-US" altLang="ja-JP" sz="6000" b="1" dirty="0">
                <a:solidFill>
                  <a:schemeClr val="accent5">
                    <a:lumMod val="75000"/>
                  </a:schemeClr>
                </a:solidFill>
                <a:latin typeface="HG丸ｺﾞｼｯｸM-PRO" panose="020F0600000000000000" pitchFamily="50" charset="-128"/>
                <a:ea typeface="HG丸ｺﾞｼｯｸM-PRO" panose="020F0600000000000000" pitchFamily="50" charset="-128"/>
                <a:cs typeface="+mj-cs"/>
              </a:rPr>
              <a:t>No.21</a:t>
            </a:r>
            <a:endParaRPr lang="ja-JP" altLang="en-US" sz="6000" b="1" dirty="0">
              <a:solidFill>
                <a:schemeClr val="accent5">
                  <a:lumMod val="75000"/>
                </a:schemeClr>
              </a:solidFill>
              <a:latin typeface="HG丸ｺﾞｼｯｸM-PRO" panose="020F0600000000000000" pitchFamily="50" charset="-128"/>
              <a:ea typeface="HG丸ｺﾞｼｯｸM-PRO" panose="020F0600000000000000" pitchFamily="50" charset="-128"/>
              <a:cs typeface="+mj-cs"/>
            </a:endParaRPr>
          </a:p>
        </p:txBody>
      </p:sp>
      <p:pic>
        <p:nvPicPr>
          <p:cNvPr id="7" name="図 6">
            <a:extLst>
              <a:ext uri="{FF2B5EF4-FFF2-40B4-BE49-F238E27FC236}">
                <a16:creationId xmlns:a16="http://schemas.microsoft.com/office/drawing/2014/main" id="{6FA832B7-D6F2-4905-94F5-80E86FD79F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2627" y="5609185"/>
            <a:ext cx="5429250" cy="895350"/>
          </a:xfrm>
          <a:prstGeom prst="rect">
            <a:avLst/>
          </a:prstGeom>
        </p:spPr>
      </p:pic>
    </p:spTree>
    <p:extLst>
      <p:ext uri="{BB962C8B-B14F-4D97-AF65-F5344CB8AC3E}">
        <p14:creationId xmlns:p14="http://schemas.microsoft.com/office/powerpoint/2010/main" val="552524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273208C6-BF3C-4D36-A02E-1C0003E24EC9}"/>
              </a:ext>
            </a:extLst>
          </p:cNvPr>
          <p:cNvSpPr/>
          <p:nvPr/>
        </p:nvSpPr>
        <p:spPr>
          <a:xfrm>
            <a:off x="342899" y="93689"/>
            <a:ext cx="4674871" cy="773240"/>
          </a:xfrm>
          <a:prstGeom prst="roundRect">
            <a:avLst/>
          </a:prstGeom>
          <a:ln w="38100">
            <a:solidFill>
              <a:schemeClr val="accent6">
                <a:lumMod val="40000"/>
                <a:lumOff val="60000"/>
              </a:schemeClr>
            </a:solid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7-</a:t>
            </a:r>
            <a:r>
              <a:rPr lang="ja-JP" altLang="en-US"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⑦ </a:t>
            </a:r>
            <a:r>
              <a:rPr lang="ko-KR" altLang="en-US" sz="3600" b="1" kern="0" dirty="0">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옥류관</a:t>
            </a:r>
            <a:r>
              <a:rPr lang="en-US" altLang="ko-KR"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lang="ko-KR" altLang="en-US"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玉流館</a:t>
            </a:r>
            <a:r>
              <a:rPr lang="en-US" altLang="ko-KR"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p>
        </p:txBody>
      </p:sp>
      <p:pic>
        <p:nvPicPr>
          <p:cNvPr id="4" name="図 3">
            <a:extLst>
              <a:ext uri="{FF2B5EF4-FFF2-40B4-BE49-F238E27FC236}">
                <a16:creationId xmlns:a16="http://schemas.microsoft.com/office/drawing/2014/main" id="{A4977549-2375-4240-866E-0B2AE248B3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8092" y="0"/>
            <a:ext cx="4593907" cy="3195318"/>
          </a:xfrm>
          <a:prstGeom prst="rect">
            <a:avLst/>
          </a:prstGeom>
        </p:spPr>
      </p:pic>
      <p:pic>
        <p:nvPicPr>
          <p:cNvPr id="9" name="図 8">
            <a:extLst>
              <a:ext uri="{FF2B5EF4-FFF2-40B4-BE49-F238E27FC236}">
                <a16:creationId xmlns:a16="http://schemas.microsoft.com/office/drawing/2014/main" id="{F782FA4D-A965-4709-A398-BB93A7423F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091" y="3322475"/>
            <a:ext cx="4593907" cy="3443655"/>
          </a:xfrm>
          <a:prstGeom prst="rect">
            <a:avLst/>
          </a:prstGeom>
        </p:spPr>
      </p:pic>
      <p:sp>
        <p:nvSpPr>
          <p:cNvPr id="10" name="テキスト ボックス 9">
            <a:extLst>
              <a:ext uri="{FF2B5EF4-FFF2-40B4-BE49-F238E27FC236}">
                <a16:creationId xmlns:a16="http://schemas.microsoft.com/office/drawing/2014/main" id="{563D342C-FA91-479D-B918-31B727CBC49A}"/>
              </a:ext>
            </a:extLst>
          </p:cNvPr>
          <p:cNvSpPr txBox="1"/>
          <p:nvPr/>
        </p:nvSpPr>
        <p:spPr>
          <a:xfrm>
            <a:off x="259557" y="1099541"/>
            <a:ext cx="5836443" cy="1938992"/>
          </a:xfrm>
          <a:prstGeom prst="rect">
            <a:avLst/>
          </a:prstGeom>
          <a:noFill/>
        </p:spPr>
        <p:txBody>
          <a:bodyPr wrap="square" rtlCol="0">
            <a:spAutoFit/>
          </a:bodyPr>
          <a:lstStyle/>
          <a:p>
            <a:pPr algn="l">
              <a:buFont typeface="Arial" panose="020B0604020202020204" pitchFamily="34" charset="0"/>
              <a:buChar char="•"/>
            </a:pPr>
            <a:r>
              <a:rPr lang="ko-KR" altLang="en-US" sz="2400" b="0" i="0" dirty="0" err="1">
                <a:solidFill>
                  <a:srgbClr val="202124"/>
                </a:solidFill>
                <a:effectLst/>
                <a:latin typeface="Gulim" panose="020B0600000101010101" pitchFamily="34" charset="-127"/>
                <a:ea typeface="Gulim" panose="020B0600000101010101" pitchFamily="34" charset="-127"/>
              </a:rPr>
              <a:t>평양랭면</a:t>
            </a:r>
            <a:r>
              <a:rPr lang="ko-KR" altLang="en-US" sz="2400" b="0" i="0" dirty="0">
                <a:solidFill>
                  <a:srgbClr val="202124"/>
                </a:solidFill>
                <a:effectLst/>
                <a:latin typeface="Gulim" panose="020B0600000101010101" pitchFamily="34" charset="-127"/>
                <a:ea typeface="Gulim" panose="020B0600000101010101" pitchFamily="34" charset="-127"/>
              </a:rPr>
              <a:t> </a:t>
            </a:r>
            <a:r>
              <a:rPr lang="en-US" altLang="ko-KR" sz="2400" b="0" i="0" dirty="0">
                <a:solidFill>
                  <a:srgbClr val="202124"/>
                </a:solidFill>
                <a:effectLst/>
                <a:latin typeface="Gulim" panose="020B0600000101010101" pitchFamily="34" charset="-127"/>
                <a:ea typeface="Gulim" panose="020B0600000101010101" pitchFamily="34" charset="-127"/>
              </a:rPr>
              <a:t>10,000 </a:t>
            </a:r>
            <a:r>
              <a:rPr lang="ko-KR" altLang="en-US" sz="2400" b="0" i="0" dirty="0">
                <a:solidFill>
                  <a:srgbClr val="202124"/>
                </a:solidFill>
                <a:effectLst/>
                <a:latin typeface="Gulim" panose="020B0600000101010101" pitchFamily="34" charset="-127"/>
                <a:ea typeface="Gulim" panose="020B0600000101010101" pitchFamily="34" charset="-127"/>
              </a:rPr>
              <a:t>원 </a:t>
            </a:r>
            <a:r>
              <a:rPr lang="en-US" altLang="ko-KR" sz="2400" b="0" i="0" dirty="0">
                <a:solidFill>
                  <a:srgbClr val="202124"/>
                </a:solidFill>
                <a:effectLst/>
                <a:latin typeface="Gulim" panose="020B0600000101010101" pitchFamily="34" charset="-127"/>
                <a:ea typeface="Gulim" panose="020B0600000101010101" pitchFamily="34" charset="-127"/>
              </a:rPr>
              <a:t>~ 20,000 </a:t>
            </a:r>
            <a:r>
              <a:rPr lang="ko-KR" altLang="en-US" sz="2400" b="0" i="0" dirty="0">
                <a:solidFill>
                  <a:srgbClr val="202124"/>
                </a:solidFill>
                <a:effectLst/>
                <a:latin typeface="Gulim" panose="020B0600000101010101" pitchFamily="34" charset="-127"/>
                <a:ea typeface="Gulim" panose="020B0600000101010101" pitchFamily="34" charset="-127"/>
              </a:rPr>
              <a:t>원</a:t>
            </a:r>
          </a:p>
          <a:p>
            <a:pPr algn="l">
              <a:buFont typeface="Arial" panose="020B0604020202020204" pitchFamily="34" charset="0"/>
              <a:buChar char="•"/>
            </a:pPr>
            <a:r>
              <a:rPr lang="ko-KR" altLang="en-US" sz="2400" b="0" i="0" dirty="0" err="1">
                <a:solidFill>
                  <a:srgbClr val="202124"/>
                </a:solidFill>
                <a:effectLst/>
                <a:latin typeface="Gulim" panose="020B0600000101010101" pitchFamily="34" charset="-127"/>
                <a:ea typeface="Gulim" panose="020B0600000101010101" pitchFamily="34" charset="-127"/>
              </a:rPr>
              <a:t>고기쟁반국수</a:t>
            </a:r>
            <a:r>
              <a:rPr lang="ko-KR" altLang="en-US" sz="2400" b="0" i="0" dirty="0">
                <a:solidFill>
                  <a:srgbClr val="202124"/>
                </a:solidFill>
                <a:effectLst/>
                <a:latin typeface="Gulim" panose="020B0600000101010101" pitchFamily="34" charset="-127"/>
                <a:ea typeface="Gulim" panose="020B0600000101010101" pitchFamily="34" charset="-127"/>
              </a:rPr>
              <a:t> </a:t>
            </a:r>
            <a:r>
              <a:rPr lang="en-US" altLang="ko-KR" sz="2400" b="0" i="0" dirty="0">
                <a:solidFill>
                  <a:srgbClr val="202124"/>
                </a:solidFill>
                <a:effectLst/>
                <a:latin typeface="Gulim" panose="020B0600000101010101" pitchFamily="34" charset="-127"/>
                <a:ea typeface="Gulim" panose="020B0600000101010101" pitchFamily="34" charset="-127"/>
              </a:rPr>
              <a:t>10,000 </a:t>
            </a:r>
            <a:r>
              <a:rPr lang="ko-KR" altLang="en-US" sz="2400" b="0" i="0" dirty="0">
                <a:solidFill>
                  <a:srgbClr val="202124"/>
                </a:solidFill>
                <a:effectLst/>
                <a:latin typeface="Gulim" panose="020B0600000101010101" pitchFamily="34" charset="-127"/>
                <a:ea typeface="Gulim" panose="020B0600000101010101" pitchFamily="34" charset="-127"/>
              </a:rPr>
              <a:t>원 </a:t>
            </a:r>
            <a:r>
              <a:rPr lang="en-US" altLang="ko-KR" sz="2400" b="0" i="0" dirty="0">
                <a:solidFill>
                  <a:srgbClr val="202124"/>
                </a:solidFill>
                <a:effectLst/>
                <a:latin typeface="Gulim" panose="020B0600000101010101" pitchFamily="34" charset="-127"/>
                <a:ea typeface="Gulim" panose="020B0600000101010101" pitchFamily="34" charset="-127"/>
              </a:rPr>
              <a:t>~ 20,000 </a:t>
            </a:r>
            <a:r>
              <a:rPr lang="ko-KR" altLang="en-US" sz="2400" b="0" i="0" dirty="0">
                <a:solidFill>
                  <a:srgbClr val="202124"/>
                </a:solidFill>
                <a:effectLst/>
                <a:latin typeface="Gulim" panose="020B0600000101010101" pitchFamily="34" charset="-127"/>
                <a:ea typeface="Gulim" panose="020B0600000101010101" pitchFamily="34" charset="-127"/>
              </a:rPr>
              <a:t>원</a:t>
            </a:r>
          </a:p>
          <a:p>
            <a:pPr algn="l">
              <a:buFont typeface="Arial" panose="020B0604020202020204" pitchFamily="34" charset="0"/>
              <a:buChar char="•"/>
            </a:pPr>
            <a:r>
              <a:rPr lang="ko-KR" altLang="en-US" sz="2400" b="0" i="0" dirty="0">
                <a:solidFill>
                  <a:srgbClr val="202124"/>
                </a:solidFill>
                <a:effectLst/>
                <a:latin typeface="Gulim" panose="020B0600000101010101" pitchFamily="34" charset="-127"/>
                <a:ea typeface="Gulim" panose="020B0600000101010101" pitchFamily="34" charset="-127"/>
              </a:rPr>
              <a:t>쟁반국수 </a:t>
            </a:r>
            <a:r>
              <a:rPr lang="en-US" altLang="ko-KR" sz="2400" b="0" i="0" dirty="0">
                <a:solidFill>
                  <a:srgbClr val="202124"/>
                </a:solidFill>
                <a:effectLst/>
                <a:latin typeface="Gulim" panose="020B0600000101010101" pitchFamily="34" charset="-127"/>
                <a:ea typeface="Gulim" panose="020B0600000101010101" pitchFamily="34" charset="-127"/>
              </a:rPr>
              <a:t>10,000 </a:t>
            </a:r>
            <a:r>
              <a:rPr lang="ko-KR" altLang="en-US" sz="2400" b="0" i="0" dirty="0">
                <a:solidFill>
                  <a:srgbClr val="202124"/>
                </a:solidFill>
                <a:effectLst/>
                <a:latin typeface="Gulim" panose="020B0600000101010101" pitchFamily="34" charset="-127"/>
                <a:ea typeface="Gulim" panose="020B0600000101010101" pitchFamily="34" charset="-127"/>
              </a:rPr>
              <a:t>원 </a:t>
            </a:r>
            <a:r>
              <a:rPr lang="en-US" altLang="ko-KR" sz="2400" b="0" i="0" dirty="0">
                <a:solidFill>
                  <a:srgbClr val="202124"/>
                </a:solidFill>
                <a:effectLst/>
                <a:latin typeface="Gulim" panose="020B0600000101010101" pitchFamily="34" charset="-127"/>
                <a:ea typeface="Gulim" panose="020B0600000101010101" pitchFamily="34" charset="-127"/>
              </a:rPr>
              <a:t>~ 20,000 </a:t>
            </a:r>
            <a:r>
              <a:rPr lang="ko-KR" altLang="en-US" sz="2400" b="0" i="0" dirty="0">
                <a:solidFill>
                  <a:srgbClr val="202124"/>
                </a:solidFill>
                <a:effectLst/>
                <a:latin typeface="Gulim" panose="020B0600000101010101" pitchFamily="34" charset="-127"/>
                <a:ea typeface="Gulim" panose="020B0600000101010101" pitchFamily="34" charset="-127"/>
              </a:rPr>
              <a:t>원</a:t>
            </a:r>
          </a:p>
          <a:p>
            <a:pPr algn="l">
              <a:buFont typeface="Arial" panose="020B0604020202020204" pitchFamily="34" charset="0"/>
              <a:buChar char="•"/>
            </a:pPr>
            <a:r>
              <a:rPr lang="ko-KR" altLang="en-US" sz="2400" b="0" i="0" dirty="0" err="1">
                <a:solidFill>
                  <a:srgbClr val="202124"/>
                </a:solidFill>
                <a:effectLst/>
                <a:latin typeface="Gulim" panose="020B0600000101010101" pitchFamily="34" charset="-127"/>
                <a:ea typeface="Gulim" panose="020B0600000101010101" pitchFamily="34" charset="-127"/>
              </a:rPr>
              <a:t>언감자국수</a:t>
            </a:r>
            <a:r>
              <a:rPr lang="ko-KR" altLang="en-US" sz="2400" b="0" i="0" dirty="0">
                <a:solidFill>
                  <a:srgbClr val="202124"/>
                </a:solidFill>
                <a:effectLst/>
                <a:latin typeface="Gulim" panose="020B0600000101010101" pitchFamily="34" charset="-127"/>
                <a:ea typeface="Gulim" panose="020B0600000101010101" pitchFamily="34" charset="-127"/>
              </a:rPr>
              <a:t> </a:t>
            </a:r>
            <a:r>
              <a:rPr lang="en-US" altLang="ko-KR" sz="2400" b="0" i="0" dirty="0">
                <a:solidFill>
                  <a:srgbClr val="202124"/>
                </a:solidFill>
                <a:effectLst/>
                <a:latin typeface="Gulim" panose="020B0600000101010101" pitchFamily="34" charset="-127"/>
                <a:ea typeface="Gulim" panose="020B0600000101010101" pitchFamily="34" charset="-127"/>
              </a:rPr>
              <a:t>10,000 </a:t>
            </a:r>
            <a:r>
              <a:rPr lang="ko-KR" altLang="en-US" sz="2400" b="0" i="0" dirty="0">
                <a:solidFill>
                  <a:srgbClr val="202124"/>
                </a:solidFill>
                <a:effectLst/>
                <a:latin typeface="Gulim" panose="020B0600000101010101" pitchFamily="34" charset="-127"/>
                <a:ea typeface="Gulim" panose="020B0600000101010101" pitchFamily="34" charset="-127"/>
              </a:rPr>
              <a:t>원 </a:t>
            </a:r>
            <a:r>
              <a:rPr lang="en-US" altLang="ko-KR" sz="2400" b="0" i="0" dirty="0">
                <a:solidFill>
                  <a:srgbClr val="202124"/>
                </a:solidFill>
                <a:effectLst/>
                <a:latin typeface="Gulim" panose="020B0600000101010101" pitchFamily="34" charset="-127"/>
                <a:ea typeface="Gulim" panose="020B0600000101010101" pitchFamily="34" charset="-127"/>
              </a:rPr>
              <a:t>~ 20,000 </a:t>
            </a:r>
            <a:r>
              <a:rPr lang="ko-KR" altLang="en-US" sz="2400" b="0" i="0" dirty="0">
                <a:solidFill>
                  <a:srgbClr val="202124"/>
                </a:solidFill>
                <a:effectLst/>
                <a:latin typeface="Gulim" panose="020B0600000101010101" pitchFamily="34" charset="-127"/>
                <a:ea typeface="Gulim" panose="020B0600000101010101" pitchFamily="34" charset="-127"/>
              </a:rPr>
              <a:t>원</a:t>
            </a:r>
          </a:p>
          <a:p>
            <a:pPr algn="l">
              <a:buFont typeface="Arial" panose="020B0604020202020204" pitchFamily="34" charset="0"/>
              <a:buChar char="•"/>
            </a:pPr>
            <a:r>
              <a:rPr lang="ko-KR" altLang="en-US" sz="2400" b="0" i="0" dirty="0" err="1">
                <a:solidFill>
                  <a:srgbClr val="202124"/>
                </a:solidFill>
                <a:effectLst/>
                <a:latin typeface="Gulim" panose="020B0600000101010101" pitchFamily="34" charset="-127"/>
                <a:ea typeface="Gulim" panose="020B0600000101010101" pitchFamily="34" charset="-127"/>
              </a:rPr>
              <a:t>꿩고기랭면</a:t>
            </a:r>
            <a:r>
              <a:rPr lang="ko-KR" altLang="en-US" sz="2400" b="0" i="0" dirty="0">
                <a:solidFill>
                  <a:srgbClr val="202124"/>
                </a:solidFill>
                <a:effectLst/>
                <a:latin typeface="Gulim" panose="020B0600000101010101" pitchFamily="34" charset="-127"/>
                <a:ea typeface="Gulim" panose="020B0600000101010101" pitchFamily="34" charset="-127"/>
              </a:rPr>
              <a:t> </a:t>
            </a:r>
            <a:r>
              <a:rPr lang="en-US" altLang="ko-KR" sz="2400" b="0" i="0" dirty="0">
                <a:solidFill>
                  <a:srgbClr val="202124"/>
                </a:solidFill>
                <a:effectLst/>
                <a:latin typeface="Gulim" panose="020B0600000101010101" pitchFamily="34" charset="-127"/>
                <a:ea typeface="Gulim" panose="020B0600000101010101" pitchFamily="34" charset="-127"/>
              </a:rPr>
              <a:t>10,000 </a:t>
            </a:r>
            <a:r>
              <a:rPr lang="ko-KR" altLang="en-US" sz="2400" b="0" i="0" dirty="0">
                <a:solidFill>
                  <a:srgbClr val="202124"/>
                </a:solidFill>
                <a:effectLst/>
                <a:latin typeface="Gulim" panose="020B0600000101010101" pitchFamily="34" charset="-127"/>
                <a:ea typeface="Gulim" panose="020B0600000101010101" pitchFamily="34" charset="-127"/>
              </a:rPr>
              <a:t>원 </a:t>
            </a:r>
            <a:r>
              <a:rPr lang="en-US" altLang="ko-KR" sz="2400" b="0" i="0" dirty="0">
                <a:solidFill>
                  <a:srgbClr val="202124"/>
                </a:solidFill>
                <a:effectLst/>
                <a:latin typeface="Gulim" panose="020B0600000101010101" pitchFamily="34" charset="-127"/>
                <a:ea typeface="Gulim" panose="020B0600000101010101" pitchFamily="34" charset="-127"/>
              </a:rPr>
              <a:t>~ 20,000 </a:t>
            </a:r>
            <a:r>
              <a:rPr lang="ko-KR" altLang="en-US" sz="2400" b="0" i="0" dirty="0">
                <a:solidFill>
                  <a:srgbClr val="202124"/>
                </a:solidFill>
                <a:effectLst/>
                <a:latin typeface="Gulim" panose="020B0600000101010101" pitchFamily="34" charset="-127"/>
                <a:ea typeface="Gulim" panose="020B0600000101010101" pitchFamily="34" charset="-127"/>
              </a:rPr>
              <a:t>원</a:t>
            </a:r>
          </a:p>
        </p:txBody>
      </p:sp>
      <p:sp>
        <p:nvSpPr>
          <p:cNvPr id="2" name="正方形/長方形 1">
            <a:extLst>
              <a:ext uri="{FF2B5EF4-FFF2-40B4-BE49-F238E27FC236}">
                <a16:creationId xmlns:a16="http://schemas.microsoft.com/office/drawing/2014/main" id="{1D99B27B-1F16-4102-A193-D60E94892656}"/>
              </a:ext>
            </a:extLst>
          </p:cNvPr>
          <p:cNvSpPr/>
          <p:nvPr/>
        </p:nvSpPr>
        <p:spPr>
          <a:xfrm>
            <a:off x="5123459" y="53932"/>
            <a:ext cx="3022834" cy="617220"/>
          </a:xfrm>
          <a:prstGeom prst="rect">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2800" b="1" dirty="0">
                <a:solidFill>
                  <a:srgbClr val="0070C0"/>
                </a:solidFill>
                <a:effectLst/>
                <a:latin typeface="210 Gulim 030" panose="02020603020101020101" pitchFamily="18" charset="-127"/>
                <a:ea typeface="210 Gulim 030" panose="02020603020101020101" pitchFamily="18" charset="-127"/>
                <a:cs typeface="Batang" panose="02030600000101010101" pitchFamily="18" charset="-127"/>
              </a:rPr>
              <a:t>평양온반平壌温飯</a:t>
            </a:r>
            <a:endParaRPr kumimoji="1" lang="ja-JP" altLang="en-US" sz="2800" b="1" dirty="0">
              <a:solidFill>
                <a:srgbClr val="0070C0"/>
              </a:solidFill>
              <a:latin typeface="210 Gulim 030" panose="02020603020101020101" pitchFamily="18" charset="-127"/>
            </a:endParaRPr>
          </a:p>
        </p:txBody>
      </p:sp>
      <p:sp>
        <p:nvSpPr>
          <p:cNvPr id="8" name="正方形/長方形 7">
            <a:extLst>
              <a:ext uri="{FF2B5EF4-FFF2-40B4-BE49-F238E27FC236}">
                <a16:creationId xmlns:a16="http://schemas.microsoft.com/office/drawing/2014/main" id="{3F6D783A-5ED3-4EA8-AAB0-3FDB0651FD57}"/>
              </a:ext>
            </a:extLst>
          </p:cNvPr>
          <p:cNvSpPr/>
          <p:nvPr/>
        </p:nvSpPr>
        <p:spPr>
          <a:xfrm>
            <a:off x="5700913" y="3531571"/>
            <a:ext cx="3022834" cy="617220"/>
          </a:xfrm>
          <a:prstGeom prst="rect">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2800" b="1" dirty="0">
                <a:solidFill>
                  <a:srgbClr val="0070C0"/>
                </a:solidFill>
                <a:effectLst/>
                <a:latin typeface="210 Gulim 030" panose="02020603020101020101" pitchFamily="18" charset="-127"/>
                <a:ea typeface="210 Gulim 030" panose="02020603020101020101" pitchFamily="18" charset="-127"/>
                <a:cs typeface="Batang" panose="02030600000101010101" pitchFamily="18" charset="-127"/>
              </a:rPr>
              <a:t>평양냉면平壌</a:t>
            </a:r>
            <a:r>
              <a:rPr lang="ja-JP" altLang="en-US" sz="2800" b="1" dirty="0">
                <a:solidFill>
                  <a:srgbClr val="0070C0"/>
                </a:solidFill>
                <a:effectLst/>
                <a:latin typeface="210 Gulim 030" panose="02020603020101020101" pitchFamily="18" charset="-127"/>
                <a:ea typeface="210 Gulim 030" panose="02020603020101020101" pitchFamily="18" charset="-127"/>
                <a:cs typeface="Batang" panose="02030600000101010101" pitchFamily="18" charset="-127"/>
              </a:rPr>
              <a:t>冷麺</a:t>
            </a:r>
            <a:endParaRPr kumimoji="1" lang="ja-JP" altLang="en-US" sz="2800" b="1" dirty="0">
              <a:solidFill>
                <a:srgbClr val="0070C0"/>
              </a:solidFill>
              <a:latin typeface="210 Gulim 030" panose="02020603020101020101" pitchFamily="18" charset="-127"/>
            </a:endParaRPr>
          </a:p>
        </p:txBody>
      </p:sp>
      <p:pic>
        <p:nvPicPr>
          <p:cNvPr id="12" name="図 11">
            <a:extLst>
              <a:ext uri="{FF2B5EF4-FFF2-40B4-BE49-F238E27FC236}">
                <a16:creationId xmlns:a16="http://schemas.microsoft.com/office/drawing/2014/main" id="{ABE60076-CA91-4C4C-A954-07642BCAF2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598643"/>
            <a:ext cx="5144106" cy="3306925"/>
          </a:xfrm>
          <a:prstGeom prst="rect">
            <a:avLst/>
          </a:prstGeom>
        </p:spPr>
      </p:pic>
      <p:sp>
        <p:nvSpPr>
          <p:cNvPr id="7" name="正方形/長方形 6">
            <a:extLst>
              <a:ext uri="{FF2B5EF4-FFF2-40B4-BE49-F238E27FC236}">
                <a16:creationId xmlns:a16="http://schemas.microsoft.com/office/drawing/2014/main" id="{6B43816E-B374-4371-A5AA-084D83EAD8FC}"/>
              </a:ext>
            </a:extLst>
          </p:cNvPr>
          <p:cNvSpPr/>
          <p:nvPr/>
        </p:nvSpPr>
        <p:spPr>
          <a:xfrm>
            <a:off x="5017770" y="4470553"/>
            <a:ext cx="2371597" cy="573749"/>
          </a:xfrm>
          <a:prstGeom prst="rect">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2800" b="1" dirty="0" err="1">
                <a:solidFill>
                  <a:srgbClr val="0070C0"/>
                </a:solidFill>
                <a:effectLst/>
                <a:latin typeface="210 Gulim 030" panose="02020603020101020101" pitchFamily="18" charset="-127"/>
                <a:ea typeface="210 Gulim 030" panose="02020603020101020101" pitchFamily="18" charset="-127"/>
                <a:cs typeface="Batang" panose="02030600000101010101" pitchFamily="18" charset="-127"/>
              </a:rPr>
              <a:t>언감자국수</a:t>
            </a:r>
            <a:r>
              <a:rPr lang="ko-KR" altLang="en-US" sz="2800" b="1" dirty="0">
                <a:solidFill>
                  <a:srgbClr val="0070C0"/>
                </a:solidFill>
                <a:effectLst/>
                <a:latin typeface="210 Gulim 030" panose="02020603020101020101" pitchFamily="18" charset="-127"/>
                <a:ea typeface="210 Gulim 030" panose="02020603020101020101" pitchFamily="18" charset="-127"/>
                <a:cs typeface="Batang" panose="02030600000101010101" pitchFamily="18" charset="-127"/>
              </a:rPr>
              <a:t> </a:t>
            </a:r>
            <a:endParaRPr kumimoji="1" lang="ja-JP" altLang="en-US" sz="2800" b="1" dirty="0">
              <a:solidFill>
                <a:srgbClr val="0070C0"/>
              </a:solidFill>
              <a:latin typeface="210 Gulim 030" panose="02020603020101020101" pitchFamily="18" charset="-127"/>
            </a:endParaRPr>
          </a:p>
        </p:txBody>
      </p:sp>
      <p:sp>
        <p:nvSpPr>
          <p:cNvPr id="3" name="テキスト ボックス 2">
            <a:extLst>
              <a:ext uri="{FF2B5EF4-FFF2-40B4-BE49-F238E27FC236}">
                <a16:creationId xmlns:a16="http://schemas.microsoft.com/office/drawing/2014/main" id="{9A0E4BE3-702A-4548-B1BE-CF2B2C712558}"/>
              </a:ext>
            </a:extLst>
          </p:cNvPr>
          <p:cNvSpPr txBox="1"/>
          <p:nvPr/>
        </p:nvSpPr>
        <p:spPr>
          <a:xfrm>
            <a:off x="91867" y="3137809"/>
            <a:ext cx="7109639" cy="369332"/>
          </a:xfrm>
          <a:prstGeom prst="rect">
            <a:avLst/>
          </a:prstGeom>
          <a:noFill/>
        </p:spPr>
        <p:txBody>
          <a:bodyPr wrap="none" rtlCol="0">
            <a:spAutoFit/>
          </a:bodyPr>
          <a:lstStyle/>
          <a:p>
            <a:r>
              <a:rPr lang="en-US" altLang="ja-JP" sz="1800" dirty="0" err="1">
                <a:effectLst/>
                <a:latin typeface="HG丸ｺﾞｼｯｸM-PRO" panose="020F0600000000000000" pitchFamily="50" charset="-128"/>
                <a:ea typeface="HG丸ｺﾞｼｯｸM-PRO" panose="020F0600000000000000" pitchFamily="50" charset="-128"/>
                <a:cs typeface="Arial Unicode MS"/>
              </a:rPr>
              <a:t>北朝鮮では縁を切るという意味合いになり縁起が悪いので切らない</a:t>
            </a:r>
            <a:endParaRPr kumimoji="1" lang="ja-JP" altLang="en-US"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986750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273208C6-BF3C-4D36-A02E-1C0003E24EC9}"/>
              </a:ext>
            </a:extLst>
          </p:cNvPr>
          <p:cNvSpPr/>
          <p:nvPr/>
        </p:nvSpPr>
        <p:spPr>
          <a:xfrm>
            <a:off x="342899" y="93689"/>
            <a:ext cx="7255192" cy="773240"/>
          </a:xfrm>
          <a:prstGeom prst="roundRect">
            <a:avLst/>
          </a:prstGeom>
          <a:ln w="38100">
            <a:solidFill>
              <a:schemeClr val="accent6">
                <a:lumMod val="40000"/>
                <a:lumOff val="60000"/>
              </a:schemeClr>
            </a:solid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7-</a:t>
            </a:r>
            <a:r>
              <a:rPr lang="ja-JP" altLang="en-US"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⑧ </a:t>
            </a:r>
            <a:r>
              <a:rPr lang="ko-KR" altLang="en-US" sz="3600" b="1" kern="0" dirty="0">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인민대학습당</a:t>
            </a:r>
            <a:r>
              <a:rPr lang="zh-TW" altLang="en-US"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人民大學習堂</a:t>
            </a:r>
            <a:endParaRPr lang="en-US" altLang="ko-KR"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3" name="テキスト ボックス 2">
            <a:extLst>
              <a:ext uri="{FF2B5EF4-FFF2-40B4-BE49-F238E27FC236}">
                <a16:creationId xmlns:a16="http://schemas.microsoft.com/office/drawing/2014/main" id="{58E1134D-5583-4D1F-84EC-6419DF87AEB9}"/>
              </a:ext>
            </a:extLst>
          </p:cNvPr>
          <p:cNvSpPr txBox="1"/>
          <p:nvPr/>
        </p:nvSpPr>
        <p:spPr>
          <a:xfrm>
            <a:off x="137159" y="866929"/>
            <a:ext cx="11578591" cy="4524315"/>
          </a:xfrm>
          <a:prstGeom prst="rect">
            <a:avLst/>
          </a:prstGeom>
          <a:noFill/>
        </p:spPr>
        <p:txBody>
          <a:bodyPr wrap="square" rtlCol="0">
            <a:spAutoFit/>
          </a:bodyPr>
          <a:lstStyle/>
          <a:p>
            <a:r>
              <a:rPr kumimoji="1" lang="ko-KR" altLang="en-US" sz="3600" dirty="0">
                <a:latin typeface="Gulim" panose="020B0600000101010101" pitchFamily="34" charset="-127"/>
                <a:ea typeface="Gulim" panose="020B0600000101010101" pitchFamily="34" charset="-127"/>
              </a:rPr>
              <a:t>위대한 </a:t>
            </a:r>
            <a:r>
              <a:rPr kumimoji="1" lang="ko-KR" altLang="en-US" sz="3600" dirty="0" err="1">
                <a:latin typeface="Gulim" panose="020B0600000101010101" pitchFamily="34" charset="-127"/>
                <a:ea typeface="Gulim" panose="020B0600000101010101" pitchFamily="34" charset="-127"/>
              </a:rPr>
              <a:t>령도자</a:t>
            </a:r>
            <a:r>
              <a:rPr kumimoji="1" lang="ko-KR" altLang="en-US" sz="3600" dirty="0">
                <a:latin typeface="Gulim" panose="020B0600000101010101" pitchFamily="34" charset="-127"/>
                <a:ea typeface="Gulim" panose="020B0600000101010101" pitchFamily="34" charset="-127"/>
              </a:rPr>
              <a:t> 김정일동지께서는 다음과 같이 </a:t>
            </a:r>
            <a:r>
              <a:rPr kumimoji="1" lang="ko-KR" altLang="en-US" sz="3600" dirty="0" err="1">
                <a:latin typeface="Gulim" panose="020B0600000101010101" pitchFamily="34" charset="-127"/>
                <a:ea typeface="Gulim" panose="020B0600000101010101" pitchFamily="34" charset="-127"/>
              </a:rPr>
              <a:t>교시하시였다</a:t>
            </a:r>
            <a:r>
              <a:rPr kumimoji="1" lang="en-US" altLang="ko-KR" sz="3600" dirty="0">
                <a:latin typeface="Gulim" panose="020B0600000101010101" pitchFamily="34" charset="-127"/>
                <a:ea typeface="Gulim" panose="020B0600000101010101" pitchFamily="34" charset="-127"/>
              </a:rPr>
              <a:t>.</a:t>
            </a:r>
          </a:p>
          <a:p>
            <a:r>
              <a:rPr kumimoji="1" lang="en-US" altLang="ko-KR" sz="3600" dirty="0">
                <a:latin typeface="Gulim" panose="020B0600000101010101" pitchFamily="34" charset="-127"/>
                <a:ea typeface="Gulim" panose="020B0600000101010101" pitchFamily="34" charset="-127"/>
              </a:rPr>
              <a:t>‘</a:t>
            </a:r>
            <a:r>
              <a:rPr kumimoji="1" lang="ko-KR" altLang="en-US" sz="3600" dirty="0">
                <a:latin typeface="Gulim" panose="020B0600000101010101" pitchFamily="34" charset="-127"/>
                <a:ea typeface="Gulim" panose="020B0600000101010101" pitchFamily="34" charset="-127"/>
              </a:rPr>
              <a:t>우리 나라 사회주의정권은 단순한 권력기관이 아니라 근로인민대중의 자주적권리의 대표자</a:t>
            </a:r>
            <a:r>
              <a:rPr kumimoji="1" lang="en-US" altLang="ko-KR" sz="3600" dirty="0">
                <a:latin typeface="Gulim" panose="020B0600000101010101" pitchFamily="34" charset="-127"/>
                <a:ea typeface="Gulim" panose="020B0600000101010101" pitchFamily="34" charset="-127"/>
              </a:rPr>
              <a:t>, </a:t>
            </a:r>
            <a:r>
              <a:rPr kumimoji="1" lang="ko-KR" altLang="en-US" sz="3600" dirty="0">
                <a:latin typeface="Gulim" panose="020B0600000101010101" pitchFamily="34" charset="-127"/>
                <a:ea typeface="Gulim" panose="020B0600000101010101" pitchFamily="34" charset="-127"/>
              </a:rPr>
              <a:t>창조적능력과 활동의 조직자</a:t>
            </a:r>
            <a:r>
              <a:rPr kumimoji="1" lang="en-US" altLang="ko-KR" sz="3600" dirty="0">
                <a:latin typeface="Gulim" panose="020B0600000101010101" pitchFamily="34" charset="-127"/>
                <a:ea typeface="Gulim" panose="020B0600000101010101" pitchFamily="34" charset="-127"/>
              </a:rPr>
              <a:t>, </a:t>
            </a:r>
            <a:r>
              <a:rPr kumimoji="1" lang="ko-KR" altLang="en-US" sz="3600" dirty="0">
                <a:latin typeface="Gulim" panose="020B0600000101010101" pitchFamily="34" charset="-127"/>
                <a:ea typeface="Gulim" panose="020B0600000101010101" pitchFamily="34" charset="-127"/>
              </a:rPr>
              <a:t>인민생활을 책임진 호주</a:t>
            </a:r>
            <a:r>
              <a:rPr kumimoji="1" lang="en-US" altLang="ko-KR" sz="3600" dirty="0">
                <a:latin typeface="Gulim" panose="020B0600000101010101" pitchFamily="34" charset="-127"/>
                <a:ea typeface="Gulim" panose="020B0600000101010101" pitchFamily="34" charset="-127"/>
              </a:rPr>
              <a:t>, </a:t>
            </a:r>
          </a:p>
          <a:p>
            <a:r>
              <a:rPr kumimoji="1" lang="ko-KR" altLang="en-US" sz="3600" dirty="0">
                <a:latin typeface="Gulim" panose="020B0600000101010101" pitchFamily="34" charset="-127"/>
                <a:ea typeface="Gulim" panose="020B0600000101010101" pitchFamily="34" charset="-127"/>
              </a:rPr>
              <a:t>인민의 </a:t>
            </a:r>
            <a:r>
              <a:rPr kumimoji="1" lang="ko-KR" altLang="en-US" sz="3600" dirty="0" err="1">
                <a:latin typeface="Gulim" panose="020B0600000101010101" pitchFamily="34" charset="-127"/>
                <a:ea typeface="Gulim" panose="020B0600000101010101" pitchFamily="34" charset="-127"/>
              </a:rPr>
              <a:t>리익의</a:t>
            </a:r>
            <a:r>
              <a:rPr kumimoji="1" lang="ko-KR" altLang="en-US" sz="3600" dirty="0">
                <a:latin typeface="Gulim" panose="020B0600000101010101" pitchFamily="34" charset="-127"/>
                <a:ea typeface="Gulim" panose="020B0600000101010101" pitchFamily="34" charset="-127"/>
              </a:rPr>
              <a:t> 보호자로서 </a:t>
            </a:r>
            <a:endParaRPr kumimoji="1" lang="en-US" altLang="ko-KR" sz="3600" dirty="0">
              <a:latin typeface="Gulim" panose="020B0600000101010101" pitchFamily="34" charset="-127"/>
              <a:ea typeface="Gulim" panose="020B0600000101010101" pitchFamily="34" charset="-127"/>
            </a:endParaRPr>
          </a:p>
          <a:p>
            <a:r>
              <a:rPr kumimoji="1" lang="ko-KR" altLang="en-US" sz="3600" dirty="0">
                <a:latin typeface="Gulim" panose="020B0600000101010101" pitchFamily="34" charset="-127"/>
                <a:ea typeface="Gulim" panose="020B0600000101010101" pitchFamily="34" charset="-127"/>
              </a:rPr>
              <a:t>인민을 위하여 복무하는 </a:t>
            </a:r>
            <a:endParaRPr kumimoji="1" lang="en-US" altLang="ko-KR" sz="3600" dirty="0">
              <a:latin typeface="Gulim" panose="020B0600000101010101" pitchFamily="34" charset="-127"/>
              <a:ea typeface="Gulim" panose="020B0600000101010101" pitchFamily="34" charset="-127"/>
            </a:endParaRPr>
          </a:p>
          <a:p>
            <a:r>
              <a:rPr kumimoji="1" lang="ko-KR" altLang="en-US" sz="3600" dirty="0">
                <a:latin typeface="Gulim" panose="020B0600000101010101" pitchFamily="34" charset="-127"/>
                <a:ea typeface="Gulim" panose="020B0600000101010101" pitchFamily="34" charset="-127"/>
              </a:rPr>
              <a:t>정권입니다</a:t>
            </a:r>
            <a:r>
              <a:rPr kumimoji="1" lang="en-US" altLang="ko-KR" sz="3600" dirty="0">
                <a:latin typeface="Gulim" panose="020B0600000101010101" pitchFamily="34" charset="-127"/>
                <a:ea typeface="Gulim" panose="020B0600000101010101" pitchFamily="34" charset="-127"/>
              </a:rPr>
              <a:t>.’</a:t>
            </a:r>
            <a:endParaRPr kumimoji="1" lang="ja-JP" altLang="en-US" sz="3600" dirty="0"/>
          </a:p>
        </p:txBody>
      </p:sp>
      <p:pic>
        <p:nvPicPr>
          <p:cNvPr id="11" name="図 10">
            <a:extLst>
              <a:ext uri="{FF2B5EF4-FFF2-40B4-BE49-F238E27FC236}">
                <a16:creationId xmlns:a16="http://schemas.microsoft.com/office/drawing/2014/main" id="{75E9E036-839C-4D3D-81D6-90F15871DF6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0569" y="3673766"/>
            <a:ext cx="5054272" cy="3090545"/>
          </a:xfrm>
          <a:prstGeom prst="rect">
            <a:avLst/>
          </a:prstGeom>
          <a:noFill/>
          <a:ln>
            <a:noFill/>
          </a:ln>
        </p:spPr>
      </p:pic>
    </p:spTree>
    <p:extLst>
      <p:ext uri="{BB962C8B-B14F-4D97-AF65-F5344CB8AC3E}">
        <p14:creationId xmlns:p14="http://schemas.microsoft.com/office/powerpoint/2010/main" val="23215184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273208C6-BF3C-4D36-A02E-1C0003E24EC9}"/>
              </a:ext>
            </a:extLst>
          </p:cNvPr>
          <p:cNvSpPr/>
          <p:nvPr/>
        </p:nvSpPr>
        <p:spPr>
          <a:xfrm>
            <a:off x="342899" y="93689"/>
            <a:ext cx="6195062" cy="773240"/>
          </a:xfrm>
          <a:prstGeom prst="roundRect">
            <a:avLst/>
          </a:prstGeom>
          <a:ln w="38100">
            <a:solidFill>
              <a:schemeClr val="accent6">
                <a:lumMod val="40000"/>
                <a:lumOff val="60000"/>
              </a:schemeClr>
            </a:solid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7-</a:t>
            </a:r>
            <a:r>
              <a:rPr lang="ja-JP" altLang="en-US"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⑨ </a:t>
            </a:r>
            <a:r>
              <a:rPr lang="ko-KR" altLang="en-US" sz="3600" b="1" kern="0" dirty="0">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김일성광장</a:t>
            </a:r>
            <a:r>
              <a:rPr lang="ja-JP" altLang="en-US" sz="3600" b="1" kern="0" dirty="0">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 </a:t>
            </a:r>
            <a:r>
              <a:rPr lang="ko-KR" altLang="en-US"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金日成廣場</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ko-KR"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3" name="テキスト ボックス 2">
            <a:extLst>
              <a:ext uri="{FF2B5EF4-FFF2-40B4-BE49-F238E27FC236}">
                <a16:creationId xmlns:a16="http://schemas.microsoft.com/office/drawing/2014/main" id="{58E1134D-5583-4D1F-84EC-6419DF87AEB9}"/>
              </a:ext>
            </a:extLst>
          </p:cNvPr>
          <p:cNvSpPr txBox="1"/>
          <p:nvPr/>
        </p:nvSpPr>
        <p:spPr>
          <a:xfrm>
            <a:off x="137159" y="866929"/>
            <a:ext cx="11578591" cy="2862322"/>
          </a:xfrm>
          <a:prstGeom prst="rect">
            <a:avLst/>
          </a:prstGeom>
          <a:noFill/>
        </p:spPr>
        <p:txBody>
          <a:bodyPr wrap="square" rtlCol="0">
            <a:spAutoFit/>
          </a:bodyPr>
          <a:lstStyle/>
          <a:p>
            <a:r>
              <a:rPr kumimoji="1" lang="ko-KR" altLang="en-US" sz="3600" dirty="0">
                <a:latin typeface="Gulim" panose="020B0600000101010101" pitchFamily="34" charset="-127"/>
                <a:ea typeface="Gulim" panose="020B0600000101010101" pitchFamily="34" charset="-127"/>
              </a:rPr>
              <a:t>중화인민공화국의 톈안먼 광장과 그 설계가 유사하고</a:t>
            </a:r>
            <a:r>
              <a:rPr kumimoji="1" lang="en-US" altLang="ko-KR" sz="3600" dirty="0">
                <a:latin typeface="Gulim" panose="020B0600000101010101" pitchFamily="34" charset="-127"/>
                <a:ea typeface="Gulim" panose="020B0600000101010101" pitchFamily="34" charset="-127"/>
              </a:rPr>
              <a:t>, </a:t>
            </a:r>
            <a:r>
              <a:rPr kumimoji="1" lang="ko-KR" altLang="en-US" sz="3600" dirty="0">
                <a:latin typeface="Gulim" panose="020B0600000101010101" pitchFamily="34" charset="-127"/>
                <a:ea typeface="Gulim" panose="020B0600000101010101" pitchFamily="34" charset="-127"/>
              </a:rPr>
              <a:t>실제로도 비슷한 용도로 사용되고 있다</a:t>
            </a:r>
            <a:r>
              <a:rPr kumimoji="1" lang="en-US" altLang="ko-KR" sz="3600" dirty="0">
                <a:latin typeface="Gulim" panose="020B0600000101010101" pitchFamily="34" charset="-127"/>
                <a:ea typeface="Gulim" panose="020B0600000101010101" pitchFamily="34" charset="-127"/>
              </a:rPr>
              <a:t>. </a:t>
            </a:r>
            <a:r>
              <a:rPr kumimoji="1" lang="ko-KR" altLang="en-US" sz="3600" dirty="0">
                <a:latin typeface="Gulim" panose="020B0600000101010101" pitchFamily="34" charset="-127"/>
                <a:ea typeface="Gulim" panose="020B0600000101010101" pitchFamily="34" charset="-127"/>
              </a:rPr>
              <a:t>광장은 완공된 이후</a:t>
            </a:r>
            <a:r>
              <a:rPr kumimoji="1" lang="en-US" altLang="ko-KR" sz="3600" dirty="0">
                <a:latin typeface="Gulim" panose="020B0600000101010101" pitchFamily="34" charset="-127"/>
                <a:ea typeface="Gulim" panose="020B0600000101010101" pitchFamily="34" charset="-127"/>
              </a:rPr>
              <a:t>, </a:t>
            </a:r>
            <a:r>
              <a:rPr kumimoji="1" lang="ko-KR" altLang="en-US" sz="3600" dirty="0">
                <a:latin typeface="Gulim" panose="020B0600000101010101" pitchFamily="34" charset="-127"/>
                <a:ea typeface="Gulim" panose="020B0600000101010101" pitchFamily="34" charset="-127"/>
              </a:rPr>
              <a:t>국가의 중대한 행사나 기념식 때 주로 활용되었는데</a:t>
            </a:r>
            <a:r>
              <a:rPr kumimoji="1" lang="en-US" altLang="ko-KR" sz="3600" dirty="0">
                <a:latin typeface="Gulim" panose="020B0600000101010101" pitchFamily="34" charset="-127"/>
                <a:ea typeface="Gulim" panose="020B0600000101010101" pitchFamily="34" charset="-127"/>
              </a:rPr>
              <a:t>, </a:t>
            </a:r>
            <a:r>
              <a:rPr kumimoji="1" lang="ko-KR" altLang="en-US" sz="3600" dirty="0">
                <a:latin typeface="Gulim" panose="020B0600000101010101" pitchFamily="34" charset="-127"/>
                <a:ea typeface="Gulim" panose="020B0600000101010101" pitchFamily="34" charset="-127"/>
              </a:rPr>
              <a:t>가장 대표적으로 국가의 무력을 대내외적으로 과시하기 위한 군사 </a:t>
            </a:r>
            <a:r>
              <a:rPr kumimoji="1" lang="ko-KR" altLang="en-US" sz="3600" dirty="0" err="1">
                <a:latin typeface="Gulim" panose="020B0600000101010101" pitchFamily="34" charset="-127"/>
                <a:ea typeface="Gulim" panose="020B0600000101010101" pitchFamily="34" charset="-127"/>
              </a:rPr>
              <a:t>열병식</a:t>
            </a:r>
            <a:r>
              <a:rPr kumimoji="1" lang="ko-KR" altLang="en-US" sz="3600" dirty="0">
                <a:latin typeface="Gulim" panose="020B0600000101010101" pitchFamily="34" charset="-127"/>
                <a:ea typeface="Gulim" panose="020B0600000101010101" pitchFamily="34" charset="-127"/>
              </a:rPr>
              <a:t> 등이 있다</a:t>
            </a:r>
            <a:r>
              <a:rPr kumimoji="1" lang="en-US" altLang="ko-KR" sz="3600" dirty="0">
                <a:latin typeface="Gulim" panose="020B0600000101010101" pitchFamily="34" charset="-127"/>
                <a:ea typeface="Gulim" panose="020B0600000101010101" pitchFamily="34" charset="-127"/>
              </a:rPr>
              <a:t>.</a:t>
            </a:r>
            <a:endParaRPr kumimoji="1" lang="ja-JP" altLang="en-US" sz="3600" dirty="0"/>
          </a:p>
        </p:txBody>
      </p:sp>
      <p:pic>
        <p:nvPicPr>
          <p:cNvPr id="4" name="図 3">
            <a:extLst>
              <a:ext uri="{FF2B5EF4-FFF2-40B4-BE49-F238E27FC236}">
                <a16:creationId xmlns:a16="http://schemas.microsoft.com/office/drawing/2014/main" id="{FEE61C57-D6B7-4795-85AF-8FB1AF7960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0870" y="3729251"/>
            <a:ext cx="5021580" cy="2853931"/>
          </a:xfrm>
          <a:prstGeom prst="rect">
            <a:avLst/>
          </a:prstGeom>
        </p:spPr>
      </p:pic>
    </p:spTree>
    <p:extLst>
      <p:ext uri="{BB962C8B-B14F-4D97-AF65-F5344CB8AC3E}">
        <p14:creationId xmlns:p14="http://schemas.microsoft.com/office/powerpoint/2010/main" val="1606809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a:extLst>
              <a:ext uri="{FF2B5EF4-FFF2-40B4-BE49-F238E27FC236}">
                <a16:creationId xmlns:a16="http://schemas.microsoft.com/office/drawing/2014/main" id="{5101DA84-09E0-40F8-AAB2-5090D963C188}"/>
              </a:ext>
            </a:extLst>
          </p:cNvPr>
          <p:cNvGraphicFramePr>
            <a:graphicFrameLocks noChangeAspect="1"/>
          </p:cNvGraphicFramePr>
          <p:nvPr>
            <p:extLst>
              <p:ext uri="{D42A27DB-BD31-4B8C-83A1-F6EECF244321}">
                <p14:modId xmlns:p14="http://schemas.microsoft.com/office/powerpoint/2010/main" val="1425654914"/>
              </p:ext>
            </p:extLst>
          </p:nvPr>
        </p:nvGraphicFramePr>
        <p:xfrm>
          <a:off x="4377690" y="124787"/>
          <a:ext cx="6952017" cy="6733213"/>
        </p:xfrm>
        <a:graphic>
          <a:graphicData uri="http://schemas.openxmlformats.org/presentationml/2006/ole">
            <mc:AlternateContent xmlns:mc="http://schemas.openxmlformats.org/markup-compatibility/2006">
              <mc:Choice xmlns:v="urn:schemas-microsoft-com:vml" Requires="v">
                <p:oleObj spid="_x0000_s2062" name="ビットマップ イメージ" r:id="rId3" imgW="4438800" imgH="4299120" progId="Paint.Picture">
                  <p:embed/>
                </p:oleObj>
              </mc:Choice>
              <mc:Fallback>
                <p:oleObj name="ビットマップ イメージ" r:id="rId3" imgW="4438800" imgH="4299120" progId="Paint.Picture">
                  <p:embed/>
                  <p:pic>
                    <p:nvPicPr>
                      <p:cNvPr id="0" name=""/>
                      <p:cNvPicPr/>
                      <p:nvPr/>
                    </p:nvPicPr>
                    <p:blipFill>
                      <a:blip r:embed="rId4"/>
                      <a:stretch>
                        <a:fillRect/>
                      </a:stretch>
                    </p:blipFill>
                    <p:spPr>
                      <a:xfrm>
                        <a:off x="4377690" y="124787"/>
                        <a:ext cx="6952017" cy="6733213"/>
                      </a:xfrm>
                      <a:prstGeom prst="rect">
                        <a:avLst/>
                      </a:prstGeom>
                    </p:spPr>
                  </p:pic>
                </p:oleObj>
              </mc:Fallback>
            </mc:AlternateContent>
          </a:graphicData>
        </a:graphic>
      </p:graphicFrame>
    </p:spTree>
    <p:extLst>
      <p:ext uri="{BB962C8B-B14F-4D97-AF65-F5344CB8AC3E}">
        <p14:creationId xmlns:p14="http://schemas.microsoft.com/office/powerpoint/2010/main" val="1945638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273208C6-BF3C-4D36-A02E-1C0003E24EC9}"/>
              </a:ext>
            </a:extLst>
          </p:cNvPr>
          <p:cNvSpPr/>
          <p:nvPr/>
        </p:nvSpPr>
        <p:spPr>
          <a:xfrm>
            <a:off x="342899" y="93689"/>
            <a:ext cx="10024112" cy="773240"/>
          </a:xfrm>
          <a:prstGeom prst="roundRect">
            <a:avLst/>
          </a:prstGeom>
          <a:ln w="38100">
            <a:solidFill>
              <a:schemeClr val="accent6">
                <a:lumMod val="40000"/>
                <a:lumOff val="60000"/>
              </a:schemeClr>
            </a:solid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7-</a:t>
            </a:r>
            <a:r>
              <a:rPr lang="ja-JP" altLang="en-US"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⑩　</a:t>
            </a:r>
            <a:r>
              <a:rPr lang="ko-KR" altLang="en-US" sz="3600" b="1" kern="0" dirty="0" err="1">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조선중앙력사박물관</a:t>
            </a:r>
            <a:r>
              <a:rPr lang="ja-JP" altLang="en-US" sz="3600" b="1" kern="0" dirty="0">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 </a:t>
            </a:r>
            <a:r>
              <a:rPr lang="ko-KR" altLang="en-US" sz="3600" b="1" kern="0" dirty="0">
                <a:effectLst>
                  <a:outerShdw blurRad="38100" dist="38100" dir="2700000" algn="tl">
                    <a:srgbClr val="000000">
                      <a:alpha val="43137"/>
                    </a:srgbClr>
                  </a:outerShdw>
                </a:effectLst>
                <a:latin typeface="HG丸ｺﾞｼｯｸM-PRO" panose="020F0600000000000000" pitchFamily="50" charset="-128"/>
                <a:ea typeface="Gulim" panose="020B0600000101010101" pitchFamily="34" charset="-127"/>
              </a:rPr>
              <a:t>朝鮮中央歷史博物館</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ko-KR"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3" name="テキスト ボックス 2">
            <a:extLst>
              <a:ext uri="{FF2B5EF4-FFF2-40B4-BE49-F238E27FC236}">
                <a16:creationId xmlns:a16="http://schemas.microsoft.com/office/drawing/2014/main" id="{58E1134D-5583-4D1F-84EC-6419DF87AEB9}"/>
              </a:ext>
            </a:extLst>
          </p:cNvPr>
          <p:cNvSpPr txBox="1"/>
          <p:nvPr/>
        </p:nvSpPr>
        <p:spPr>
          <a:xfrm>
            <a:off x="137159" y="866929"/>
            <a:ext cx="11578591" cy="4362733"/>
          </a:xfrm>
          <a:prstGeom prst="rect">
            <a:avLst/>
          </a:prstGeom>
          <a:noFill/>
        </p:spPr>
        <p:txBody>
          <a:bodyPr wrap="square" rtlCol="0">
            <a:spAutoFit/>
          </a:bodyPr>
          <a:lstStyle/>
          <a:p>
            <a:pPr>
              <a:lnSpc>
                <a:spcPts val="3700"/>
              </a:lnSpc>
            </a:pPr>
            <a:r>
              <a:rPr kumimoji="1" lang="ko-KR" altLang="en-US" sz="3400" dirty="0">
                <a:latin typeface="Gulim" panose="020B0600000101010101" pitchFamily="34" charset="-127"/>
                <a:ea typeface="Gulim" panose="020B0600000101010101" pitchFamily="34" charset="-127"/>
              </a:rPr>
              <a:t>소장 유물의 질과 양은 남한의 주요 박물관에 비해서도 매우 초라한 수준이라고 한다</a:t>
            </a:r>
            <a:r>
              <a:rPr kumimoji="1" lang="en-US" altLang="ko-KR" sz="3400" dirty="0">
                <a:latin typeface="Gulim" panose="020B0600000101010101" pitchFamily="34" charset="-127"/>
                <a:ea typeface="Gulim" panose="020B0600000101010101" pitchFamily="34" charset="-127"/>
              </a:rPr>
              <a:t>. </a:t>
            </a:r>
            <a:r>
              <a:rPr kumimoji="1" lang="ko-KR" altLang="en-US" sz="3400" dirty="0">
                <a:latin typeface="Gulim" panose="020B0600000101010101" pitchFamily="34" charset="-127"/>
                <a:ea typeface="Gulim" panose="020B0600000101010101" pitchFamily="34" charset="-127"/>
              </a:rPr>
              <a:t>원래 이 박물관에 있었던 유물은 고구려 와당 등의 유물과 낙랑 </a:t>
            </a:r>
            <a:r>
              <a:rPr kumimoji="1" lang="ko-KR" altLang="en-US" sz="3400" dirty="0" err="1">
                <a:latin typeface="Gulim" panose="020B0600000101010101" pitchFamily="34" charset="-127"/>
                <a:ea typeface="Gulim" panose="020B0600000101010101" pitchFamily="34" charset="-127"/>
              </a:rPr>
              <a:t>채화칠협</a:t>
            </a:r>
            <a:r>
              <a:rPr kumimoji="1" lang="ko-KR" altLang="en-US" sz="3400" dirty="0">
                <a:latin typeface="Gulim" panose="020B0600000101010101" pitchFamily="34" charset="-127"/>
                <a:ea typeface="Gulim" panose="020B0600000101010101" pitchFamily="34" charset="-127"/>
              </a:rPr>
              <a:t> 등 낙랑 시대 유물</a:t>
            </a:r>
            <a:r>
              <a:rPr kumimoji="1" lang="en-US" altLang="ko-KR" sz="3400" dirty="0">
                <a:latin typeface="Gulim" panose="020B0600000101010101" pitchFamily="34" charset="-127"/>
                <a:ea typeface="Gulim" panose="020B0600000101010101" pitchFamily="34" charset="-127"/>
              </a:rPr>
              <a:t>, </a:t>
            </a:r>
            <a:r>
              <a:rPr kumimoji="1" lang="ko-KR" altLang="en-US" sz="3400" dirty="0">
                <a:latin typeface="Gulim" panose="020B0600000101010101" pitchFamily="34" charset="-127"/>
                <a:ea typeface="Gulim" panose="020B0600000101010101" pitchFamily="34" charset="-127"/>
              </a:rPr>
              <a:t>평양 등지 에서 나온 여러 출토품 및 고구려 고분벽화 모사도가 다였고</a:t>
            </a:r>
            <a:r>
              <a:rPr kumimoji="1" lang="en-US" altLang="ko-KR" sz="3400" dirty="0">
                <a:latin typeface="Gulim" panose="020B0600000101010101" pitchFamily="34" charset="-127"/>
                <a:ea typeface="Gulim" panose="020B0600000101010101" pitchFamily="34" charset="-127"/>
              </a:rPr>
              <a:t>, 1945</a:t>
            </a:r>
            <a:r>
              <a:rPr kumimoji="1" lang="ko-KR" altLang="en-US" sz="3400" dirty="0">
                <a:latin typeface="Gulim" panose="020B0600000101010101" pitchFamily="34" charset="-127"/>
                <a:ea typeface="Gulim" panose="020B0600000101010101" pitchFamily="34" charset="-127"/>
              </a:rPr>
              <a:t>년 </a:t>
            </a:r>
            <a:r>
              <a:rPr kumimoji="1" lang="en-US" altLang="ko-KR" sz="3400" dirty="0">
                <a:latin typeface="Gulim" panose="020B0600000101010101" pitchFamily="34" charset="-127"/>
                <a:ea typeface="Gulim" panose="020B0600000101010101" pitchFamily="34" charset="-127"/>
              </a:rPr>
              <a:t>12</a:t>
            </a:r>
            <a:r>
              <a:rPr kumimoji="1" lang="ko-KR" altLang="en-US" sz="3400" dirty="0">
                <a:latin typeface="Gulim" panose="020B0600000101010101" pitchFamily="34" charset="-127"/>
                <a:ea typeface="Gulim" panose="020B0600000101010101" pitchFamily="34" charset="-127"/>
              </a:rPr>
              <a:t>월 </a:t>
            </a:r>
            <a:r>
              <a:rPr kumimoji="1" lang="en-US" altLang="ko-KR" sz="3400" dirty="0">
                <a:latin typeface="Gulim" panose="020B0600000101010101" pitchFamily="34" charset="-127"/>
                <a:ea typeface="Gulim" panose="020B0600000101010101" pitchFamily="34" charset="-127"/>
              </a:rPr>
              <a:t>1</a:t>
            </a:r>
            <a:r>
              <a:rPr kumimoji="1" lang="ko-KR" altLang="en-US" sz="3400" dirty="0">
                <a:latin typeface="Gulim" panose="020B0600000101010101" pitchFamily="34" charset="-127"/>
                <a:ea typeface="Gulim" panose="020B0600000101010101" pitchFamily="34" charset="-127"/>
              </a:rPr>
              <a:t>일 개관 당시 소장 유물의 수는 </a:t>
            </a:r>
            <a:r>
              <a:rPr kumimoji="1" lang="en-US" altLang="ko-KR" sz="3400" dirty="0">
                <a:latin typeface="Gulim" panose="020B0600000101010101" pitchFamily="34" charset="-127"/>
                <a:ea typeface="Gulim" panose="020B0600000101010101" pitchFamily="34" charset="-127"/>
              </a:rPr>
              <a:t>2</a:t>
            </a:r>
            <a:r>
              <a:rPr kumimoji="1" lang="ko-KR" altLang="en-US" sz="3400" dirty="0">
                <a:latin typeface="Gulim" panose="020B0600000101010101" pitchFamily="34" charset="-127"/>
                <a:ea typeface="Gulim" panose="020B0600000101010101" pitchFamily="34" charset="-127"/>
              </a:rPr>
              <a:t>천 점 정도였다</a:t>
            </a:r>
            <a:r>
              <a:rPr kumimoji="1" lang="en-US" altLang="ko-KR" sz="3400" dirty="0">
                <a:latin typeface="Gulim" panose="020B0600000101010101" pitchFamily="34" charset="-127"/>
                <a:ea typeface="Gulim" panose="020B0600000101010101" pitchFamily="34" charset="-127"/>
              </a:rPr>
              <a:t>. </a:t>
            </a:r>
            <a:r>
              <a:rPr kumimoji="1" lang="ko-KR" altLang="en-US" sz="3400" dirty="0">
                <a:latin typeface="Gulim" panose="020B0600000101010101" pitchFamily="34" charset="-127"/>
                <a:ea typeface="Gulim" panose="020B0600000101010101" pitchFamily="34" charset="-127"/>
              </a:rPr>
              <a:t>이는 원래 이 박물관이 </a:t>
            </a:r>
            <a:r>
              <a:rPr kumimoji="1" lang="ko-KR" altLang="en-US" sz="3400" dirty="0" err="1">
                <a:latin typeface="Gulim" panose="020B0600000101010101" pitchFamily="34" charset="-127"/>
                <a:ea typeface="Gulim" panose="020B0600000101010101" pitchFamily="34" charset="-127"/>
              </a:rPr>
              <a:t>평양부립</a:t>
            </a:r>
            <a:r>
              <a:rPr kumimoji="1" lang="en-US" altLang="ko-KR" sz="3400" dirty="0">
                <a:latin typeface="Gulim" panose="020B0600000101010101" pitchFamily="34" charset="-127"/>
                <a:ea typeface="Gulim" panose="020B0600000101010101" pitchFamily="34" charset="-127"/>
              </a:rPr>
              <a:t>, </a:t>
            </a:r>
            <a:r>
              <a:rPr kumimoji="1" lang="ko-KR" altLang="en-US" sz="3400" dirty="0">
                <a:latin typeface="Gulim" panose="020B0600000101010101" pitchFamily="34" charset="-127"/>
                <a:ea typeface="Gulim" panose="020B0600000101010101" pitchFamily="34" charset="-127"/>
              </a:rPr>
              <a:t>즉 요즘말로 지역 </a:t>
            </a:r>
            <a:endParaRPr kumimoji="1" lang="en-US" altLang="ko-KR" sz="3400" dirty="0">
              <a:latin typeface="Gulim" panose="020B0600000101010101" pitchFamily="34" charset="-127"/>
              <a:ea typeface="Gulim" panose="020B0600000101010101" pitchFamily="34" charset="-127"/>
            </a:endParaRPr>
          </a:p>
          <a:p>
            <a:pPr>
              <a:lnSpc>
                <a:spcPts val="3700"/>
              </a:lnSpc>
            </a:pPr>
            <a:r>
              <a:rPr kumimoji="1" lang="ko-KR" altLang="en-US" sz="3400" dirty="0">
                <a:latin typeface="Gulim" panose="020B0600000101010101" pitchFamily="34" charset="-127"/>
                <a:ea typeface="Gulim" panose="020B0600000101010101" pitchFamily="34" charset="-127"/>
              </a:rPr>
              <a:t>시립박물관 정도에 그치는 작은 </a:t>
            </a:r>
            <a:endParaRPr kumimoji="1" lang="en-US" altLang="ko-KR" sz="3400" dirty="0">
              <a:latin typeface="Gulim" panose="020B0600000101010101" pitchFamily="34" charset="-127"/>
              <a:ea typeface="Gulim" panose="020B0600000101010101" pitchFamily="34" charset="-127"/>
            </a:endParaRPr>
          </a:p>
          <a:p>
            <a:pPr>
              <a:lnSpc>
                <a:spcPts val="3700"/>
              </a:lnSpc>
            </a:pPr>
            <a:r>
              <a:rPr kumimoji="1" lang="ko-KR" altLang="en-US" sz="3400" dirty="0">
                <a:latin typeface="Gulim" panose="020B0600000101010101" pitchFamily="34" charset="-127"/>
                <a:ea typeface="Gulim" panose="020B0600000101010101" pitchFamily="34" charset="-127"/>
              </a:rPr>
              <a:t>박물관이었기 때문이다</a:t>
            </a:r>
            <a:r>
              <a:rPr kumimoji="1" lang="en-US" altLang="ko-KR" sz="3400" dirty="0">
                <a:latin typeface="Gulim" panose="020B0600000101010101" pitchFamily="34" charset="-127"/>
                <a:ea typeface="Gulim" panose="020B0600000101010101" pitchFamily="34" charset="-127"/>
              </a:rPr>
              <a:t>.</a:t>
            </a:r>
            <a:endParaRPr kumimoji="1" lang="ja-JP" altLang="en-US" sz="3400" dirty="0"/>
          </a:p>
        </p:txBody>
      </p:sp>
      <p:pic>
        <p:nvPicPr>
          <p:cNvPr id="6" name="図 5">
            <a:extLst>
              <a:ext uri="{FF2B5EF4-FFF2-40B4-BE49-F238E27FC236}">
                <a16:creationId xmlns:a16="http://schemas.microsoft.com/office/drawing/2014/main" id="{7162CABE-318F-4E83-BF51-1349AC8BBA4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59252" y="3683738"/>
            <a:ext cx="5032748" cy="3193415"/>
          </a:xfrm>
          <a:prstGeom prst="rect">
            <a:avLst/>
          </a:prstGeom>
          <a:noFill/>
          <a:ln>
            <a:noFill/>
          </a:ln>
        </p:spPr>
      </p:pic>
    </p:spTree>
    <p:extLst>
      <p:ext uri="{BB962C8B-B14F-4D97-AF65-F5344CB8AC3E}">
        <p14:creationId xmlns:p14="http://schemas.microsoft.com/office/powerpoint/2010/main" val="3782708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273208C6-BF3C-4D36-A02E-1C0003E24EC9}"/>
              </a:ext>
            </a:extLst>
          </p:cNvPr>
          <p:cNvSpPr/>
          <p:nvPr/>
        </p:nvSpPr>
        <p:spPr>
          <a:xfrm>
            <a:off x="342899" y="93689"/>
            <a:ext cx="8229602" cy="773240"/>
          </a:xfrm>
          <a:prstGeom prst="roundRect">
            <a:avLst/>
          </a:prstGeom>
          <a:ln w="38100">
            <a:solidFill>
              <a:schemeClr val="accent6">
                <a:lumMod val="40000"/>
                <a:lumOff val="60000"/>
              </a:schemeClr>
            </a:solid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7-</a:t>
            </a:r>
            <a:r>
              <a:rPr lang="ja-JP" altLang="en-US"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⑪　</a:t>
            </a:r>
            <a:r>
              <a:rPr lang="ko-KR" altLang="en-US" sz="3600" b="1" kern="0" dirty="0">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조선미술박물관 朝鮮美術博物館</a:t>
            </a:r>
            <a:endParaRPr lang="en-US" altLang="ko-KR" sz="3600" b="1" kern="0" dirty="0">
              <a:effectLst>
                <a:outerShdw blurRad="38100" dist="38100" dir="2700000" algn="tl">
                  <a:srgbClr val="000000">
                    <a:alpha val="43137"/>
                  </a:srgbClr>
                </a:outerShdw>
              </a:effectLst>
              <a:latin typeface="Gulim" panose="020B0600000101010101" pitchFamily="34" charset="-127"/>
              <a:ea typeface="Gulim" panose="020B0600000101010101" pitchFamily="34" charset="-127"/>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ko-KR" altLang="en-US" sz="3600" b="1" kern="0" dirty="0">
              <a:effectLst>
                <a:outerShdw blurRad="38100" dist="38100" dir="2700000" algn="tl">
                  <a:srgbClr val="000000">
                    <a:alpha val="43137"/>
                  </a:srgbClr>
                </a:outerShdw>
              </a:effectLst>
              <a:latin typeface="HG丸ｺﾞｼｯｸM-PRO" panose="020F0600000000000000" pitchFamily="50" charset="-128"/>
              <a:ea typeface="Gulim" panose="020B0600000101010101" pitchFamily="34" charset="-127"/>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ko-KR"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3" name="テキスト ボックス 2">
            <a:extLst>
              <a:ext uri="{FF2B5EF4-FFF2-40B4-BE49-F238E27FC236}">
                <a16:creationId xmlns:a16="http://schemas.microsoft.com/office/drawing/2014/main" id="{58E1134D-5583-4D1F-84EC-6419DF87AEB9}"/>
              </a:ext>
            </a:extLst>
          </p:cNvPr>
          <p:cNvSpPr txBox="1"/>
          <p:nvPr/>
        </p:nvSpPr>
        <p:spPr>
          <a:xfrm>
            <a:off x="137159" y="1010389"/>
            <a:ext cx="11578591" cy="4837222"/>
          </a:xfrm>
          <a:prstGeom prst="rect">
            <a:avLst/>
          </a:prstGeom>
          <a:noFill/>
        </p:spPr>
        <p:txBody>
          <a:bodyPr wrap="square" rtlCol="0">
            <a:spAutoFit/>
          </a:bodyPr>
          <a:lstStyle/>
          <a:p>
            <a:pPr>
              <a:lnSpc>
                <a:spcPts val="3700"/>
              </a:lnSpc>
            </a:pPr>
            <a:r>
              <a:rPr kumimoji="1" lang="ko-KR" altLang="en-US" sz="3400" dirty="0" err="1">
                <a:latin typeface="Gulim" panose="020B0600000101010101" pitchFamily="34" charset="-127"/>
                <a:ea typeface="Gulim" panose="020B0600000101010101" pitchFamily="34" charset="-127"/>
              </a:rPr>
              <a:t>조선중앙력사박물관과</a:t>
            </a:r>
            <a:r>
              <a:rPr kumimoji="1" lang="ko-KR" altLang="en-US" sz="3400" dirty="0">
                <a:latin typeface="Gulim" panose="020B0600000101010101" pitchFamily="34" charset="-127"/>
                <a:ea typeface="Gulim" panose="020B0600000101010101" pitchFamily="34" charset="-127"/>
              </a:rPr>
              <a:t> 마찬가지로</a:t>
            </a:r>
            <a:r>
              <a:rPr kumimoji="1" lang="en-US" altLang="ko-KR" sz="3400" dirty="0">
                <a:latin typeface="Gulim" panose="020B0600000101010101" pitchFamily="34" charset="-127"/>
                <a:ea typeface="Gulim" panose="020B0600000101010101" pitchFamily="34" charset="-127"/>
              </a:rPr>
              <a:t>, </a:t>
            </a:r>
            <a:r>
              <a:rPr kumimoji="1" lang="ko-KR" altLang="en-US" sz="3400" dirty="0">
                <a:latin typeface="Gulim" panose="020B0600000101010101" pitchFamily="34" charset="-127"/>
                <a:ea typeface="Gulim" panose="020B0600000101010101" pitchFamily="34" charset="-127"/>
              </a:rPr>
              <a:t>북한은 영토상으로는 한반도의 절반 이상을 차지했지만 문화재 보유량은 남한에 비교할 수 없을 정도로 적다고 한다</a:t>
            </a:r>
            <a:r>
              <a:rPr kumimoji="1" lang="en-US" altLang="ko-KR" sz="3400" dirty="0">
                <a:latin typeface="Gulim" panose="020B0600000101010101" pitchFamily="34" charset="-127"/>
                <a:ea typeface="Gulim" panose="020B0600000101010101" pitchFamily="34" charset="-127"/>
              </a:rPr>
              <a:t>. </a:t>
            </a:r>
            <a:r>
              <a:rPr kumimoji="1" lang="ko-KR" altLang="en-US" sz="3400" dirty="0">
                <a:latin typeface="Gulim" panose="020B0600000101010101" pitchFamily="34" charset="-127"/>
                <a:ea typeface="Gulim" panose="020B0600000101010101" pitchFamily="34" charset="-127"/>
              </a:rPr>
              <a:t>해방과 남북분단 당시 기준으로 한반도에 주요 미술품은 대부분 남쪽</a:t>
            </a:r>
            <a:r>
              <a:rPr kumimoji="1" lang="en-US" altLang="ko-KR" sz="3400" dirty="0">
                <a:latin typeface="Gulim" panose="020B0600000101010101" pitchFamily="34" charset="-127"/>
                <a:ea typeface="Gulim" panose="020B0600000101010101" pitchFamily="34" charset="-127"/>
              </a:rPr>
              <a:t>, </a:t>
            </a:r>
            <a:r>
              <a:rPr kumimoji="1" lang="ko-KR" altLang="en-US" sz="3400" dirty="0">
                <a:latin typeface="Gulim" panose="020B0600000101010101" pitchFamily="34" charset="-127"/>
                <a:ea typeface="Gulim" panose="020B0600000101010101" pitchFamily="34" charset="-127"/>
              </a:rPr>
              <a:t>특히 조선총독부와 </a:t>
            </a:r>
            <a:r>
              <a:rPr kumimoji="1" lang="ko-KR" altLang="en-US" sz="3400" dirty="0" err="1">
                <a:latin typeface="Gulim" panose="020B0600000101010101" pitchFamily="34" charset="-127"/>
                <a:ea typeface="Gulim" panose="020B0600000101010101" pitchFamily="34" charset="-127"/>
              </a:rPr>
              <a:t>이왕가의</a:t>
            </a:r>
            <a:r>
              <a:rPr kumimoji="1" lang="ko-KR" altLang="en-US" sz="3400" dirty="0">
                <a:latin typeface="Gulim" panose="020B0600000101010101" pitchFamily="34" charset="-127"/>
                <a:ea typeface="Gulim" panose="020B0600000101010101" pitchFamily="34" charset="-127"/>
              </a:rPr>
              <a:t> 소장품에</a:t>
            </a:r>
            <a:endParaRPr kumimoji="1" lang="en-US" altLang="ko-KR" sz="3400" dirty="0">
              <a:latin typeface="Gulim" panose="020B0600000101010101" pitchFamily="34" charset="-127"/>
              <a:ea typeface="Gulim" panose="020B0600000101010101" pitchFamily="34" charset="-127"/>
            </a:endParaRPr>
          </a:p>
          <a:p>
            <a:pPr>
              <a:lnSpc>
                <a:spcPts val="3700"/>
              </a:lnSpc>
            </a:pPr>
            <a:r>
              <a:rPr kumimoji="1" lang="ko-KR" altLang="en-US" sz="3400" dirty="0">
                <a:latin typeface="Gulim" panose="020B0600000101010101" pitchFamily="34" charset="-127"/>
                <a:ea typeface="Gulim" panose="020B0600000101010101" pitchFamily="34" charset="-127"/>
              </a:rPr>
              <a:t>있었고</a:t>
            </a:r>
            <a:r>
              <a:rPr kumimoji="1" lang="en-US" altLang="ko-KR" sz="3400" dirty="0">
                <a:latin typeface="Gulim" panose="020B0600000101010101" pitchFamily="34" charset="-127"/>
                <a:ea typeface="Gulim" panose="020B0600000101010101" pitchFamily="34" charset="-127"/>
              </a:rPr>
              <a:t>, </a:t>
            </a:r>
            <a:r>
              <a:rPr kumimoji="1" lang="ko-KR" altLang="en-US" sz="3400" dirty="0">
                <a:latin typeface="Gulim" panose="020B0600000101010101" pitchFamily="34" charset="-127"/>
                <a:ea typeface="Gulim" panose="020B0600000101010101" pitchFamily="34" charset="-127"/>
              </a:rPr>
              <a:t>북한에는 </a:t>
            </a:r>
            <a:r>
              <a:rPr kumimoji="1" lang="ko-KR" altLang="en-US" sz="3400" dirty="0" err="1">
                <a:latin typeface="Gulim" panose="020B0600000101010101" pitchFamily="34" charset="-127"/>
                <a:ea typeface="Gulim" panose="020B0600000101010101" pitchFamily="34" charset="-127"/>
              </a:rPr>
              <a:t>평양부립</a:t>
            </a:r>
            <a:endParaRPr kumimoji="1" lang="en-US" altLang="ko-KR" sz="3400" dirty="0">
              <a:latin typeface="Gulim" panose="020B0600000101010101" pitchFamily="34" charset="-127"/>
              <a:ea typeface="Gulim" panose="020B0600000101010101" pitchFamily="34" charset="-127"/>
            </a:endParaRPr>
          </a:p>
          <a:p>
            <a:pPr>
              <a:lnSpc>
                <a:spcPts val="3700"/>
              </a:lnSpc>
            </a:pPr>
            <a:r>
              <a:rPr kumimoji="1" lang="ko-KR" altLang="en-US" sz="3400" dirty="0">
                <a:latin typeface="Gulim" panose="020B0600000101010101" pitchFamily="34" charset="-127"/>
                <a:ea typeface="Gulim" panose="020B0600000101010101" pitchFamily="34" charset="-127"/>
              </a:rPr>
              <a:t>미술관</a:t>
            </a:r>
            <a:r>
              <a:rPr kumimoji="1" lang="en-US" altLang="ko-KR" sz="3400" dirty="0">
                <a:latin typeface="Gulim" panose="020B0600000101010101" pitchFamily="34" charset="-127"/>
                <a:ea typeface="Gulim" panose="020B0600000101010101" pitchFamily="34" charset="-127"/>
              </a:rPr>
              <a:t>, </a:t>
            </a:r>
            <a:r>
              <a:rPr kumimoji="1" lang="ko-KR" altLang="en-US" sz="3400" dirty="0">
                <a:latin typeface="Gulim" panose="020B0600000101010101" pitchFamily="34" charset="-127"/>
                <a:ea typeface="Gulim" panose="020B0600000101010101" pitchFamily="34" charset="-127"/>
              </a:rPr>
              <a:t>즉 요즘말로는 일개 </a:t>
            </a:r>
            <a:endParaRPr kumimoji="1" lang="en-US" altLang="ko-KR" sz="3400" dirty="0">
              <a:latin typeface="Gulim" panose="020B0600000101010101" pitchFamily="34" charset="-127"/>
              <a:ea typeface="Gulim" panose="020B0600000101010101" pitchFamily="34" charset="-127"/>
            </a:endParaRPr>
          </a:p>
          <a:p>
            <a:pPr>
              <a:lnSpc>
                <a:spcPts val="3700"/>
              </a:lnSpc>
            </a:pPr>
            <a:r>
              <a:rPr kumimoji="1" lang="ko-KR" altLang="en-US" sz="3400" dirty="0">
                <a:latin typeface="Gulim" panose="020B0600000101010101" pitchFamily="34" charset="-127"/>
                <a:ea typeface="Gulim" panose="020B0600000101010101" pitchFamily="34" charset="-127"/>
              </a:rPr>
              <a:t>지역 시립미술관에 해당하는 </a:t>
            </a:r>
            <a:endParaRPr kumimoji="1" lang="en-US" altLang="ko-KR" sz="3400" dirty="0">
              <a:latin typeface="Gulim" panose="020B0600000101010101" pitchFamily="34" charset="-127"/>
              <a:ea typeface="Gulim" panose="020B0600000101010101" pitchFamily="34" charset="-127"/>
            </a:endParaRPr>
          </a:p>
          <a:p>
            <a:pPr>
              <a:lnSpc>
                <a:spcPts val="3700"/>
              </a:lnSpc>
            </a:pPr>
            <a:r>
              <a:rPr kumimoji="1" lang="ko-KR" altLang="en-US" sz="3400" dirty="0">
                <a:latin typeface="Gulim" panose="020B0600000101010101" pitchFamily="34" charset="-127"/>
                <a:ea typeface="Gulim" panose="020B0600000101010101" pitchFamily="34" charset="-127"/>
              </a:rPr>
              <a:t>미술관의 </a:t>
            </a:r>
            <a:r>
              <a:rPr kumimoji="1" lang="en-US" altLang="ko-KR" sz="3400" dirty="0">
                <a:latin typeface="Gulim" panose="020B0600000101010101" pitchFamily="34" charset="-127"/>
                <a:ea typeface="Gulim" panose="020B0600000101010101" pitchFamily="34" charset="-127"/>
              </a:rPr>
              <a:t>2,500</a:t>
            </a:r>
            <a:r>
              <a:rPr kumimoji="1" lang="ko-KR" altLang="en-US" sz="3400" dirty="0">
                <a:latin typeface="Gulim" panose="020B0600000101010101" pitchFamily="34" charset="-127"/>
                <a:ea typeface="Gulim" panose="020B0600000101010101" pitchFamily="34" charset="-127"/>
              </a:rPr>
              <a:t>점 </a:t>
            </a:r>
            <a:r>
              <a:rPr kumimoji="1" lang="ko-KR" altLang="en-US" sz="3400" dirty="0" err="1">
                <a:latin typeface="Gulim" panose="020B0600000101010101" pitchFamily="34" charset="-127"/>
                <a:ea typeface="Gulim" panose="020B0600000101010101" pitchFamily="34" charset="-127"/>
              </a:rPr>
              <a:t>유물뿐이었다</a:t>
            </a:r>
            <a:endParaRPr kumimoji="1" lang="en-US" altLang="ko-KR" sz="3400" dirty="0">
              <a:latin typeface="Gulim" panose="020B0600000101010101" pitchFamily="34" charset="-127"/>
              <a:ea typeface="Gulim" panose="020B0600000101010101" pitchFamily="34" charset="-127"/>
            </a:endParaRPr>
          </a:p>
          <a:p>
            <a:pPr>
              <a:lnSpc>
                <a:spcPts val="3700"/>
              </a:lnSpc>
            </a:pPr>
            <a:r>
              <a:rPr kumimoji="1" lang="ko-KR" altLang="en-US" sz="3400" dirty="0">
                <a:latin typeface="Gulim" panose="020B0600000101010101" pitchFamily="34" charset="-127"/>
                <a:ea typeface="Gulim" panose="020B0600000101010101" pitchFamily="34" charset="-127"/>
              </a:rPr>
              <a:t>고 한다</a:t>
            </a:r>
            <a:r>
              <a:rPr kumimoji="1" lang="en-US" altLang="ko-KR" sz="3400" dirty="0">
                <a:latin typeface="Gulim" panose="020B0600000101010101" pitchFamily="34" charset="-127"/>
                <a:ea typeface="Gulim" panose="020B0600000101010101" pitchFamily="34" charset="-127"/>
              </a:rPr>
              <a:t>.</a:t>
            </a:r>
            <a:endParaRPr kumimoji="1" lang="ja-JP" altLang="en-US" sz="3400" dirty="0"/>
          </a:p>
        </p:txBody>
      </p:sp>
      <p:pic>
        <p:nvPicPr>
          <p:cNvPr id="7" name="図 6">
            <a:extLst>
              <a:ext uri="{FF2B5EF4-FFF2-40B4-BE49-F238E27FC236}">
                <a16:creationId xmlns:a16="http://schemas.microsoft.com/office/drawing/2014/main" id="{9E3E5011-1465-4762-8688-D871C4E3E369}"/>
              </a:ext>
            </a:extLst>
          </p:cNvPr>
          <p:cNvPicPr>
            <a:picLocks noChangeAspect="1"/>
          </p:cNvPicPr>
          <p:nvPr/>
        </p:nvPicPr>
        <p:blipFill rotWithShape="1">
          <a:blip r:embed="rId2">
            <a:extLst>
              <a:ext uri="{28A0092B-C50C-407E-A947-70E740481C1C}">
                <a14:useLocalDpi xmlns:a14="http://schemas.microsoft.com/office/drawing/2010/main" val="0"/>
              </a:ext>
            </a:extLst>
          </a:blip>
          <a:srcRect t="18269" b="18078"/>
          <a:stretch/>
        </p:blipFill>
        <p:spPr bwMode="auto">
          <a:xfrm>
            <a:off x="6689314" y="3171507"/>
            <a:ext cx="5365527" cy="34137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08869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273208C6-BF3C-4D36-A02E-1C0003E24EC9}"/>
              </a:ext>
            </a:extLst>
          </p:cNvPr>
          <p:cNvSpPr/>
          <p:nvPr/>
        </p:nvSpPr>
        <p:spPr>
          <a:xfrm>
            <a:off x="342899" y="93689"/>
            <a:ext cx="8663942" cy="773240"/>
          </a:xfrm>
          <a:prstGeom prst="roundRect">
            <a:avLst/>
          </a:prstGeom>
          <a:ln w="38100">
            <a:solidFill>
              <a:schemeClr val="accent6">
                <a:lumMod val="40000"/>
                <a:lumOff val="60000"/>
              </a:schemeClr>
            </a:solid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7-</a:t>
            </a:r>
            <a:r>
              <a:rPr lang="ja-JP" altLang="en-US"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⑫　</a:t>
            </a:r>
            <a:r>
              <a:rPr lang="ko-KR" altLang="en-US" sz="3600" b="1" kern="0" dirty="0" err="1">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조선우표박물관</a:t>
            </a:r>
            <a:r>
              <a:rPr lang="ko-KR" altLang="en-US" sz="3600" b="1" kern="0" dirty="0">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 朝鮮切手記念館</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ko-KR"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ko-KR" altLang="en-US" sz="3600" b="1" kern="0" dirty="0">
              <a:effectLst>
                <a:outerShdw blurRad="38100" dist="38100" dir="2700000" algn="tl">
                  <a:srgbClr val="000000">
                    <a:alpha val="43137"/>
                  </a:srgbClr>
                </a:outerShdw>
              </a:effectLst>
              <a:latin typeface="HG丸ｺﾞｼｯｸM-PRO" panose="020F0600000000000000" pitchFamily="50" charset="-128"/>
              <a:ea typeface="Gulim" panose="020B0600000101010101" pitchFamily="34" charset="-127"/>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ko-KR"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pic>
        <p:nvPicPr>
          <p:cNvPr id="6" name="officeArt object" descr="イメージ">
            <a:extLst>
              <a:ext uri="{FF2B5EF4-FFF2-40B4-BE49-F238E27FC236}">
                <a16:creationId xmlns:a16="http://schemas.microsoft.com/office/drawing/2014/main" id="{92191F3F-DE44-4363-A429-7683DAAA5DF2}"/>
              </a:ext>
            </a:extLst>
          </p:cNvPr>
          <p:cNvPicPr/>
          <p:nvPr/>
        </p:nvPicPr>
        <p:blipFill>
          <a:blip r:embed="rId2"/>
          <a:stretch>
            <a:fillRect/>
          </a:stretch>
        </p:blipFill>
        <p:spPr>
          <a:xfrm>
            <a:off x="7878091" y="1257617"/>
            <a:ext cx="3233890" cy="2588730"/>
          </a:xfrm>
          <a:prstGeom prst="rect">
            <a:avLst/>
          </a:prstGeom>
          <a:ln w="12700" cap="flat">
            <a:noFill/>
            <a:miter lim="400000"/>
          </a:ln>
          <a:effectLst/>
        </p:spPr>
      </p:pic>
      <p:pic>
        <p:nvPicPr>
          <p:cNvPr id="8" name="officeArt object" descr="イメージ">
            <a:extLst>
              <a:ext uri="{FF2B5EF4-FFF2-40B4-BE49-F238E27FC236}">
                <a16:creationId xmlns:a16="http://schemas.microsoft.com/office/drawing/2014/main" id="{B4B8E176-6ABE-4352-9796-CCE69151100E}"/>
              </a:ext>
            </a:extLst>
          </p:cNvPr>
          <p:cNvPicPr/>
          <p:nvPr/>
        </p:nvPicPr>
        <p:blipFill>
          <a:blip r:embed="rId3"/>
          <a:stretch>
            <a:fillRect/>
          </a:stretch>
        </p:blipFill>
        <p:spPr>
          <a:xfrm>
            <a:off x="4880610" y="1257617"/>
            <a:ext cx="1921827" cy="2588730"/>
          </a:xfrm>
          <a:prstGeom prst="rect">
            <a:avLst/>
          </a:prstGeom>
          <a:ln w="12700" cap="flat">
            <a:noFill/>
            <a:miter lim="400000"/>
          </a:ln>
          <a:effectLst/>
        </p:spPr>
      </p:pic>
      <p:pic>
        <p:nvPicPr>
          <p:cNvPr id="9" name="officeArt object" descr="イメージ">
            <a:extLst>
              <a:ext uri="{FF2B5EF4-FFF2-40B4-BE49-F238E27FC236}">
                <a16:creationId xmlns:a16="http://schemas.microsoft.com/office/drawing/2014/main" id="{B7B672DB-4691-446F-BBD3-910722DC65EC}"/>
              </a:ext>
            </a:extLst>
          </p:cNvPr>
          <p:cNvPicPr/>
          <p:nvPr/>
        </p:nvPicPr>
        <p:blipFill>
          <a:blip r:embed="rId4"/>
          <a:stretch>
            <a:fillRect/>
          </a:stretch>
        </p:blipFill>
        <p:spPr>
          <a:xfrm>
            <a:off x="125483" y="1257617"/>
            <a:ext cx="4188427" cy="2588730"/>
          </a:xfrm>
          <a:prstGeom prst="rect">
            <a:avLst/>
          </a:prstGeom>
          <a:ln w="12700" cap="flat">
            <a:noFill/>
            <a:miter lim="400000"/>
          </a:ln>
          <a:effectLst/>
        </p:spPr>
      </p:pic>
      <p:sp>
        <p:nvSpPr>
          <p:cNvPr id="2" name="テキスト ボックス 1">
            <a:extLst>
              <a:ext uri="{FF2B5EF4-FFF2-40B4-BE49-F238E27FC236}">
                <a16:creationId xmlns:a16="http://schemas.microsoft.com/office/drawing/2014/main" id="{BD0C8345-43CC-4F4B-B174-67518B6CED7C}"/>
              </a:ext>
            </a:extLst>
          </p:cNvPr>
          <p:cNvSpPr txBox="1"/>
          <p:nvPr/>
        </p:nvSpPr>
        <p:spPr>
          <a:xfrm>
            <a:off x="1211580" y="4594860"/>
            <a:ext cx="4285147" cy="584775"/>
          </a:xfrm>
          <a:prstGeom prst="rect">
            <a:avLst/>
          </a:prstGeom>
          <a:noFill/>
        </p:spPr>
        <p:txBody>
          <a:bodyPr wrap="none" rtlCol="0">
            <a:spAutoFit/>
          </a:bodyPr>
          <a:lstStyle/>
          <a:p>
            <a:r>
              <a:rPr lang="ko-KR" altLang="en-US" sz="3200" b="1" kern="0" dirty="0">
                <a:latin typeface="HG丸ｺﾞｼｯｸM-PRO" panose="020F0600000000000000" pitchFamily="50" charset="-128"/>
                <a:ea typeface="Gulim" panose="020B0600000101010101" pitchFamily="34" charset="-127"/>
              </a:rPr>
              <a:t>우표</a:t>
            </a:r>
            <a:r>
              <a:rPr lang="ja-JP" altLang="en-US" sz="3200" b="1" kern="0" dirty="0">
                <a:latin typeface="HG丸ｺﾞｼｯｸM-PRO" panose="020F0600000000000000" pitchFamily="50" charset="-128"/>
                <a:ea typeface="HG丸ｺﾞｼｯｸM-PRO" panose="020F0600000000000000" pitchFamily="50" charset="-128"/>
              </a:rPr>
              <a:t>は、漢字語で郵票</a:t>
            </a:r>
            <a:endParaRPr kumimoji="1" lang="ja-JP" altLang="en-US" sz="32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183641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273208C6-BF3C-4D36-A02E-1C0003E24EC9}"/>
              </a:ext>
            </a:extLst>
          </p:cNvPr>
          <p:cNvSpPr/>
          <p:nvPr/>
        </p:nvSpPr>
        <p:spPr>
          <a:xfrm>
            <a:off x="342899" y="93689"/>
            <a:ext cx="6000752" cy="773240"/>
          </a:xfrm>
          <a:prstGeom prst="roundRect">
            <a:avLst/>
          </a:prstGeom>
          <a:ln w="38100">
            <a:solidFill>
              <a:schemeClr val="accent6">
                <a:lumMod val="40000"/>
                <a:lumOff val="60000"/>
              </a:schemeClr>
            </a:solid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7-</a:t>
            </a:r>
            <a:r>
              <a:rPr lang="ja-JP" altLang="en-US"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⑬　</a:t>
            </a:r>
            <a:r>
              <a:rPr lang="ko-KR" altLang="en-US" sz="3600" b="1" kern="0" dirty="0">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고려호텔</a:t>
            </a:r>
            <a:r>
              <a:rPr lang="ja-JP" altLang="en-US" sz="3600" b="1" kern="0" dirty="0">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 </a:t>
            </a:r>
            <a:r>
              <a:rPr lang="ko-KR" altLang="en-US" sz="3600" b="1" kern="0" dirty="0">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高麗ホテル</a:t>
            </a:r>
            <a:endParaRPr lang="en-US" altLang="ko-KR" sz="3600" b="1" kern="0" dirty="0">
              <a:effectLst>
                <a:outerShdw blurRad="38100" dist="38100" dir="2700000" algn="tl">
                  <a:srgbClr val="000000">
                    <a:alpha val="43137"/>
                  </a:srgbClr>
                </a:outerShdw>
              </a:effectLst>
              <a:latin typeface="Gulim" panose="020B0600000101010101" pitchFamily="34" charset="-127"/>
              <a:ea typeface="Gulim" panose="020B0600000101010101" pitchFamily="34" charset="-127"/>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ko-KR" altLang="en-US" sz="3600" b="1" kern="0" dirty="0">
              <a:effectLst>
                <a:outerShdw blurRad="38100" dist="38100" dir="2700000" algn="tl">
                  <a:srgbClr val="000000">
                    <a:alpha val="43137"/>
                  </a:srgbClr>
                </a:outerShdw>
              </a:effectLst>
              <a:latin typeface="HG丸ｺﾞｼｯｸM-PRO" panose="020F0600000000000000" pitchFamily="50" charset="-128"/>
              <a:ea typeface="Gulim" panose="020B0600000101010101" pitchFamily="34" charset="-127"/>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ko-KR"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pic>
        <p:nvPicPr>
          <p:cNvPr id="6" name="officeArt object" descr="イメージ">
            <a:extLst>
              <a:ext uri="{FF2B5EF4-FFF2-40B4-BE49-F238E27FC236}">
                <a16:creationId xmlns:a16="http://schemas.microsoft.com/office/drawing/2014/main" id="{D8E899DF-9FA6-44CD-B94E-C32A96C45846}"/>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669530" y="93689"/>
            <a:ext cx="4385311" cy="6587261"/>
          </a:xfrm>
          <a:prstGeom prst="rect">
            <a:avLst/>
          </a:prstGeom>
          <a:ln w="12700" cap="flat">
            <a:noFill/>
            <a:miter lim="400000"/>
          </a:ln>
          <a:effectLst/>
        </p:spPr>
      </p:pic>
    </p:spTree>
    <p:extLst>
      <p:ext uri="{BB962C8B-B14F-4D97-AF65-F5344CB8AC3E}">
        <p14:creationId xmlns:p14="http://schemas.microsoft.com/office/powerpoint/2010/main" val="3545497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273208C6-BF3C-4D36-A02E-1C0003E24EC9}"/>
              </a:ext>
            </a:extLst>
          </p:cNvPr>
          <p:cNvSpPr/>
          <p:nvPr/>
        </p:nvSpPr>
        <p:spPr>
          <a:xfrm>
            <a:off x="342899" y="93689"/>
            <a:ext cx="4503421" cy="773240"/>
          </a:xfrm>
          <a:prstGeom prst="roundRect">
            <a:avLst/>
          </a:prstGeom>
          <a:ln w="38100">
            <a:solidFill>
              <a:schemeClr val="accent6">
                <a:lumMod val="40000"/>
                <a:lumOff val="60000"/>
              </a:schemeClr>
            </a:solid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lang="ja-JP" altLang="en-US"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北朝鮮のホテル</a:t>
            </a:r>
            <a:endParaRPr lang="ko-KR" altLang="en-US" sz="3600" b="1" kern="0" dirty="0">
              <a:effectLst>
                <a:outerShdw blurRad="38100" dist="38100" dir="2700000" algn="tl">
                  <a:srgbClr val="000000">
                    <a:alpha val="43137"/>
                  </a:srgbClr>
                </a:outerShdw>
              </a:effectLst>
              <a:latin typeface="HG丸ｺﾞｼｯｸM-PRO" panose="020F0600000000000000" pitchFamily="50" charset="-128"/>
              <a:ea typeface="Gulim" panose="020B0600000101010101" pitchFamily="34" charset="-127"/>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ko-KR"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pic>
        <p:nvPicPr>
          <p:cNvPr id="10" name="図 9">
            <a:extLst>
              <a:ext uri="{FF2B5EF4-FFF2-40B4-BE49-F238E27FC236}">
                <a16:creationId xmlns:a16="http://schemas.microsoft.com/office/drawing/2014/main" id="{FF3FD6DF-70DC-47FF-8C63-7BC8646E1B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8130" y="1075588"/>
            <a:ext cx="4293870" cy="5782412"/>
          </a:xfrm>
          <a:prstGeom prst="rect">
            <a:avLst/>
          </a:prstGeom>
        </p:spPr>
      </p:pic>
      <p:sp>
        <p:nvSpPr>
          <p:cNvPr id="7" name="四角形: 角を丸くする 6">
            <a:extLst>
              <a:ext uri="{FF2B5EF4-FFF2-40B4-BE49-F238E27FC236}">
                <a16:creationId xmlns:a16="http://schemas.microsoft.com/office/drawing/2014/main" id="{6E8EDBF5-B9D9-412D-A87C-E086AB42F142}"/>
              </a:ext>
            </a:extLst>
          </p:cNvPr>
          <p:cNvSpPr/>
          <p:nvPr/>
        </p:nvSpPr>
        <p:spPr>
          <a:xfrm>
            <a:off x="6583680" y="331470"/>
            <a:ext cx="4994909" cy="773240"/>
          </a:xfrm>
          <a:prstGeom prst="roundRect">
            <a:avLst/>
          </a:prstGeom>
          <a:solidFill>
            <a:srgbClr val="FEE3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3600" dirty="0">
                <a:solidFill>
                  <a:schemeClr val="accent1">
                    <a:lumMod val="75000"/>
                  </a:schemeClr>
                </a:solidFill>
                <a:effectLst/>
                <a:ea typeface="ＭＳ 明朝" panose="02020609040205080304" pitchFamily="17" charset="-128"/>
                <a:cs typeface="Helvetica" panose="020B0604020202020204" pitchFamily="34" charset="0"/>
              </a:rPr>
              <a:t>류경호텔（柳京ホテル）</a:t>
            </a:r>
            <a:endParaRPr kumimoji="1" lang="ja-JP" altLang="en-US" sz="3600" dirty="0">
              <a:solidFill>
                <a:schemeClr val="accent1">
                  <a:lumMod val="75000"/>
                </a:schemeClr>
              </a:solidFill>
            </a:endParaRPr>
          </a:p>
        </p:txBody>
      </p:sp>
      <p:pic>
        <p:nvPicPr>
          <p:cNvPr id="12" name="図 11">
            <a:extLst>
              <a:ext uri="{FF2B5EF4-FFF2-40B4-BE49-F238E27FC236}">
                <a16:creationId xmlns:a16="http://schemas.microsoft.com/office/drawing/2014/main" id="{D309AD5B-61EB-4158-834E-58813B7257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3100" y="1075588"/>
            <a:ext cx="4161648" cy="5782412"/>
          </a:xfrm>
          <a:prstGeom prst="rect">
            <a:avLst/>
          </a:prstGeom>
        </p:spPr>
      </p:pic>
    </p:spTree>
    <p:extLst>
      <p:ext uri="{BB962C8B-B14F-4D97-AF65-F5344CB8AC3E}">
        <p14:creationId xmlns:p14="http://schemas.microsoft.com/office/powerpoint/2010/main" val="2693463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273208C6-BF3C-4D36-A02E-1C0003E24EC9}"/>
              </a:ext>
            </a:extLst>
          </p:cNvPr>
          <p:cNvSpPr/>
          <p:nvPr/>
        </p:nvSpPr>
        <p:spPr>
          <a:xfrm>
            <a:off x="342899" y="93689"/>
            <a:ext cx="4503421" cy="773240"/>
          </a:xfrm>
          <a:prstGeom prst="roundRect">
            <a:avLst/>
          </a:prstGeom>
          <a:ln w="38100">
            <a:solidFill>
              <a:schemeClr val="accent6">
                <a:lumMod val="40000"/>
                <a:lumOff val="60000"/>
              </a:schemeClr>
            </a:solid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lang="ja-JP" altLang="en-US"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北朝鮮のホテル</a:t>
            </a:r>
            <a:endParaRPr lang="ko-KR" altLang="en-US" sz="3600" b="1" kern="0" dirty="0">
              <a:effectLst>
                <a:outerShdw blurRad="38100" dist="38100" dir="2700000" algn="tl">
                  <a:srgbClr val="000000">
                    <a:alpha val="43137"/>
                  </a:srgbClr>
                </a:outerShdw>
              </a:effectLst>
              <a:latin typeface="HG丸ｺﾞｼｯｸM-PRO" panose="020F0600000000000000" pitchFamily="50" charset="-128"/>
              <a:ea typeface="Gulim" panose="020B0600000101010101" pitchFamily="34" charset="-127"/>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ko-KR"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7" name="四角形: 角を丸くする 6">
            <a:extLst>
              <a:ext uri="{FF2B5EF4-FFF2-40B4-BE49-F238E27FC236}">
                <a16:creationId xmlns:a16="http://schemas.microsoft.com/office/drawing/2014/main" id="{6E8EDBF5-B9D9-412D-A87C-E086AB42F142}"/>
              </a:ext>
            </a:extLst>
          </p:cNvPr>
          <p:cNvSpPr/>
          <p:nvPr/>
        </p:nvSpPr>
        <p:spPr>
          <a:xfrm>
            <a:off x="6583680" y="331470"/>
            <a:ext cx="4994909" cy="773240"/>
          </a:xfrm>
          <a:prstGeom prst="roundRect">
            <a:avLst/>
          </a:prstGeom>
          <a:solidFill>
            <a:srgbClr val="FEE3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3600" dirty="0">
                <a:solidFill>
                  <a:schemeClr val="accent1">
                    <a:lumMod val="75000"/>
                  </a:schemeClr>
                </a:solidFill>
                <a:effectLst/>
                <a:ea typeface="ＭＳ 明朝" panose="02020609040205080304" pitchFamily="17" charset="-128"/>
                <a:cs typeface="Helvetica" panose="020B0604020202020204" pitchFamily="34" charset="0"/>
              </a:rPr>
              <a:t>평양호텔 </a:t>
            </a:r>
            <a:r>
              <a:rPr lang="en-US" altLang="ko-KR" sz="3600" dirty="0">
                <a:solidFill>
                  <a:schemeClr val="accent1">
                    <a:lumMod val="75000"/>
                  </a:schemeClr>
                </a:solidFill>
                <a:effectLst/>
                <a:ea typeface="ＭＳ 明朝" panose="02020609040205080304" pitchFamily="17" charset="-128"/>
                <a:cs typeface="Helvetica" panose="020B0604020202020204" pitchFamily="34" charset="0"/>
              </a:rPr>
              <a:t>(</a:t>
            </a:r>
            <a:r>
              <a:rPr lang="ko-KR" altLang="en-US" sz="3600" dirty="0">
                <a:solidFill>
                  <a:schemeClr val="accent1">
                    <a:lumMod val="75000"/>
                  </a:schemeClr>
                </a:solidFill>
                <a:effectLst/>
                <a:ea typeface="ＭＳ 明朝" panose="02020609040205080304" pitchFamily="17" charset="-128"/>
                <a:cs typeface="Helvetica" panose="020B0604020202020204" pitchFamily="34" charset="0"/>
              </a:rPr>
              <a:t>平壌飯店）</a:t>
            </a:r>
            <a:endParaRPr kumimoji="1" lang="ja-JP" altLang="en-US" sz="3600" dirty="0">
              <a:solidFill>
                <a:schemeClr val="accent1">
                  <a:lumMod val="75000"/>
                </a:schemeClr>
              </a:solidFill>
            </a:endParaRPr>
          </a:p>
        </p:txBody>
      </p:sp>
      <p:pic>
        <p:nvPicPr>
          <p:cNvPr id="6" name="officeArt object" descr="イメージ">
            <a:extLst>
              <a:ext uri="{FF2B5EF4-FFF2-40B4-BE49-F238E27FC236}">
                <a16:creationId xmlns:a16="http://schemas.microsoft.com/office/drawing/2014/main" id="{11320AF8-9D04-4836-AF93-1D95D0B8E74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331271" y="1365250"/>
            <a:ext cx="5247318" cy="4226560"/>
          </a:xfrm>
          <a:prstGeom prst="rect">
            <a:avLst/>
          </a:prstGeom>
          <a:ln w="12700" cap="flat">
            <a:noFill/>
            <a:miter lim="400000"/>
          </a:ln>
          <a:effectLst/>
        </p:spPr>
      </p:pic>
      <p:pic>
        <p:nvPicPr>
          <p:cNvPr id="8" name="officeArt object" descr="イメージ">
            <a:extLst>
              <a:ext uri="{FF2B5EF4-FFF2-40B4-BE49-F238E27FC236}">
                <a16:creationId xmlns:a16="http://schemas.microsoft.com/office/drawing/2014/main" id="{29E73886-685A-4CFD-8481-08F7BE19B08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61962" y="1365250"/>
            <a:ext cx="5468976" cy="3378200"/>
          </a:xfrm>
          <a:prstGeom prst="rect">
            <a:avLst/>
          </a:prstGeom>
          <a:ln w="12700" cap="flat">
            <a:noFill/>
            <a:miter lim="400000"/>
          </a:ln>
          <a:effectLst/>
        </p:spPr>
      </p:pic>
    </p:spTree>
    <p:extLst>
      <p:ext uri="{BB962C8B-B14F-4D97-AF65-F5344CB8AC3E}">
        <p14:creationId xmlns:p14="http://schemas.microsoft.com/office/powerpoint/2010/main" val="442869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E4041B9-1749-4035-A3FB-438224FABD47}"/>
              </a:ext>
            </a:extLst>
          </p:cNvPr>
          <p:cNvPicPr>
            <a:picLocks noChangeAspect="1"/>
          </p:cNvPicPr>
          <p:nvPr/>
        </p:nvPicPr>
        <p:blipFill rotWithShape="1">
          <a:blip r:embed="rId3">
            <a:extLst>
              <a:ext uri="{28A0092B-C50C-407E-A947-70E740481C1C}">
                <a14:useLocalDpi xmlns:a14="http://schemas.microsoft.com/office/drawing/2010/main" val="0"/>
              </a:ext>
            </a:extLst>
          </a:blip>
          <a:srcRect l="7308" t="6500" r="5265" b="5500"/>
          <a:stretch/>
        </p:blipFill>
        <p:spPr>
          <a:xfrm>
            <a:off x="2640857" y="61499"/>
            <a:ext cx="9551143" cy="6796501"/>
          </a:xfrm>
          <a:prstGeom prst="rect">
            <a:avLst/>
          </a:prstGeom>
        </p:spPr>
      </p:pic>
      <p:sp>
        <p:nvSpPr>
          <p:cNvPr id="9" name="四角形: 角を丸くする 8">
            <a:extLst>
              <a:ext uri="{FF2B5EF4-FFF2-40B4-BE49-F238E27FC236}">
                <a16:creationId xmlns:a16="http://schemas.microsoft.com/office/drawing/2014/main" id="{7980922D-FA6F-48A8-9A59-7EC1738AC11B}"/>
              </a:ext>
            </a:extLst>
          </p:cNvPr>
          <p:cNvSpPr/>
          <p:nvPr/>
        </p:nvSpPr>
        <p:spPr>
          <a:xfrm>
            <a:off x="114300" y="1764569"/>
            <a:ext cx="3145153" cy="567151"/>
          </a:xfrm>
          <a:prstGeom prst="roundRect">
            <a:avLst/>
          </a:prstGeom>
          <a:solidFill>
            <a:srgbClr val="FEDAFA"/>
          </a:solidFill>
          <a:ln w="28575">
            <a:solidFill>
              <a:srgbClr val="FE38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R" b="1" dirty="0">
                <a:solidFill>
                  <a:schemeClr val="accent1">
                    <a:lumMod val="75000"/>
                  </a:schemeClr>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65</a:t>
            </a:r>
            <a:r>
              <a:rPr kumimoji="1" lang="ko-KR" altLang="en-US" b="1" dirty="0">
                <a:solidFill>
                  <a:schemeClr val="accent1">
                    <a:lumMod val="75000"/>
                  </a:schemeClr>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잘 다녀오겠습니다</a:t>
            </a:r>
            <a:r>
              <a:rPr kumimoji="1" lang="en-US" altLang="ko-KR" b="1" dirty="0">
                <a:solidFill>
                  <a:schemeClr val="accent1">
                    <a:lumMod val="75000"/>
                  </a:schemeClr>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 </a:t>
            </a:r>
            <a:r>
              <a:rPr kumimoji="1" lang="ko-KR" altLang="en-US" b="1" dirty="0">
                <a:solidFill>
                  <a:schemeClr val="accent1">
                    <a:lumMod val="75000"/>
                  </a:schemeClr>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충성</a:t>
            </a:r>
            <a:r>
              <a:rPr kumimoji="1" lang="en-US" altLang="ko-KR" b="1" dirty="0">
                <a:solidFill>
                  <a:schemeClr val="accent1">
                    <a:lumMod val="75000"/>
                  </a:schemeClr>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a:t>
            </a:r>
            <a:endParaRPr kumimoji="1" lang="ja-JP" altLang="en-US" b="1" dirty="0">
              <a:solidFill>
                <a:schemeClr val="accent1">
                  <a:lumMod val="75000"/>
                </a:schemeClr>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val="30485659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273208C6-BF3C-4D36-A02E-1C0003E24EC9}"/>
              </a:ext>
            </a:extLst>
          </p:cNvPr>
          <p:cNvSpPr/>
          <p:nvPr/>
        </p:nvSpPr>
        <p:spPr>
          <a:xfrm>
            <a:off x="342899" y="93689"/>
            <a:ext cx="4503421" cy="773240"/>
          </a:xfrm>
          <a:prstGeom prst="roundRect">
            <a:avLst/>
          </a:prstGeom>
          <a:ln w="38100">
            <a:solidFill>
              <a:schemeClr val="accent6">
                <a:lumMod val="40000"/>
                <a:lumOff val="60000"/>
              </a:schemeClr>
            </a:solid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lang="ja-JP" altLang="en-US"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北朝鮮のホテル</a:t>
            </a:r>
            <a:endParaRPr lang="ko-KR" altLang="en-US" sz="3600" b="1" kern="0" dirty="0">
              <a:effectLst>
                <a:outerShdw blurRad="38100" dist="38100" dir="2700000" algn="tl">
                  <a:srgbClr val="000000">
                    <a:alpha val="43137"/>
                  </a:srgbClr>
                </a:outerShdw>
              </a:effectLst>
              <a:latin typeface="HG丸ｺﾞｼｯｸM-PRO" panose="020F0600000000000000" pitchFamily="50" charset="-128"/>
              <a:ea typeface="Gulim" panose="020B0600000101010101" pitchFamily="34" charset="-127"/>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ko-KR"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7" name="四角形: 角を丸くする 6">
            <a:extLst>
              <a:ext uri="{FF2B5EF4-FFF2-40B4-BE49-F238E27FC236}">
                <a16:creationId xmlns:a16="http://schemas.microsoft.com/office/drawing/2014/main" id="{6E8EDBF5-B9D9-412D-A87C-E086AB42F142}"/>
              </a:ext>
            </a:extLst>
          </p:cNvPr>
          <p:cNvSpPr/>
          <p:nvPr/>
        </p:nvSpPr>
        <p:spPr>
          <a:xfrm>
            <a:off x="5566410" y="331470"/>
            <a:ext cx="6012179" cy="773240"/>
          </a:xfrm>
          <a:prstGeom prst="roundRect">
            <a:avLst/>
          </a:prstGeom>
          <a:solidFill>
            <a:srgbClr val="FEE3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3600" dirty="0" err="1">
                <a:solidFill>
                  <a:schemeClr val="accent1">
                    <a:lumMod val="75000"/>
                  </a:schemeClr>
                </a:solidFill>
                <a:effectLst/>
                <a:ea typeface="ＭＳ 明朝" panose="02020609040205080304" pitchFamily="17" charset="-128"/>
                <a:cs typeface="Helvetica" panose="020B0604020202020204" pitchFamily="34" charset="0"/>
              </a:rPr>
              <a:t>명향산</a:t>
            </a:r>
            <a:r>
              <a:rPr lang="ko-KR" altLang="en-US" sz="3600" dirty="0">
                <a:solidFill>
                  <a:schemeClr val="accent1">
                    <a:lumMod val="75000"/>
                  </a:schemeClr>
                </a:solidFill>
                <a:effectLst/>
                <a:ea typeface="ＭＳ 明朝" panose="02020609040205080304" pitchFamily="17" charset="-128"/>
                <a:cs typeface="Helvetica" panose="020B0604020202020204" pitchFamily="34" charset="0"/>
              </a:rPr>
              <a:t> 호텔（妙香山ホテル）</a:t>
            </a:r>
            <a:endParaRPr kumimoji="1" lang="ja-JP" altLang="en-US" sz="3600" dirty="0">
              <a:solidFill>
                <a:schemeClr val="accent1">
                  <a:lumMod val="75000"/>
                </a:schemeClr>
              </a:solidFill>
            </a:endParaRPr>
          </a:p>
        </p:txBody>
      </p:sp>
      <p:pic>
        <p:nvPicPr>
          <p:cNvPr id="9" name="officeArt object" descr="イメージ">
            <a:extLst>
              <a:ext uri="{FF2B5EF4-FFF2-40B4-BE49-F238E27FC236}">
                <a16:creationId xmlns:a16="http://schemas.microsoft.com/office/drawing/2014/main" id="{9C13AFCD-968E-4B9B-92AC-153B8FD51A13}"/>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169192" y="1600200"/>
            <a:ext cx="6806614" cy="4309110"/>
          </a:xfrm>
          <a:prstGeom prst="rect">
            <a:avLst/>
          </a:prstGeom>
          <a:ln w="12700" cap="flat">
            <a:noFill/>
            <a:miter lim="400000"/>
          </a:ln>
          <a:effectLst/>
        </p:spPr>
      </p:pic>
    </p:spTree>
    <p:extLst>
      <p:ext uri="{BB962C8B-B14F-4D97-AF65-F5344CB8AC3E}">
        <p14:creationId xmlns:p14="http://schemas.microsoft.com/office/powerpoint/2010/main" val="843179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273208C6-BF3C-4D36-A02E-1C0003E24EC9}"/>
              </a:ext>
            </a:extLst>
          </p:cNvPr>
          <p:cNvSpPr/>
          <p:nvPr/>
        </p:nvSpPr>
        <p:spPr>
          <a:xfrm>
            <a:off x="342899" y="93689"/>
            <a:ext cx="4503421" cy="773240"/>
          </a:xfrm>
          <a:prstGeom prst="roundRect">
            <a:avLst/>
          </a:prstGeom>
          <a:ln w="38100">
            <a:solidFill>
              <a:schemeClr val="accent6">
                <a:lumMod val="40000"/>
                <a:lumOff val="60000"/>
              </a:schemeClr>
            </a:solid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lang="ja-JP" altLang="en-US"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北朝鮮のホテル</a:t>
            </a:r>
            <a:endParaRPr lang="ko-KR" altLang="en-US" sz="3600" b="1" kern="0" dirty="0">
              <a:effectLst>
                <a:outerShdw blurRad="38100" dist="38100" dir="2700000" algn="tl">
                  <a:srgbClr val="000000">
                    <a:alpha val="43137"/>
                  </a:srgbClr>
                </a:outerShdw>
              </a:effectLst>
              <a:latin typeface="HG丸ｺﾞｼｯｸM-PRO" panose="020F0600000000000000" pitchFamily="50" charset="-128"/>
              <a:ea typeface="Gulim" panose="020B0600000101010101" pitchFamily="34" charset="-127"/>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ko-KR"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graphicFrame>
        <p:nvGraphicFramePr>
          <p:cNvPr id="2" name="オブジェクト 1">
            <a:extLst>
              <a:ext uri="{FF2B5EF4-FFF2-40B4-BE49-F238E27FC236}">
                <a16:creationId xmlns:a16="http://schemas.microsoft.com/office/drawing/2014/main" id="{055102D7-1CFB-430A-9582-6051E0835410}"/>
              </a:ext>
            </a:extLst>
          </p:cNvPr>
          <p:cNvGraphicFramePr>
            <a:graphicFrameLocks noChangeAspect="1"/>
          </p:cNvGraphicFramePr>
          <p:nvPr/>
        </p:nvGraphicFramePr>
        <p:xfrm>
          <a:off x="5772150" y="1682750"/>
          <a:ext cx="6419850" cy="5175250"/>
        </p:xfrm>
        <a:graphic>
          <a:graphicData uri="http://schemas.openxmlformats.org/presentationml/2006/ole">
            <mc:AlternateContent xmlns:mc="http://schemas.openxmlformats.org/markup-compatibility/2006">
              <mc:Choice xmlns:v="urn:schemas-microsoft-com:vml" Requires="v">
                <p:oleObj spid="_x0000_s4109" r:id="rId3" imgW="6420180" imgH="5175516" progId="">
                  <p:embed/>
                </p:oleObj>
              </mc:Choice>
              <mc:Fallback>
                <p:oleObj r:id="rId3" imgW="6420180" imgH="5175516" progId="">
                  <p:embed/>
                  <p:pic>
                    <p:nvPicPr>
                      <p:cNvPr id="2" name="オブジェクト 1">
                        <a:extLst>
                          <a:ext uri="{FF2B5EF4-FFF2-40B4-BE49-F238E27FC236}">
                            <a16:creationId xmlns:a16="http://schemas.microsoft.com/office/drawing/2014/main" id="{055102D7-1CFB-430A-9582-6051E08354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2150" y="1682750"/>
                        <a:ext cx="6419850" cy="517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 name="図 3">
            <a:extLst>
              <a:ext uri="{FF2B5EF4-FFF2-40B4-BE49-F238E27FC236}">
                <a16:creationId xmlns:a16="http://schemas.microsoft.com/office/drawing/2014/main" id="{2108054F-5EF7-49EC-8F8F-E2EAD24F81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972" y="1167764"/>
            <a:ext cx="4468531" cy="3347085"/>
          </a:xfrm>
          <a:prstGeom prst="rect">
            <a:avLst/>
          </a:prstGeom>
        </p:spPr>
      </p:pic>
      <p:sp>
        <p:nvSpPr>
          <p:cNvPr id="7" name="四角形: 角を丸くする 6">
            <a:extLst>
              <a:ext uri="{FF2B5EF4-FFF2-40B4-BE49-F238E27FC236}">
                <a16:creationId xmlns:a16="http://schemas.microsoft.com/office/drawing/2014/main" id="{6E8EDBF5-B9D9-412D-A87C-E086AB42F142}"/>
              </a:ext>
            </a:extLst>
          </p:cNvPr>
          <p:cNvSpPr/>
          <p:nvPr/>
        </p:nvSpPr>
        <p:spPr>
          <a:xfrm>
            <a:off x="6583680" y="331470"/>
            <a:ext cx="4171951" cy="773240"/>
          </a:xfrm>
          <a:prstGeom prst="roundRect">
            <a:avLst/>
          </a:prstGeom>
          <a:solidFill>
            <a:srgbClr val="FEE3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ja-JP" sz="3600" dirty="0">
                <a:solidFill>
                  <a:schemeClr val="accent1">
                    <a:lumMod val="75000"/>
                  </a:schemeClr>
                </a:solidFill>
                <a:effectLst/>
                <a:ea typeface="Batang" panose="02030600000101010101" pitchFamily="18" charset="-127"/>
                <a:cs typeface="Batang" panose="02030600000101010101" pitchFamily="18" charset="-127"/>
              </a:rPr>
              <a:t>나진</a:t>
            </a:r>
            <a:r>
              <a:rPr lang="ja-JP" altLang="ja-JP" sz="3600" dirty="0">
                <a:solidFill>
                  <a:schemeClr val="accent1">
                    <a:lumMod val="75000"/>
                  </a:schemeClr>
                </a:solidFill>
                <a:effectLst/>
                <a:ea typeface="ＭＳ 明朝" panose="02020609040205080304" pitchFamily="17" charset="-128"/>
                <a:cs typeface="Helvetica" panose="020B0604020202020204" pitchFamily="34" charset="0"/>
              </a:rPr>
              <a:t> </a:t>
            </a:r>
            <a:r>
              <a:rPr lang="ja-JP" altLang="ja-JP" sz="3600" dirty="0">
                <a:solidFill>
                  <a:schemeClr val="accent1">
                    <a:lumMod val="75000"/>
                  </a:schemeClr>
                </a:solidFill>
                <a:effectLst/>
                <a:ea typeface="Batang" panose="02030600000101010101" pitchFamily="18" charset="-127"/>
                <a:cs typeface="Batang" panose="02030600000101010101" pitchFamily="18" charset="-127"/>
              </a:rPr>
              <a:t>엠퍼러</a:t>
            </a:r>
            <a:r>
              <a:rPr lang="ja-JP" altLang="ja-JP" sz="3600" dirty="0">
                <a:solidFill>
                  <a:schemeClr val="accent1">
                    <a:lumMod val="75000"/>
                  </a:schemeClr>
                </a:solidFill>
                <a:effectLst/>
                <a:ea typeface="ＭＳ 明朝" panose="02020609040205080304" pitchFamily="17" charset="-128"/>
                <a:cs typeface="Helvetica" panose="020B0604020202020204" pitchFamily="34" charset="0"/>
              </a:rPr>
              <a:t> </a:t>
            </a:r>
            <a:r>
              <a:rPr lang="ja-JP" altLang="ja-JP" sz="3600" dirty="0">
                <a:solidFill>
                  <a:schemeClr val="accent1">
                    <a:lumMod val="75000"/>
                  </a:schemeClr>
                </a:solidFill>
                <a:effectLst/>
                <a:ea typeface="Batang" panose="02030600000101010101" pitchFamily="18" charset="-127"/>
                <a:cs typeface="Batang" panose="02030600000101010101" pitchFamily="18" charset="-127"/>
              </a:rPr>
              <a:t>호텔</a:t>
            </a:r>
            <a:endParaRPr kumimoji="1" lang="ja-JP" altLang="en-US" sz="3600" dirty="0">
              <a:solidFill>
                <a:schemeClr val="accent1">
                  <a:lumMod val="75000"/>
                </a:schemeClr>
              </a:solidFill>
            </a:endParaRPr>
          </a:p>
        </p:txBody>
      </p:sp>
    </p:spTree>
    <p:extLst>
      <p:ext uri="{BB962C8B-B14F-4D97-AF65-F5344CB8AC3E}">
        <p14:creationId xmlns:p14="http://schemas.microsoft.com/office/powerpoint/2010/main" val="2605390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273208C6-BF3C-4D36-A02E-1C0003E24EC9}"/>
              </a:ext>
            </a:extLst>
          </p:cNvPr>
          <p:cNvSpPr/>
          <p:nvPr/>
        </p:nvSpPr>
        <p:spPr>
          <a:xfrm>
            <a:off x="342899" y="93689"/>
            <a:ext cx="4503421" cy="773240"/>
          </a:xfrm>
          <a:prstGeom prst="roundRect">
            <a:avLst/>
          </a:prstGeom>
          <a:ln w="38100">
            <a:solidFill>
              <a:schemeClr val="accent6">
                <a:lumMod val="40000"/>
                <a:lumOff val="60000"/>
              </a:schemeClr>
            </a:solid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lang="ja-JP" altLang="en-US"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北朝鮮のホテル</a:t>
            </a:r>
            <a:endParaRPr lang="ko-KR" altLang="en-US" sz="3600" b="1" kern="0" dirty="0">
              <a:effectLst>
                <a:outerShdw blurRad="38100" dist="38100" dir="2700000" algn="tl">
                  <a:srgbClr val="000000">
                    <a:alpha val="43137"/>
                  </a:srgbClr>
                </a:outerShdw>
              </a:effectLst>
              <a:latin typeface="HG丸ｺﾞｼｯｸM-PRO" panose="020F0600000000000000" pitchFamily="50" charset="-128"/>
              <a:ea typeface="Gulim" panose="020B0600000101010101" pitchFamily="34" charset="-127"/>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ko-KR"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7" name="四角形: 角を丸くする 6">
            <a:extLst>
              <a:ext uri="{FF2B5EF4-FFF2-40B4-BE49-F238E27FC236}">
                <a16:creationId xmlns:a16="http://schemas.microsoft.com/office/drawing/2014/main" id="{6E8EDBF5-B9D9-412D-A87C-E086AB42F142}"/>
              </a:ext>
            </a:extLst>
          </p:cNvPr>
          <p:cNvSpPr/>
          <p:nvPr/>
        </p:nvSpPr>
        <p:spPr>
          <a:xfrm>
            <a:off x="5772150" y="331470"/>
            <a:ext cx="6160770" cy="773240"/>
          </a:xfrm>
          <a:prstGeom prst="roundRect">
            <a:avLst/>
          </a:prstGeom>
          <a:solidFill>
            <a:srgbClr val="FEE3FF"/>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3600" dirty="0">
                <a:solidFill>
                  <a:schemeClr val="accent1">
                    <a:lumMod val="75000"/>
                  </a:schemeClr>
                </a:solidFill>
                <a:effectLst/>
                <a:ea typeface="Batang" panose="02030600000101010101" pitchFamily="18" charset="-127"/>
                <a:cs typeface="Batang" panose="02030600000101010101" pitchFamily="18" charset="-127"/>
              </a:rPr>
              <a:t>칠보산호텔 </a:t>
            </a:r>
            <a:r>
              <a:rPr lang="ko-KR" altLang="en-US" sz="3600" dirty="0">
                <a:solidFill>
                  <a:schemeClr val="accent1">
                    <a:lumMod val="75000"/>
                  </a:schemeClr>
                </a:solidFill>
                <a:effectLst/>
                <a:latin typeface="HG丸ｺﾞｼｯｸM-PRO" panose="020F0600000000000000" pitchFamily="50" charset="-128"/>
                <a:ea typeface="Batang" panose="02030600000101010101" pitchFamily="18" charset="-127"/>
                <a:cs typeface="Batang" panose="02030600000101010101" pitchFamily="18" charset="-127"/>
              </a:rPr>
              <a:t>（七宝山ホテル）</a:t>
            </a:r>
            <a:endParaRPr kumimoji="1" lang="ja-JP" altLang="en-US" sz="3600" dirty="0">
              <a:solidFill>
                <a:schemeClr val="accent1">
                  <a:lumMod val="75000"/>
                </a:schemeClr>
              </a:solidFill>
              <a:latin typeface="HG丸ｺﾞｼｯｸM-PRO" panose="020F0600000000000000" pitchFamily="50" charset="-128"/>
              <a:ea typeface="HG丸ｺﾞｼｯｸM-PRO" panose="020F0600000000000000" pitchFamily="50" charset="-128"/>
            </a:endParaRPr>
          </a:p>
        </p:txBody>
      </p:sp>
      <p:pic>
        <p:nvPicPr>
          <p:cNvPr id="6" name="officeArt object" descr="イメージ">
            <a:extLst>
              <a:ext uri="{FF2B5EF4-FFF2-40B4-BE49-F238E27FC236}">
                <a16:creationId xmlns:a16="http://schemas.microsoft.com/office/drawing/2014/main" id="{BC1A03E8-3DD8-404E-9B21-CA5395E325E7}"/>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6332220" y="1394460"/>
            <a:ext cx="5859780" cy="4469130"/>
          </a:xfrm>
          <a:prstGeom prst="rect">
            <a:avLst/>
          </a:prstGeom>
          <a:ln w="12700" cap="flat">
            <a:noFill/>
            <a:miter lim="400000"/>
          </a:ln>
          <a:effectLst/>
        </p:spPr>
      </p:pic>
      <p:sp>
        <p:nvSpPr>
          <p:cNvPr id="3" name="テキスト ボックス 2">
            <a:extLst>
              <a:ext uri="{FF2B5EF4-FFF2-40B4-BE49-F238E27FC236}">
                <a16:creationId xmlns:a16="http://schemas.microsoft.com/office/drawing/2014/main" id="{EDAB69D2-8E19-4941-AF3A-D95A7FF56346}"/>
              </a:ext>
            </a:extLst>
          </p:cNvPr>
          <p:cNvSpPr txBox="1"/>
          <p:nvPr/>
        </p:nvSpPr>
        <p:spPr>
          <a:xfrm>
            <a:off x="491490" y="1017330"/>
            <a:ext cx="5429250" cy="5509200"/>
          </a:xfrm>
          <a:prstGeom prst="rect">
            <a:avLst/>
          </a:prstGeom>
          <a:noFill/>
        </p:spPr>
        <p:txBody>
          <a:bodyPr wrap="square" rtlCol="0">
            <a:spAutoFit/>
          </a:bodyPr>
          <a:lstStyle/>
          <a:p>
            <a:r>
              <a:rPr lang="ko-KR" altLang="ja-JP" sz="3200" dirty="0" err="1">
                <a:ln>
                  <a:noFill/>
                </a:ln>
                <a:solidFill>
                  <a:srgbClr val="000000"/>
                </a:solidFill>
                <a:effectLst/>
                <a:latin typeface="Helvetica Neue"/>
                <a:ea typeface="Batang" panose="02030600000101010101" pitchFamily="18" charset="-127"/>
                <a:cs typeface="Batang" panose="02030600000101010101" pitchFamily="18" charset="-127"/>
              </a:rPr>
              <a:t>랴오닝성</a:t>
            </a:r>
            <a:r>
              <a:rPr lang="ko-KR" altLang="ja-JP" sz="3200" dirty="0">
                <a:ln>
                  <a:noFill/>
                </a:ln>
                <a:solidFill>
                  <a:srgbClr val="000000"/>
                </a:solidFill>
                <a:effectLst/>
                <a:latin typeface="Helvetica Neue"/>
                <a:ea typeface="ＭＳ 明朝" panose="02020609040205080304" pitchFamily="17" charset="-128"/>
                <a:cs typeface="Arial Unicode MS"/>
              </a:rPr>
              <a:t> </a:t>
            </a:r>
            <a:r>
              <a:rPr lang="ko-KR" altLang="ja-JP" sz="3200" dirty="0">
                <a:ln>
                  <a:noFill/>
                </a:ln>
                <a:solidFill>
                  <a:srgbClr val="000000"/>
                </a:solidFill>
                <a:effectLst/>
                <a:latin typeface="Helvetica Neue"/>
                <a:ea typeface="Batang" panose="02030600000101010101" pitchFamily="18" charset="-127"/>
                <a:cs typeface="Batang" panose="02030600000101010101" pitchFamily="18" charset="-127"/>
              </a:rPr>
              <a:t>선양의</a:t>
            </a:r>
            <a:r>
              <a:rPr lang="ko-KR" altLang="ja-JP" sz="3200" dirty="0">
                <a:ln>
                  <a:noFill/>
                </a:ln>
                <a:solidFill>
                  <a:srgbClr val="000000"/>
                </a:solidFill>
                <a:effectLst/>
                <a:latin typeface="Helvetica Neue"/>
                <a:ea typeface="ＭＳ 明朝" panose="02020609040205080304" pitchFamily="17" charset="-128"/>
                <a:cs typeface="Arial Unicode MS"/>
              </a:rPr>
              <a:t> </a:t>
            </a:r>
            <a:r>
              <a:rPr lang="ko-KR" altLang="ja-JP" sz="3200" dirty="0" err="1">
                <a:ln>
                  <a:noFill/>
                </a:ln>
                <a:solidFill>
                  <a:srgbClr val="000000"/>
                </a:solidFill>
                <a:effectLst/>
                <a:latin typeface="Helvetica Neue"/>
                <a:ea typeface="Batang" panose="02030600000101010101" pitchFamily="18" charset="-127"/>
                <a:cs typeface="Batang" panose="02030600000101010101" pitchFamily="18" charset="-127"/>
              </a:rPr>
              <a:t>칠보산</a:t>
            </a:r>
            <a:r>
              <a:rPr lang="ko-KR" altLang="ja-JP" sz="3200" dirty="0">
                <a:ln>
                  <a:noFill/>
                </a:ln>
                <a:solidFill>
                  <a:srgbClr val="000000"/>
                </a:solidFill>
                <a:effectLst/>
                <a:latin typeface="Helvetica Neue"/>
                <a:ea typeface="ＭＳ 明朝" panose="02020609040205080304" pitchFamily="17" charset="-128"/>
                <a:cs typeface="Arial Unicode MS"/>
              </a:rPr>
              <a:t> </a:t>
            </a:r>
            <a:r>
              <a:rPr lang="ko-KR" altLang="ja-JP" sz="3200" dirty="0">
                <a:ln>
                  <a:noFill/>
                </a:ln>
                <a:solidFill>
                  <a:srgbClr val="000000"/>
                </a:solidFill>
                <a:effectLst/>
                <a:latin typeface="Helvetica Neue"/>
                <a:ea typeface="Batang" panose="02030600000101010101" pitchFamily="18" charset="-127"/>
                <a:cs typeface="Batang" panose="02030600000101010101" pitchFamily="18" charset="-127"/>
              </a:rPr>
              <a:t>호텔은</a:t>
            </a:r>
            <a:r>
              <a:rPr lang="ko-KR" altLang="ja-JP" sz="3200" dirty="0">
                <a:ln>
                  <a:noFill/>
                </a:ln>
                <a:solidFill>
                  <a:srgbClr val="000000"/>
                </a:solidFill>
                <a:effectLst/>
                <a:latin typeface="Helvetica Neue"/>
                <a:ea typeface="ＭＳ 明朝" panose="02020609040205080304" pitchFamily="17" charset="-128"/>
                <a:cs typeface="Arial Unicode MS"/>
              </a:rPr>
              <a:t> </a:t>
            </a:r>
            <a:r>
              <a:rPr lang="ko-KR" altLang="ja-JP" sz="3200" dirty="0" err="1">
                <a:ln>
                  <a:noFill/>
                </a:ln>
                <a:solidFill>
                  <a:srgbClr val="000000"/>
                </a:solidFill>
                <a:effectLst/>
                <a:latin typeface="Helvetica Neue"/>
                <a:ea typeface="Batang" panose="02030600000101010101" pitchFamily="18" charset="-127"/>
                <a:cs typeface="Batang" panose="02030600000101010101" pitchFamily="18" charset="-127"/>
              </a:rPr>
              <a:t>북중</a:t>
            </a:r>
            <a:r>
              <a:rPr lang="ko-KR" altLang="ja-JP" sz="3200" dirty="0">
                <a:ln>
                  <a:noFill/>
                </a:ln>
                <a:solidFill>
                  <a:srgbClr val="000000"/>
                </a:solidFill>
                <a:effectLst/>
                <a:latin typeface="Helvetica Neue"/>
                <a:ea typeface="ＭＳ 明朝" panose="02020609040205080304" pitchFamily="17" charset="-128"/>
                <a:cs typeface="Arial Unicode MS"/>
              </a:rPr>
              <a:t> </a:t>
            </a:r>
            <a:r>
              <a:rPr lang="ko-KR" altLang="ja-JP" sz="3200" dirty="0">
                <a:ln>
                  <a:noFill/>
                </a:ln>
                <a:solidFill>
                  <a:srgbClr val="000000"/>
                </a:solidFill>
                <a:effectLst/>
                <a:latin typeface="Helvetica Neue"/>
                <a:ea typeface="Batang" panose="02030600000101010101" pitchFamily="18" charset="-127"/>
                <a:cs typeface="Batang" panose="02030600000101010101" pitchFamily="18" charset="-127"/>
              </a:rPr>
              <a:t>접경지에</a:t>
            </a:r>
            <a:r>
              <a:rPr lang="ko-KR" altLang="ja-JP" sz="3200" dirty="0">
                <a:ln>
                  <a:noFill/>
                </a:ln>
                <a:solidFill>
                  <a:srgbClr val="000000"/>
                </a:solidFill>
                <a:effectLst/>
                <a:latin typeface="Helvetica Neue"/>
                <a:ea typeface="ＭＳ 明朝" panose="02020609040205080304" pitchFamily="17" charset="-128"/>
                <a:cs typeface="Arial Unicode MS"/>
              </a:rPr>
              <a:t> </a:t>
            </a:r>
            <a:r>
              <a:rPr lang="ko-KR" altLang="ja-JP" sz="3200" dirty="0">
                <a:ln>
                  <a:noFill/>
                </a:ln>
                <a:solidFill>
                  <a:srgbClr val="000000"/>
                </a:solidFill>
                <a:effectLst/>
                <a:latin typeface="Helvetica Neue"/>
                <a:ea typeface="Batang" panose="02030600000101010101" pitchFamily="18" charset="-127"/>
                <a:cs typeface="Batang" panose="02030600000101010101" pitchFamily="18" charset="-127"/>
              </a:rPr>
              <a:t>위치한</a:t>
            </a:r>
            <a:r>
              <a:rPr lang="ko-KR" altLang="ja-JP" sz="3200" dirty="0">
                <a:ln>
                  <a:noFill/>
                </a:ln>
                <a:solidFill>
                  <a:srgbClr val="000000"/>
                </a:solidFill>
                <a:effectLst/>
                <a:latin typeface="Helvetica Neue"/>
                <a:ea typeface="ＭＳ 明朝" panose="02020609040205080304" pitchFamily="17" charset="-128"/>
                <a:cs typeface="Arial Unicode MS"/>
              </a:rPr>
              <a:t> </a:t>
            </a:r>
            <a:r>
              <a:rPr lang="ko-KR" altLang="ja-JP" sz="3200" dirty="0">
                <a:ln>
                  <a:noFill/>
                </a:ln>
                <a:solidFill>
                  <a:srgbClr val="000000"/>
                </a:solidFill>
                <a:effectLst/>
                <a:latin typeface="Helvetica Neue"/>
                <a:ea typeface="Batang" panose="02030600000101010101" pitchFamily="18" charset="-127"/>
                <a:cs typeface="Batang" panose="02030600000101010101" pitchFamily="18" charset="-127"/>
              </a:rPr>
              <a:t>호텔이다</a:t>
            </a:r>
            <a:r>
              <a:rPr lang="en-US" altLang="ja-JP" sz="3200" dirty="0">
                <a:ln>
                  <a:noFill/>
                </a:ln>
                <a:solidFill>
                  <a:srgbClr val="000000"/>
                </a:solidFill>
                <a:effectLst/>
                <a:latin typeface="ＭＳ 明朝" panose="02020609040205080304" pitchFamily="17" charset="-128"/>
                <a:ea typeface="Helvetica Neue"/>
                <a:cs typeface="Arial Unicode MS"/>
              </a:rPr>
              <a:t>. </a:t>
            </a:r>
            <a:r>
              <a:rPr lang="ko-KR" altLang="ja-JP" sz="3200" dirty="0">
                <a:ln>
                  <a:noFill/>
                </a:ln>
                <a:solidFill>
                  <a:srgbClr val="000000"/>
                </a:solidFill>
                <a:effectLst/>
                <a:latin typeface="Helvetica Neue"/>
                <a:ea typeface="Batang" panose="02030600000101010101" pitchFamily="18" charset="-127"/>
                <a:cs typeface="Batang" panose="02030600000101010101" pitchFamily="18" charset="-127"/>
              </a:rPr>
              <a:t>미국이</a:t>
            </a:r>
            <a:r>
              <a:rPr lang="ko-KR" altLang="ja-JP" sz="3200" dirty="0">
                <a:ln>
                  <a:noFill/>
                </a:ln>
                <a:solidFill>
                  <a:srgbClr val="000000"/>
                </a:solidFill>
                <a:effectLst/>
                <a:latin typeface="Helvetica Neue"/>
                <a:ea typeface="ＭＳ 明朝" panose="02020609040205080304" pitchFamily="17" charset="-128"/>
                <a:cs typeface="Arial Unicode MS"/>
              </a:rPr>
              <a:t> </a:t>
            </a:r>
            <a:r>
              <a:rPr lang="ko-KR" altLang="ja-JP" sz="3200" dirty="0">
                <a:ln>
                  <a:noFill/>
                </a:ln>
                <a:solidFill>
                  <a:srgbClr val="000000"/>
                </a:solidFill>
                <a:effectLst/>
                <a:latin typeface="Helvetica Neue"/>
                <a:ea typeface="Batang" panose="02030600000101010101" pitchFamily="18" charset="-127"/>
                <a:cs typeface="Batang" panose="02030600000101010101" pitchFamily="18" charset="-127"/>
              </a:rPr>
              <a:t>대북거래</a:t>
            </a:r>
            <a:r>
              <a:rPr lang="ko-KR" altLang="ja-JP" sz="3200" dirty="0">
                <a:ln>
                  <a:noFill/>
                </a:ln>
                <a:solidFill>
                  <a:srgbClr val="000000"/>
                </a:solidFill>
                <a:effectLst/>
                <a:latin typeface="Helvetica Neue"/>
                <a:ea typeface="ＭＳ 明朝" panose="02020609040205080304" pitchFamily="17" charset="-128"/>
                <a:cs typeface="Arial Unicode MS"/>
              </a:rPr>
              <a:t> </a:t>
            </a:r>
            <a:r>
              <a:rPr lang="ko-KR" altLang="ja-JP" sz="3200" dirty="0">
                <a:ln>
                  <a:noFill/>
                </a:ln>
                <a:solidFill>
                  <a:srgbClr val="000000"/>
                </a:solidFill>
                <a:effectLst/>
                <a:latin typeface="Helvetica Neue"/>
                <a:ea typeface="Batang" panose="02030600000101010101" pitchFamily="18" charset="-127"/>
                <a:cs typeface="Batang" panose="02030600000101010101" pitchFamily="18" charset="-127"/>
              </a:rPr>
              <a:t>핵심창구로</a:t>
            </a:r>
            <a:r>
              <a:rPr lang="ko-KR" altLang="ja-JP" sz="3200" dirty="0">
                <a:ln>
                  <a:noFill/>
                </a:ln>
                <a:solidFill>
                  <a:srgbClr val="000000"/>
                </a:solidFill>
                <a:effectLst/>
                <a:latin typeface="Helvetica Neue"/>
                <a:ea typeface="ＭＳ 明朝" panose="02020609040205080304" pitchFamily="17" charset="-128"/>
                <a:cs typeface="Arial Unicode MS"/>
              </a:rPr>
              <a:t> </a:t>
            </a:r>
            <a:r>
              <a:rPr lang="ko-KR" altLang="ja-JP" sz="3200" dirty="0">
                <a:ln>
                  <a:noFill/>
                </a:ln>
                <a:solidFill>
                  <a:srgbClr val="000000"/>
                </a:solidFill>
                <a:effectLst/>
                <a:latin typeface="Helvetica Neue"/>
                <a:ea typeface="Batang" panose="02030600000101010101" pitchFamily="18" charset="-127"/>
                <a:cs typeface="Batang" panose="02030600000101010101" pitchFamily="18" charset="-127"/>
              </a:rPr>
              <a:t>지목하여</a:t>
            </a:r>
            <a:r>
              <a:rPr lang="ko-KR" altLang="ja-JP" sz="3200" dirty="0">
                <a:ln>
                  <a:noFill/>
                </a:ln>
                <a:solidFill>
                  <a:srgbClr val="000000"/>
                </a:solidFill>
                <a:effectLst/>
                <a:latin typeface="Helvetica Neue"/>
                <a:ea typeface="ＭＳ 明朝" panose="02020609040205080304" pitchFamily="17" charset="-128"/>
                <a:cs typeface="Arial Unicode MS"/>
              </a:rPr>
              <a:t> </a:t>
            </a:r>
            <a:r>
              <a:rPr lang="ko-KR" altLang="ja-JP" sz="3200" dirty="0">
                <a:ln>
                  <a:noFill/>
                </a:ln>
                <a:solidFill>
                  <a:srgbClr val="000000"/>
                </a:solidFill>
                <a:effectLst/>
                <a:latin typeface="Helvetica Neue"/>
                <a:ea typeface="Batang" panose="02030600000101010101" pitchFamily="18" charset="-127"/>
                <a:cs typeface="Batang" panose="02030600000101010101" pitchFamily="18" charset="-127"/>
              </a:rPr>
              <a:t>폐쇄</a:t>
            </a:r>
            <a:r>
              <a:rPr lang="ko-KR" altLang="ja-JP" sz="3200" dirty="0">
                <a:ln>
                  <a:noFill/>
                </a:ln>
                <a:solidFill>
                  <a:srgbClr val="000000"/>
                </a:solidFill>
                <a:effectLst/>
                <a:latin typeface="Helvetica Neue"/>
                <a:ea typeface="ＭＳ 明朝" panose="02020609040205080304" pitchFamily="17" charset="-128"/>
                <a:cs typeface="Arial Unicode MS"/>
              </a:rPr>
              <a:t> </a:t>
            </a:r>
            <a:r>
              <a:rPr lang="ko-KR" altLang="ja-JP" sz="3200" dirty="0">
                <a:ln>
                  <a:noFill/>
                </a:ln>
                <a:solidFill>
                  <a:srgbClr val="000000"/>
                </a:solidFill>
                <a:effectLst/>
                <a:latin typeface="Helvetica Neue"/>
                <a:ea typeface="Batang" panose="02030600000101010101" pitchFamily="18" charset="-127"/>
                <a:cs typeface="Batang" panose="02030600000101010101" pitchFamily="18" charset="-127"/>
              </a:rPr>
              <a:t>명령을</a:t>
            </a:r>
            <a:r>
              <a:rPr lang="ko-KR" altLang="ja-JP" sz="3200" dirty="0">
                <a:ln>
                  <a:noFill/>
                </a:ln>
                <a:solidFill>
                  <a:srgbClr val="000000"/>
                </a:solidFill>
                <a:effectLst/>
                <a:latin typeface="Helvetica Neue"/>
                <a:ea typeface="ＭＳ 明朝" panose="02020609040205080304" pitchFamily="17" charset="-128"/>
                <a:cs typeface="Arial Unicode MS"/>
              </a:rPr>
              <a:t> </a:t>
            </a:r>
            <a:r>
              <a:rPr lang="ko-KR" altLang="ja-JP" sz="3200" dirty="0">
                <a:ln>
                  <a:noFill/>
                </a:ln>
                <a:solidFill>
                  <a:srgbClr val="000000"/>
                </a:solidFill>
                <a:effectLst/>
                <a:latin typeface="Helvetica Neue"/>
                <a:ea typeface="Batang" panose="02030600000101010101" pitchFamily="18" charset="-127"/>
                <a:cs typeface="Batang" panose="02030600000101010101" pitchFamily="18" charset="-127"/>
              </a:rPr>
              <a:t>받았다</a:t>
            </a:r>
            <a:r>
              <a:rPr lang="en-US" altLang="ja-JP" sz="3200" dirty="0">
                <a:ln>
                  <a:noFill/>
                </a:ln>
                <a:solidFill>
                  <a:srgbClr val="000000"/>
                </a:solidFill>
                <a:effectLst/>
                <a:latin typeface="ＭＳ 明朝" panose="02020609040205080304" pitchFamily="17" charset="-128"/>
                <a:ea typeface="Helvetica Neue"/>
                <a:cs typeface="Arial Unicode MS"/>
              </a:rPr>
              <a:t>. </a:t>
            </a:r>
            <a:r>
              <a:rPr lang="ko-KR" altLang="ja-JP" sz="3200" dirty="0">
                <a:ln>
                  <a:noFill/>
                </a:ln>
                <a:solidFill>
                  <a:srgbClr val="000000"/>
                </a:solidFill>
                <a:effectLst/>
                <a:latin typeface="Helvetica Neue"/>
                <a:ea typeface="Batang" panose="02030600000101010101" pitchFamily="18" charset="-127"/>
                <a:cs typeface="Batang" panose="02030600000101010101" pitchFamily="18" charset="-127"/>
              </a:rPr>
              <a:t>이후</a:t>
            </a:r>
            <a:r>
              <a:rPr lang="ko-KR" altLang="ja-JP" sz="3200" dirty="0">
                <a:ln>
                  <a:noFill/>
                </a:ln>
                <a:solidFill>
                  <a:srgbClr val="000000"/>
                </a:solidFill>
                <a:effectLst/>
                <a:latin typeface="Helvetica Neue"/>
                <a:ea typeface="ＭＳ 明朝" panose="02020609040205080304" pitchFamily="17" charset="-128"/>
                <a:cs typeface="Arial Unicode MS"/>
              </a:rPr>
              <a:t> </a:t>
            </a:r>
            <a:r>
              <a:rPr lang="ko-KR" altLang="ja-JP" sz="3200" dirty="0" err="1">
                <a:ln>
                  <a:noFill/>
                </a:ln>
                <a:solidFill>
                  <a:srgbClr val="000000"/>
                </a:solidFill>
                <a:effectLst/>
                <a:latin typeface="Helvetica Neue"/>
                <a:ea typeface="Batang" panose="02030600000101010101" pitchFamily="18" charset="-127"/>
                <a:cs typeface="Batang" panose="02030600000101010101" pitchFamily="18" charset="-127"/>
              </a:rPr>
              <a:t>칠보산</a:t>
            </a:r>
            <a:r>
              <a:rPr lang="ko-KR" altLang="ja-JP" sz="3200" dirty="0">
                <a:ln>
                  <a:noFill/>
                </a:ln>
                <a:solidFill>
                  <a:srgbClr val="000000"/>
                </a:solidFill>
                <a:effectLst/>
                <a:latin typeface="Helvetica Neue"/>
                <a:ea typeface="ＭＳ 明朝" panose="02020609040205080304" pitchFamily="17" charset="-128"/>
                <a:cs typeface="Arial Unicode MS"/>
              </a:rPr>
              <a:t> </a:t>
            </a:r>
            <a:r>
              <a:rPr lang="ko-KR" altLang="ja-JP" sz="3200" dirty="0">
                <a:ln>
                  <a:noFill/>
                </a:ln>
                <a:solidFill>
                  <a:srgbClr val="000000"/>
                </a:solidFill>
                <a:effectLst/>
                <a:latin typeface="Helvetica Neue"/>
                <a:ea typeface="Batang" panose="02030600000101010101" pitchFamily="18" charset="-127"/>
                <a:cs typeface="Batang" panose="02030600000101010101" pitchFamily="18" charset="-127"/>
              </a:rPr>
              <a:t>호텔에서</a:t>
            </a:r>
            <a:r>
              <a:rPr lang="ko-KR" altLang="ja-JP" sz="3200" dirty="0">
                <a:ln>
                  <a:noFill/>
                </a:ln>
                <a:solidFill>
                  <a:srgbClr val="000000"/>
                </a:solidFill>
                <a:effectLst/>
                <a:latin typeface="Helvetica Neue"/>
                <a:ea typeface="ＭＳ 明朝" panose="02020609040205080304" pitchFamily="17" charset="-128"/>
                <a:cs typeface="Arial Unicode MS"/>
              </a:rPr>
              <a:t> </a:t>
            </a:r>
            <a:r>
              <a:rPr lang="ko-KR" altLang="ja-JP" sz="3200" dirty="0" err="1">
                <a:ln>
                  <a:noFill/>
                </a:ln>
                <a:solidFill>
                  <a:srgbClr val="000000"/>
                </a:solidFill>
                <a:effectLst/>
                <a:latin typeface="Helvetica Neue"/>
                <a:ea typeface="Batang" panose="02030600000101010101" pitchFamily="18" charset="-127"/>
                <a:cs typeface="Batang" panose="02030600000101010101" pitchFamily="18" charset="-127"/>
              </a:rPr>
              <a:t>중푸국제호텔</a:t>
            </a:r>
            <a:r>
              <a:rPr lang="ko-KR" altLang="ja-JP" sz="3200" dirty="0">
                <a:ln>
                  <a:noFill/>
                </a:ln>
                <a:solidFill>
                  <a:srgbClr val="000000"/>
                </a:solidFill>
                <a:effectLst/>
                <a:latin typeface="Helvetica Neue"/>
                <a:ea typeface="ＭＳ 明朝" panose="02020609040205080304" pitchFamily="17" charset="-128"/>
                <a:cs typeface="Arial Unicode MS"/>
              </a:rPr>
              <a:t> </a:t>
            </a:r>
            <a:r>
              <a:rPr lang="fr-FR" altLang="ja-JP" sz="3200" dirty="0">
                <a:ln>
                  <a:noFill/>
                </a:ln>
                <a:solidFill>
                  <a:srgbClr val="000000"/>
                </a:solidFill>
                <a:effectLst/>
                <a:latin typeface="ＭＳ 明朝" panose="02020609040205080304" pitchFamily="17" charset="-128"/>
                <a:ea typeface="Helvetica Neue"/>
                <a:cs typeface="Arial Unicode MS"/>
              </a:rPr>
              <a:t>(ZF international </a:t>
            </a:r>
            <a:r>
              <a:rPr lang="fr-FR" altLang="ja-JP" sz="3200" dirty="0" err="1">
                <a:ln>
                  <a:noFill/>
                </a:ln>
                <a:solidFill>
                  <a:srgbClr val="000000"/>
                </a:solidFill>
                <a:effectLst/>
                <a:latin typeface="ＭＳ 明朝" panose="02020609040205080304" pitchFamily="17" charset="-128"/>
                <a:ea typeface="Helvetica Neue"/>
                <a:cs typeface="Arial Unicode MS"/>
              </a:rPr>
              <a:t>hotel</a:t>
            </a:r>
            <a:r>
              <a:rPr lang="fr-FR" altLang="ja-JP" sz="3200" dirty="0">
                <a:ln>
                  <a:noFill/>
                </a:ln>
                <a:solidFill>
                  <a:srgbClr val="000000"/>
                </a:solidFill>
                <a:effectLst/>
                <a:latin typeface="ＭＳ 明朝" panose="02020609040205080304" pitchFamily="17" charset="-128"/>
                <a:ea typeface="Helvetica Neue"/>
                <a:cs typeface="Arial Unicode MS"/>
              </a:rPr>
              <a:t>)</a:t>
            </a:r>
            <a:r>
              <a:rPr lang="ko-KR" altLang="ja-JP" sz="3200" dirty="0">
                <a:ln>
                  <a:noFill/>
                </a:ln>
                <a:solidFill>
                  <a:srgbClr val="000000"/>
                </a:solidFill>
                <a:effectLst/>
                <a:latin typeface="Helvetica Neue"/>
                <a:ea typeface="Batang" panose="02030600000101010101" pitchFamily="18" charset="-127"/>
                <a:cs typeface="Batang" panose="02030600000101010101" pitchFamily="18" charset="-127"/>
              </a:rPr>
              <a:t>로</a:t>
            </a:r>
            <a:r>
              <a:rPr lang="ko-KR" altLang="ja-JP" sz="3200" dirty="0">
                <a:ln>
                  <a:noFill/>
                </a:ln>
                <a:solidFill>
                  <a:srgbClr val="000000"/>
                </a:solidFill>
                <a:effectLst/>
                <a:latin typeface="Helvetica Neue"/>
                <a:ea typeface="ＭＳ 明朝" panose="02020609040205080304" pitchFamily="17" charset="-128"/>
                <a:cs typeface="Arial Unicode MS"/>
              </a:rPr>
              <a:t> </a:t>
            </a:r>
            <a:r>
              <a:rPr lang="ko-KR" altLang="ja-JP" sz="3200" dirty="0">
                <a:ln>
                  <a:noFill/>
                </a:ln>
                <a:solidFill>
                  <a:srgbClr val="000000"/>
                </a:solidFill>
                <a:effectLst/>
                <a:latin typeface="Helvetica Neue"/>
                <a:ea typeface="Batang" panose="02030600000101010101" pitchFamily="18" charset="-127"/>
                <a:cs typeface="Batang" panose="02030600000101010101" pitchFamily="18" charset="-127"/>
              </a:rPr>
              <a:t>이름을</a:t>
            </a:r>
            <a:r>
              <a:rPr lang="ko-KR" altLang="ja-JP" sz="3200" dirty="0">
                <a:ln>
                  <a:noFill/>
                </a:ln>
                <a:solidFill>
                  <a:srgbClr val="000000"/>
                </a:solidFill>
                <a:effectLst/>
                <a:latin typeface="Helvetica Neue"/>
                <a:ea typeface="ＭＳ 明朝" panose="02020609040205080304" pitchFamily="17" charset="-128"/>
                <a:cs typeface="Arial Unicode MS"/>
              </a:rPr>
              <a:t> </a:t>
            </a:r>
            <a:r>
              <a:rPr lang="ko-KR" altLang="ja-JP" sz="3200" dirty="0" err="1">
                <a:ln>
                  <a:noFill/>
                </a:ln>
                <a:solidFill>
                  <a:srgbClr val="000000"/>
                </a:solidFill>
                <a:effectLst/>
                <a:latin typeface="Helvetica Neue"/>
                <a:ea typeface="Batang" panose="02030600000101010101" pitchFamily="18" charset="-127"/>
                <a:cs typeface="Batang" panose="02030600000101010101" pitchFamily="18" charset="-127"/>
              </a:rPr>
              <a:t>바꿔영업을</a:t>
            </a:r>
            <a:r>
              <a:rPr lang="ko-KR" altLang="ja-JP" sz="3200" dirty="0">
                <a:ln>
                  <a:noFill/>
                </a:ln>
                <a:solidFill>
                  <a:srgbClr val="000000"/>
                </a:solidFill>
                <a:effectLst/>
                <a:latin typeface="Helvetica Neue"/>
                <a:ea typeface="ＭＳ 明朝" panose="02020609040205080304" pitchFamily="17" charset="-128"/>
                <a:cs typeface="Arial Unicode MS"/>
              </a:rPr>
              <a:t> </a:t>
            </a:r>
            <a:r>
              <a:rPr lang="ko-KR" altLang="ja-JP" sz="3200" dirty="0">
                <a:ln>
                  <a:noFill/>
                </a:ln>
                <a:solidFill>
                  <a:srgbClr val="000000"/>
                </a:solidFill>
                <a:effectLst/>
                <a:latin typeface="Helvetica Neue"/>
                <a:ea typeface="Batang" panose="02030600000101010101" pitchFamily="18" charset="-127"/>
                <a:cs typeface="Batang" panose="02030600000101010101" pitchFamily="18" charset="-127"/>
              </a:rPr>
              <a:t>재개했다</a:t>
            </a:r>
            <a:r>
              <a:rPr lang="en-US" altLang="ja-JP" sz="3200" dirty="0">
                <a:ln>
                  <a:noFill/>
                </a:ln>
                <a:solidFill>
                  <a:srgbClr val="000000"/>
                </a:solidFill>
                <a:effectLst/>
                <a:latin typeface="ＭＳ 明朝" panose="02020609040205080304" pitchFamily="17" charset="-128"/>
                <a:ea typeface="Helvetica Neue"/>
                <a:cs typeface="Arial Unicode MS"/>
              </a:rPr>
              <a:t>. </a:t>
            </a:r>
            <a:r>
              <a:rPr lang="ko-KR" altLang="ja-JP" sz="3200" dirty="0">
                <a:ln>
                  <a:noFill/>
                </a:ln>
                <a:solidFill>
                  <a:srgbClr val="000000"/>
                </a:solidFill>
                <a:effectLst/>
                <a:latin typeface="Helvetica Neue"/>
                <a:ea typeface="Batang" panose="02030600000101010101" pitchFamily="18" charset="-127"/>
                <a:cs typeface="Batang" panose="02030600000101010101" pitchFamily="18" charset="-127"/>
              </a:rPr>
              <a:t>중국</a:t>
            </a:r>
            <a:r>
              <a:rPr lang="ko-KR" altLang="ja-JP" sz="3200" dirty="0">
                <a:ln>
                  <a:noFill/>
                </a:ln>
                <a:solidFill>
                  <a:srgbClr val="000000"/>
                </a:solidFill>
                <a:effectLst/>
                <a:latin typeface="Helvetica Neue"/>
                <a:ea typeface="ＭＳ 明朝" panose="02020609040205080304" pitchFamily="17" charset="-128"/>
                <a:cs typeface="Arial Unicode MS"/>
              </a:rPr>
              <a:t> </a:t>
            </a:r>
            <a:r>
              <a:rPr lang="ko-KR" altLang="ja-JP" sz="3200" dirty="0" err="1">
                <a:ln>
                  <a:noFill/>
                </a:ln>
                <a:solidFill>
                  <a:srgbClr val="000000"/>
                </a:solidFill>
                <a:effectLst/>
                <a:latin typeface="Helvetica Neue"/>
                <a:ea typeface="Batang" panose="02030600000101010101" pitchFamily="18" charset="-127"/>
                <a:cs typeface="Batang" panose="02030600000101010101" pitchFamily="18" charset="-127"/>
              </a:rPr>
              <a:t>훙샹그룹</a:t>
            </a:r>
            <a:r>
              <a:rPr lang="en-US" altLang="ja-JP" sz="3200" dirty="0">
                <a:ln>
                  <a:noFill/>
                </a:ln>
                <a:solidFill>
                  <a:srgbClr val="000000"/>
                </a:solidFill>
                <a:effectLst/>
                <a:latin typeface="ＭＳ 明朝" panose="02020609040205080304" pitchFamily="17" charset="-128"/>
                <a:ea typeface="Helvetica Neue"/>
                <a:cs typeface="Arial Unicode MS"/>
              </a:rPr>
              <a:t>(</a:t>
            </a:r>
            <a:r>
              <a:rPr lang="ko-KR" altLang="ja-JP" sz="3200" dirty="0">
                <a:ln>
                  <a:noFill/>
                </a:ln>
                <a:solidFill>
                  <a:srgbClr val="000000"/>
                </a:solidFill>
                <a:effectLst/>
                <a:latin typeface="Helvetica Neue"/>
                <a:ea typeface="Batang" panose="02030600000101010101" pitchFamily="18" charset="-127"/>
                <a:cs typeface="Batang" panose="02030600000101010101" pitchFamily="18" charset="-127"/>
              </a:rPr>
              <a:t>회장</a:t>
            </a:r>
            <a:r>
              <a:rPr lang="ko-KR" altLang="ja-JP" sz="3200" dirty="0">
                <a:ln>
                  <a:noFill/>
                </a:ln>
                <a:solidFill>
                  <a:srgbClr val="000000"/>
                </a:solidFill>
                <a:effectLst/>
                <a:latin typeface="Helvetica Neue"/>
                <a:ea typeface="ＭＳ 明朝" panose="02020609040205080304" pitchFamily="17" charset="-128"/>
                <a:cs typeface="Arial Unicode MS"/>
              </a:rPr>
              <a:t> </a:t>
            </a:r>
            <a:r>
              <a:rPr lang="ko-KR" altLang="ja-JP" sz="3200" dirty="0" err="1">
                <a:ln>
                  <a:noFill/>
                </a:ln>
                <a:solidFill>
                  <a:srgbClr val="000000"/>
                </a:solidFill>
                <a:effectLst/>
                <a:latin typeface="Helvetica Neue"/>
                <a:ea typeface="Batang" panose="02030600000101010101" pitchFamily="18" charset="-127"/>
                <a:cs typeface="Batang" panose="02030600000101010101" pitchFamily="18" charset="-127"/>
              </a:rPr>
              <a:t>마샤오훙</a:t>
            </a:r>
            <a:r>
              <a:rPr lang="en-US" altLang="ja-JP" sz="3200" dirty="0">
                <a:ln>
                  <a:noFill/>
                </a:ln>
                <a:solidFill>
                  <a:srgbClr val="000000"/>
                </a:solidFill>
                <a:effectLst/>
                <a:latin typeface="ＭＳ 明朝" panose="02020609040205080304" pitchFamily="17" charset="-128"/>
                <a:ea typeface="Helvetica Neue"/>
                <a:cs typeface="Arial Unicode MS"/>
              </a:rPr>
              <a:t>)</a:t>
            </a:r>
            <a:r>
              <a:rPr lang="ko-KR" altLang="ja-JP" sz="3200" dirty="0">
                <a:ln>
                  <a:noFill/>
                </a:ln>
                <a:solidFill>
                  <a:srgbClr val="000000"/>
                </a:solidFill>
                <a:effectLst/>
                <a:latin typeface="Helvetica Neue"/>
                <a:ea typeface="Batang" panose="02030600000101010101" pitchFamily="18" charset="-127"/>
                <a:cs typeface="Batang" panose="02030600000101010101" pitchFamily="18" charset="-127"/>
              </a:rPr>
              <a:t>과</a:t>
            </a:r>
            <a:r>
              <a:rPr lang="ko-KR" altLang="ja-JP" sz="3200" dirty="0">
                <a:ln>
                  <a:noFill/>
                </a:ln>
                <a:solidFill>
                  <a:srgbClr val="000000"/>
                </a:solidFill>
                <a:effectLst/>
                <a:latin typeface="Helvetica Neue"/>
                <a:ea typeface="ＭＳ 明朝" panose="02020609040205080304" pitchFamily="17" charset="-128"/>
                <a:cs typeface="Arial Unicode MS"/>
              </a:rPr>
              <a:t> </a:t>
            </a:r>
            <a:r>
              <a:rPr lang="ko-KR" altLang="ja-JP" sz="3200" dirty="0">
                <a:ln>
                  <a:noFill/>
                </a:ln>
                <a:solidFill>
                  <a:srgbClr val="000000"/>
                </a:solidFill>
                <a:effectLst/>
                <a:latin typeface="Helvetica Neue"/>
                <a:ea typeface="Batang" panose="02030600000101010101" pitchFamily="18" charset="-127"/>
                <a:cs typeface="Batang" panose="02030600000101010101" pitchFamily="18" charset="-127"/>
              </a:rPr>
              <a:t>북한의</a:t>
            </a:r>
            <a:r>
              <a:rPr lang="ko-KR" altLang="ja-JP" sz="3200" dirty="0">
                <a:ln>
                  <a:noFill/>
                </a:ln>
                <a:solidFill>
                  <a:srgbClr val="000000"/>
                </a:solidFill>
                <a:effectLst/>
                <a:latin typeface="Helvetica Neue"/>
                <a:ea typeface="ＭＳ 明朝" panose="02020609040205080304" pitchFamily="17" charset="-128"/>
                <a:cs typeface="Arial Unicode MS"/>
              </a:rPr>
              <a:t> </a:t>
            </a:r>
            <a:r>
              <a:rPr lang="ko-KR" altLang="ja-JP" sz="3200" dirty="0">
                <a:ln>
                  <a:noFill/>
                </a:ln>
                <a:solidFill>
                  <a:srgbClr val="000000"/>
                </a:solidFill>
                <a:effectLst/>
                <a:latin typeface="Helvetica Neue"/>
                <a:ea typeface="Batang" panose="02030600000101010101" pitchFamily="18" charset="-127"/>
                <a:cs typeface="Batang" panose="02030600000101010101" pitchFamily="18" charset="-127"/>
              </a:rPr>
              <a:t>지분이</a:t>
            </a:r>
            <a:r>
              <a:rPr lang="ko-KR" altLang="ja-JP" sz="3200" dirty="0">
                <a:ln>
                  <a:noFill/>
                </a:ln>
                <a:solidFill>
                  <a:srgbClr val="000000"/>
                </a:solidFill>
                <a:effectLst/>
                <a:latin typeface="Helvetica Neue"/>
                <a:ea typeface="ＭＳ 明朝" panose="02020609040205080304" pitchFamily="17" charset="-128"/>
                <a:cs typeface="Arial Unicode MS"/>
              </a:rPr>
              <a:t> </a:t>
            </a:r>
            <a:r>
              <a:rPr lang="ko-KR" altLang="ja-JP" sz="3200" dirty="0">
                <a:ln>
                  <a:noFill/>
                </a:ln>
                <a:solidFill>
                  <a:srgbClr val="000000"/>
                </a:solidFill>
                <a:effectLst/>
                <a:latin typeface="Helvetica Neue"/>
                <a:ea typeface="Batang" panose="02030600000101010101" pitchFamily="18" charset="-127"/>
                <a:cs typeface="Batang" panose="02030600000101010101" pitchFamily="18" charset="-127"/>
              </a:rPr>
              <a:t>있는</a:t>
            </a:r>
            <a:r>
              <a:rPr lang="ko-KR" altLang="ja-JP" sz="3200" dirty="0">
                <a:ln>
                  <a:noFill/>
                </a:ln>
                <a:solidFill>
                  <a:srgbClr val="000000"/>
                </a:solidFill>
                <a:effectLst/>
                <a:latin typeface="Helvetica Neue"/>
                <a:ea typeface="ＭＳ 明朝" panose="02020609040205080304" pitchFamily="17" charset="-128"/>
                <a:cs typeface="Arial Unicode MS"/>
              </a:rPr>
              <a:t> </a:t>
            </a:r>
            <a:r>
              <a:rPr lang="ko-KR" altLang="ja-JP" sz="3200" dirty="0">
                <a:ln>
                  <a:noFill/>
                </a:ln>
                <a:solidFill>
                  <a:srgbClr val="000000"/>
                </a:solidFill>
                <a:effectLst/>
                <a:latin typeface="Helvetica Neue"/>
                <a:ea typeface="Batang" panose="02030600000101010101" pitchFamily="18" charset="-127"/>
                <a:cs typeface="Batang" panose="02030600000101010101" pitchFamily="18" charset="-127"/>
              </a:rPr>
              <a:t>것으로</a:t>
            </a:r>
            <a:r>
              <a:rPr lang="ko-KR" altLang="ja-JP" sz="3200" dirty="0">
                <a:ln>
                  <a:noFill/>
                </a:ln>
                <a:solidFill>
                  <a:srgbClr val="000000"/>
                </a:solidFill>
                <a:effectLst/>
                <a:latin typeface="Helvetica Neue"/>
                <a:ea typeface="ＭＳ 明朝" panose="02020609040205080304" pitchFamily="17" charset="-128"/>
                <a:cs typeface="Arial Unicode MS"/>
              </a:rPr>
              <a:t> </a:t>
            </a:r>
            <a:r>
              <a:rPr lang="ko-KR" altLang="ja-JP" sz="3200" dirty="0">
                <a:ln>
                  <a:noFill/>
                </a:ln>
                <a:solidFill>
                  <a:srgbClr val="000000"/>
                </a:solidFill>
                <a:effectLst/>
                <a:latin typeface="Helvetica Neue"/>
                <a:ea typeface="Batang" panose="02030600000101010101" pitchFamily="18" charset="-127"/>
                <a:cs typeface="Batang" panose="02030600000101010101" pitchFamily="18" charset="-127"/>
              </a:rPr>
              <a:t>알려져</a:t>
            </a:r>
            <a:r>
              <a:rPr lang="ko-KR" altLang="ja-JP" sz="3200" dirty="0">
                <a:ln>
                  <a:noFill/>
                </a:ln>
                <a:solidFill>
                  <a:srgbClr val="000000"/>
                </a:solidFill>
                <a:effectLst/>
                <a:latin typeface="Helvetica Neue"/>
                <a:ea typeface="ＭＳ 明朝" panose="02020609040205080304" pitchFamily="17" charset="-128"/>
                <a:cs typeface="Arial Unicode MS"/>
              </a:rPr>
              <a:t> </a:t>
            </a:r>
            <a:r>
              <a:rPr lang="ko-KR" altLang="ja-JP" sz="3200" dirty="0">
                <a:ln>
                  <a:noFill/>
                </a:ln>
                <a:solidFill>
                  <a:srgbClr val="000000"/>
                </a:solidFill>
                <a:effectLst/>
                <a:latin typeface="Helvetica Neue"/>
                <a:ea typeface="Batang" panose="02030600000101010101" pitchFamily="18" charset="-127"/>
                <a:cs typeface="Batang" panose="02030600000101010101" pitchFamily="18" charset="-127"/>
              </a:rPr>
              <a:t>있다</a:t>
            </a:r>
            <a:r>
              <a:rPr lang="en-US" altLang="ja-JP" sz="3200" dirty="0">
                <a:ln>
                  <a:noFill/>
                </a:ln>
                <a:solidFill>
                  <a:srgbClr val="000000"/>
                </a:solidFill>
                <a:effectLst/>
                <a:latin typeface="ＭＳ 明朝" panose="02020609040205080304" pitchFamily="17" charset="-128"/>
                <a:ea typeface="Helvetica Neue"/>
                <a:cs typeface="Arial Unicode MS"/>
              </a:rPr>
              <a:t>.</a:t>
            </a:r>
            <a:endParaRPr lang="ja-JP" altLang="ja-JP" sz="3200" dirty="0">
              <a:ln>
                <a:noFill/>
              </a:ln>
              <a:solidFill>
                <a:srgbClr val="000000"/>
              </a:solidFill>
              <a:effectLst/>
              <a:latin typeface="Helvetica Neue"/>
              <a:ea typeface="Helvetica Neue"/>
              <a:cs typeface="Helvetica Neue"/>
            </a:endParaRPr>
          </a:p>
        </p:txBody>
      </p:sp>
    </p:spTree>
    <p:extLst>
      <p:ext uri="{BB962C8B-B14F-4D97-AF65-F5344CB8AC3E}">
        <p14:creationId xmlns:p14="http://schemas.microsoft.com/office/powerpoint/2010/main" val="4280853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273208C6-BF3C-4D36-A02E-1C0003E24EC9}"/>
              </a:ext>
            </a:extLst>
          </p:cNvPr>
          <p:cNvSpPr/>
          <p:nvPr/>
        </p:nvSpPr>
        <p:spPr>
          <a:xfrm>
            <a:off x="342899" y="93689"/>
            <a:ext cx="8606792" cy="773240"/>
          </a:xfrm>
          <a:prstGeom prst="roundRect">
            <a:avLst/>
          </a:prstGeom>
          <a:ln w="38100">
            <a:solidFill>
              <a:schemeClr val="accent6">
                <a:lumMod val="40000"/>
                <a:lumOff val="60000"/>
              </a:schemeClr>
            </a:solid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7-</a:t>
            </a:r>
            <a:r>
              <a:rPr lang="ja-JP" altLang="en-US"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⑭　</a:t>
            </a:r>
            <a:r>
              <a:rPr lang="ko-KR" altLang="en-US" sz="3600" b="1" kern="0" dirty="0">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만수대대기념비</a:t>
            </a:r>
            <a:r>
              <a:rPr lang="en-US" altLang="ko-KR" sz="3600" b="1" kern="0" dirty="0">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a:t>
            </a:r>
            <a:r>
              <a:rPr lang="ko-KR" altLang="en-US" sz="3600" b="1" kern="0" dirty="0">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萬壽臺大紀念碑</a:t>
            </a:r>
            <a:r>
              <a:rPr lang="en-US" altLang="ko-KR" sz="3600" b="1" kern="0" dirty="0">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a:t>
            </a:r>
            <a:endParaRPr lang="en-US" altLang="ko-KR"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3" name="テキスト ボックス 2">
            <a:extLst>
              <a:ext uri="{FF2B5EF4-FFF2-40B4-BE49-F238E27FC236}">
                <a16:creationId xmlns:a16="http://schemas.microsoft.com/office/drawing/2014/main" id="{58E1134D-5583-4D1F-84EC-6419DF87AEB9}"/>
              </a:ext>
            </a:extLst>
          </p:cNvPr>
          <p:cNvSpPr txBox="1"/>
          <p:nvPr/>
        </p:nvSpPr>
        <p:spPr>
          <a:xfrm>
            <a:off x="137159" y="1010389"/>
            <a:ext cx="11578591" cy="4837222"/>
          </a:xfrm>
          <a:prstGeom prst="rect">
            <a:avLst/>
          </a:prstGeom>
          <a:noFill/>
        </p:spPr>
        <p:txBody>
          <a:bodyPr wrap="square" rtlCol="0">
            <a:spAutoFit/>
          </a:bodyPr>
          <a:lstStyle/>
          <a:p>
            <a:pPr>
              <a:lnSpc>
                <a:spcPts val="3700"/>
              </a:lnSpc>
            </a:pPr>
            <a:r>
              <a:rPr kumimoji="1" lang="ko-KR" altLang="en-US" sz="3400" dirty="0">
                <a:latin typeface="Gulim" panose="020B0600000101010101" pitchFamily="34" charset="-127"/>
                <a:ea typeface="Gulim" panose="020B0600000101010101" pitchFamily="34" charset="-127"/>
              </a:rPr>
              <a:t>중구역의 만수대에 위치한 기념비이다</a:t>
            </a:r>
            <a:r>
              <a:rPr kumimoji="1" lang="en-US" altLang="ko-KR" sz="3400" dirty="0">
                <a:latin typeface="Gulim" panose="020B0600000101010101" pitchFamily="34" charset="-127"/>
                <a:ea typeface="Gulim" panose="020B0600000101010101" pitchFamily="34" charset="-127"/>
              </a:rPr>
              <a:t>. 1972</a:t>
            </a:r>
            <a:r>
              <a:rPr kumimoji="1" lang="ko-KR" altLang="en-US" sz="3400" dirty="0">
                <a:latin typeface="Gulim" panose="020B0600000101010101" pitchFamily="34" charset="-127"/>
                <a:ea typeface="Gulim" panose="020B0600000101010101" pitchFamily="34" charset="-127"/>
              </a:rPr>
              <a:t>년 </a:t>
            </a:r>
            <a:r>
              <a:rPr kumimoji="1" lang="en-US" altLang="ko-KR" sz="3400" dirty="0">
                <a:latin typeface="Gulim" panose="020B0600000101010101" pitchFamily="34" charset="-127"/>
                <a:ea typeface="Gulim" panose="020B0600000101010101" pitchFamily="34" charset="-127"/>
              </a:rPr>
              <a:t>4</a:t>
            </a:r>
            <a:r>
              <a:rPr kumimoji="1" lang="ko-KR" altLang="en-US" sz="3400" dirty="0">
                <a:latin typeface="Gulim" panose="020B0600000101010101" pitchFamily="34" charset="-127"/>
                <a:ea typeface="Gulim" panose="020B0600000101010101" pitchFamily="34" charset="-127"/>
              </a:rPr>
              <a:t>월 김일성 주석의 </a:t>
            </a:r>
            <a:r>
              <a:rPr kumimoji="1" lang="en-US" altLang="ko-KR" sz="3400" dirty="0">
                <a:latin typeface="Gulim" panose="020B0600000101010101" pitchFamily="34" charset="-127"/>
                <a:ea typeface="Gulim" panose="020B0600000101010101" pitchFamily="34" charset="-127"/>
              </a:rPr>
              <a:t>60</a:t>
            </a:r>
            <a:r>
              <a:rPr kumimoji="1" lang="ko-KR" altLang="en-US" sz="3400" dirty="0">
                <a:latin typeface="Gulim" panose="020B0600000101010101" pitchFamily="34" charset="-127"/>
                <a:ea typeface="Gulim" panose="020B0600000101010101" pitchFamily="34" charset="-127"/>
              </a:rPr>
              <a:t>번째 생일에 </a:t>
            </a:r>
            <a:r>
              <a:rPr kumimoji="1" lang="ko-KR" altLang="en-US" sz="3400" dirty="0" err="1">
                <a:latin typeface="Gulim" panose="020B0600000101010101" pitchFamily="34" charset="-127"/>
                <a:ea typeface="Gulim" panose="020B0600000101010101" pitchFamily="34" charset="-127"/>
              </a:rPr>
              <a:t>맞춰건립되었으며</a:t>
            </a:r>
            <a:r>
              <a:rPr kumimoji="1" lang="ko-KR" altLang="en-US" sz="3400" dirty="0">
                <a:latin typeface="Gulim" panose="020B0600000101010101" pitchFamily="34" charset="-127"/>
                <a:ea typeface="Gulim" panose="020B0600000101010101" pitchFamily="34" charset="-127"/>
              </a:rPr>
              <a:t> 만수대창작사에 의해 제작되었다</a:t>
            </a:r>
            <a:r>
              <a:rPr kumimoji="1" lang="en-US" altLang="ko-KR" sz="3400" dirty="0">
                <a:latin typeface="Gulim" panose="020B0600000101010101" pitchFamily="34" charset="-127"/>
                <a:ea typeface="Gulim" panose="020B0600000101010101" pitchFamily="34" charset="-127"/>
              </a:rPr>
              <a:t>. 2012</a:t>
            </a:r>
            <a:r>
              <a:rPr kumimoji="1" lang="ko-KR" altLang="en-US" sz="3400" dirty="0">
                <a:latin typeface="Gulim" panose="020B0600000101010101" pitchFamily="34" charset="-127"/>
                <a:ea typeface="Gulim" panose="020B0600000101010101" pitchFamily="34" charset="-127"/>
              </a:rPr>
              <a:t>년 </a:t>
            </a:r>
            <a:r>
              <a:rPr kumimoji="1" lang="en-US" altLang="ko-KR" sz="3400" dirty="0">
                <a:latin typeface="Gulim" panose="020B0600000101010101" pitchFamily="34" charset="-127"/>
                <a:ea typeface="Gulim" panose="020B0600000101010101" pitchFamily="34" charset="-127"/>
              </a:rPr>
              <a:t>4</a:t>
            </a:r>
            <a:r>
              <a:rPr kumimoji="1" lang="ko-KR" altLang="en-US" sz="3400" dirty="0">
                <a:latin typeface="Gulim" panose="020B0600000101010101" pitchFamily="34" charset="-127"/>
                <a:ea typeface="Gulim" panose="020B0600000101010101" pitchFamily="34" charset="-127"/>
              </a:rPr>
              <a:t>월에는 김정일국방위원장의 동상이 추가로 세워졌다</a:t>
            </a:r>
            <a:r>
              <a:rPr kumimoji="1" lang="en-US" altLang="ko-KR" sz="3400" dirty="0">
                <a:latin typeface="Gulim" panose="020B0600000101010101" pitchFamily="34" charset="-127"/>
                <a:ea typeface="Gulim" panose="020B0600000101010101" pitchFamily="34" charset="-127"/>
              </a:rPr>
              <a:t>.</a:t>
            </a:r>
          </a:p>
          <a:p>
            <a:pPr>
              <a:lnSpc>
                <a:spcPts val="3700"/>
              </a:lnSpc>
            </a:pPr>
            <a:r>
              <a:rPr kumimoji="1" lang="ko-KR" altLang="en-US" sz="3400" dirty="0">
                <a:latin typeface="Gulim" panose="020B0600000101010101" pitchFamily="34" charset="-127"/>
                <a:ea typeface="Gulim" panose="020B0600000101010101" pitchFamily="34" charset="-127"/>
              </a:rPr>
              <a:t>기념비 중앙에는 김일성과 김정일 동상이 세워져 있다</a:t>
            </a:r>
            <a:r>
              <a:rPr kumimoji="1" lang="en-US" altLang="ko-KR" sz="3400" dirty="0">
                <a:latin typeface="Gulim" panose="020B0600000101010101" pitchFamily="34" charset="-127"/>
                <a:ea typeface="Gulim" panose="020B0600000101010101" pitchFamily="34" charset="-127"/>
              </a:rPr>
              <a:t>. </a:t>
            </a:r>
            <a:r>
              <a:rPr kumimoji="1" lang="ko-KR" altLang="en-US" sz="3400" dirty="0">
                <a:latin typeface="Gulim" panose="020B0600000101010101" pitchFamily="34" charset="-127"/>
                <a:ea typeface="Gulim" panose="020B0600000101010101" pitchFamily="34" charset="-127"/>
              </a:rPr>
              <a:t>기념비 뒤쪽에는 조선혁명박물관이 들어서 있다</a:t>
            </a:r>
            <a:r>
              <a:rPr kumimoji="1" lang="en-US" altLang="ko-KR" sz="3400" dirty="0">
                <a:latin typeface="Gulim" panose="020B0600000101010101" pitchFamily="34" charset="-127"/>
                <a:ea typeface="Gulim" panose="020B0600000101010101" pitchFamily="34" charset="-127"/>
              </a:rPr>
              <a:t>. </a:t>
            </a:r>
            <a:r>
              <a:rPr kumimoji="1" lang="ko-KR" altLang="en-US" sz="3400" dirty="0">
                <a:latin typeface="Gulim" panose="020B0600000101010101" pitchFamily="34" charset="-127"/>
                <a:ea typeface="Gulim" panose="020B0600000101010101" pitchFamily="34" charset="-127"/>
              </a:rPr>
              <a:t>동상 양쪽에는 항일혁명투쟁탑</a:t>
            </a:r>
            <a:r>
              <a:rPr kumimoji="1" lang="en-US" altLang="ko-KR" sz="3400" dirty="0">
                <a:latin typeface="Gulim" panose="020B0600000101010101" pitchFamily="34" charset="-127"/>
                <a:ea typeface="Gulim" panose="020B0600000101010101" pitchFamily="34" charset="-127"/>
              </a:rPr>
              <a:t>, </a:t>
            </a:r>
            <a:r>
              <a:rPr kumimoji="1" lang="ko-KR" altLang="en-US" sz="3400" dirty="0">
                <a:latin typeface="Gulim" panose="020B0600000101010101" pitchFamily="34" charset="-127"/>
                <a:ea typeface="Gulim" panose="020B0600000101010101" pitchFamily="34" charset="-127"/>
              </a:rPr>
              <a:t>사회주의 혁명 및 사회주의 건설탑이 세워져 있다</a:t>
            </a:r>
            <a:r>
              <a:rPr kumimoji="1" lang="en-US" altLang="ko-KR" sz="3400" dirty="0">
                <a:latin typeface="Gulim" panose="020B0600000101010101" pitchFamily="34" charset="-127"/>
                <a:ea typeface="Gulim" panose="020B0600000101010101" pitchFamily="34" charset="-127"/>
              </a:rPr>
              <a:t>. </a:t>
            </a:r>
            <a:r>
              <a:rPr kumimoji="1" lang="ko-KR" altLang="en-US" sz="3400" dirty="0">
                <a:latin typeface="Gulim" panose="020B0600000101010101" pitchFamily="34" charset="-127"/>
                <a:ea typeface="Gulim" panose="020B0600000101010101" pitchFamily="34" charset="-127"/>
              </a:rPr>
              <a:t>조각상의 평균 높이는 </a:t>
            </a:r>
            <a:r>
              <a:rPr kumimoji="1" lang="en-US" altLang="ko-KR" sz="3400" dirty="0">
                <a:latin typeface="Gulim" panose="020B0600000101010101" pitchFamily="34" charset="-127"/>
                <a:ea typeface="Gulim" panose="020B0600000101010101" pitchFamily="34" charset="-127"/>
              </a:rPr>
              <a:t>5m, </a:t>
            </a:r>
            <a:r>
              <a:rPr kumimoji="1" lang="ko-KR" altLang="en-US" sz="3400" dirty="0">
                <a:latin typeface="Gulim" panose="020B0600000101010101" pitchFamily="34" charset="-127"/>
                <a:ea typeface="Gulim" panose="020B0600000101010101" pitchFamily="34" charset="-127"/>
              </a:rPr>
              <a:t>기념탑의 높이는 </a:t>
            </a:r>
            <a:r>
              <a:rPr kumimoji="1" lang="en-US" altLang="ko-KR" sz="3400" dirty="0">
                <a:latin typeface="Gulim" panose="020B0600000101010101" pitchFamily="34" charset="-127"/>
                <a:ea typeface="Gulim" panose="020B0600000101010101" pitchFamily="34" charset="-127"/>
              </a:rPr>
              <a:t>22.5m, </a:t>
            </a:r>
            <a:r>
              <a:rPr kumimoji="1" lang="ko-KR" altLang="en-US" sz="3400" dirty="0">
                <a:latin typeface="Gulim" panose="020B0600000101010101" pitchFamily="34" charset="-127"/>
                <a:ea typeface="Gulim" panose="020B0600000101010101" pitchFamily="34" charset="-127"/>
              </a:rPr>
              <a:t>기념탑의 길이는 </a:t>
            </a:r>
            <a:r>
              <a:rPr kumimoji="1" lang="en-US" altLang="ko-KR" sz="3400" dirty="0">
                <a:latin typeface="Gulim" panose="020B0600000101010101" pitchFamily="34" charset="-127"/>
                <a:ea typeface="Gulim" panose="020B0600000101010101" pitchFamily="34" charset="-127"/>
              </a:rPr>
              <a:t>50m, </a:t>
            </a:r>
            <a:r>
              <a:rPr kumimoji="1" lang="ko-KR" altLang="en-US" sz="3400" dirty="0">
                <a:latin typeface="Gulim" panose="020B0600000101010101" pitchFamily="34" charset="-127"/>
                <a:ea typeface="Gulim" panose="020B0600000101010101" pitchFamily="34" charset="-127"/>
              </a:rPr>
              <a:t>전체 길이는 </a:t>
            </a:r>
            <a:r>
              <a:rPr kumimoji="1" lang="en-US" altLang="ko-KR" sz="3400" dirty="0">
                <a:latin typeface="Gulim" panose="020B0600000101010101" pitchFamily="34" charset="-127"/>
                <a:ea typeface="Gulim" panose="020B0600000101010101" pitchFamily="34" charset="-127"/>
              </a:rPr>
              <a:t>200m</a:t>
            </a:r>
            <a:r>
              <a:rPr kumimoji="1" lang="ko-KR" altLang="en-US" sz="3400" dirty="0">
                <a:latin typeface="Gulim" panose="020B0600000101010101" pitchFamily="34" charset="-127"/>
                <a:ea typeface="Gulim" panose="020B0600000101010101" pitchFamily="34" charset="-127"/>
              </a:rPr>
              <a:t>이다</a:t>
            </a:r>
            <a:r>
              <a:rPr kumimoji="1" lang="en-US" altLang="ko-KR" sz="3400" dirty="0">
                <a:latin typeface="Gulim" panose="020B0600000101010101" pitchFamily="34" charset="-127"/>
                <a:ea typeface="Gulim" panose="020B0600000101010101" pitchFamily="34" charset="-127"/>
              </a:rPr>
              <a:t>.</a:t>
            </a:r>
          </a:p>
        </p:txBody>
      </p:sp>
    </p:spTree>
    <p:extLst>
      <p:ext uri="{BB962C8B-B14F-4D97-AF65-F5344CB8AC3E}">
        <p14:creationId xmlns:p14="http://schemas.microsoft.com/office/powerpoint/2010/main" val="331882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273208C6-BF3C-4D36-A02E-1C0003E24EC9}"/>
              </a:ext>
            </a:extLst>
          </p:cNvPr>
          <p:cNvSpPr/>
          <p:nvPr/>
        </p:nvSpPr>
        <p:spPr>
          <a:xfrm>
            <a:off x="342899" y="93689"/>
            <a:ext cx="8606792" cy="773240"/>
          </a:xfrm>
          <a:prstGeom prst="roundRect">
            <a:avLst/>
          </a:prstGeom>
          <a:ln w="38100">
            <a:solidFill>
              <a:schemeClr val="accent6">
                <a:lumMod val="40000"/>
                <a:lumOff val="60000"/>
              </a:schemeClr>
            </a:solid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7-</a:t>
            </a:r>
            <a:r>
              <a:rPr lang="ja-JP" altLang="en-US"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⑭　</a:t>
            </a:r>
            <a:r>
              <a:rPr lang="ko-KR" altLang="en-US" sz="3600" b="1" kern="0" dirty="0">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만수대대기념비</a:t>
            </a:r>
            <a:r>
              <a:rPr lang="en-US" altLang="ko-KR" sz="3600" b="1" kern="0" dirty="0">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a:t>
            </a:r>
            <a:r>
              <a:rPr lang="ko-KR" altLang="en-US" sz="3600" b="1" kern="0" dirty="0">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萬壽臺大紀念碑</a:t>
            </a:r>
            <a:r>
              <a:rPr lang="en-US" altLang="ko-KR" sz="3600" b="1" kern="0" dirty="0">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a:t>
            </a:r>
            <a:endParaRPr lang="en-US" altLang="ko-KR"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pic>
        <p:nvPicPr>
          <p:cNvPr id="4" name="図 3">
            <a:extLst>
              <a:ext uri="{FF2B5EF4-FFF2-40B4-BE49-F238E27FC236}">
                <a16:creationId xmlns:a16="http://schemas.microsoft.com/office/drawing/2014/main" id="{AAF46D31-2512-4220-A9FB-ECD341DD9A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534" y="1372153"/>
            <a:ext cx="5648335" cy="3988517"/>
          </a:xfrm>
          <a:prstGeom prst="rect">
            <a:avLst/>
          </a:prstGeom>
        </p:spPr>
      </p:pic>
      <p:pic>
        <p:nvPicPr>
          <p:cNvPr id="6" name="図 5">
            <a:extLst>
              <a:ext uri="{FF2B5EF4-FFF2-40B4-BE49-F238E27FC236}">
                <a16:creationId xmlns:a16="http://schemas.microsoft.com/office/drawing/2014/main" id="{3E198A9B-CFA5-4455-A8B3-8A7FC5162E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0134" y="1372152"/>
            <a:ext cx="5320293" cy="3988517"/>
          </a:xfrm>
          <a:prstGeom prst="rect">
            <a:avLst/>
          </a:prstGeom>
        </p:spPr>
      </p:pic>
    </p:spTree>
    <p:extLst>
      <p:ext uri="{BB962C8B-B14F-4D97-AF65-F5344CB8AC3E}">
        <p14:creationId xmlns:p14="http://schemas.microsoft.com/office/powerpoint/2010/main" val="20673969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273208C6-BF3C-4D36-A02E-1C0003E24EC9}"/>
              </a:ext>
            </a:extLst>
          </p:cNvPr>
          <p:cNvSpPr/>
          <p:nvPr/>
        </p:nvSpPr>
        <p:spPr>
          <a:xfrm>
            <a:off x="342898" y="93689"/>
            <a:ext cx="10984231" cy="773240"/>
          </a:xfrm>
          <a:prstGeom prst="roundRect">
            <a:avLst/>
          </a:prstGeom>
          <a:ln w="38100">
            <a:solidFill>
              <a:schemeClr val="accent6">
                <a:lumMod val="40000"/>
                <a:lumOff val="60000"/>
              </a:schemeClr>
            </a:solid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7-</a:t>
            </a:r>
            <a:r>
              <a:rPr lang="ja-JP" altLang="en-US"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⑮　</a:t>
            </a:r>
            <a:r>
              <a:rPr lang="ko-KR" altLang="en-US" sz="3600" b="1" kern="0" dirty="0" err="1">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망경대학생소년궁전</a:t>
            </a:r>
            <a:r>
              <a:rPr lang="ko-KR" altLang="en-US" sz="3600" b="1" kern="0" dirty="0">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 </a:t>
            </a:r>
            <a:r>
              <a:rPr lang="ja-JP" altLang="en-US"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万景台学生少年宮殿</a:t>
            </a:r>
            <a:endParaRPr lang="en-US" altLang="ko-KR"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2" name="テキスト ボックス 1">
            <a:extLst>
              <a:ext uri="{FF2B5EF4-FFF2-40B4-BE49-F238E27FC236}">
                <a16:creationId xmlns:a16="http://schemas.microsoft.com/office/drawing/2014/main" id="{24BD7DD7-A860-4D80-A6BE-8C8D89B5EB9D}"/>
              </a:ext>
            </a:extLst>
          </p:cNvPr>
          <p:cNvSpPr txBox="1"/>
          <p:nvPr/>
        </p:nvSpPr>
        <p:spPr>
          <a:xfrm>
            <a:off x="628650" y="866929"/>
            <a:ext cx="10614660" cy="3785652"/>
          </a:xfrm>
          <a:prstGeom prst="rect">
            <a:avLst/>
          </a:prstGeom>
          <a:noFill/>
        </p:spPr>
        <p:txBody>
          <a:bodyPr wrap="square" rtlCol="0">
            <a:spAutoFit/>
          </a:bodyPr>
          <a:lstStyle/>
          <a:p>
            <a:r>
              <a:rPr kumimoji="1" lang="ko-KR" altLang="en-US" sz="4000" dirty="0">
                <a:latin typeface="Gulim" panose="020B0600000101010101" pitchFamily="34" charset="-127"/>
                <a:ea typeface="Gulim" panose="020B0600000101010101" pitchFamily="34" charset="-127"/>
              </a:rPr>
              <a:t>과외교육기관이다</a:t>
            </a:r>
            <a:r>
              <a:rPr kumimoji="1" lang="en-US" altLang="ko-KR" sz="4000" dirty="0">
                <a:latin typeface="Gulim" panose="020B0600000101010101" pitchFamily="34" charset="-127"/>
                <a:ea typeface="Gulim" panose="020B0600000101010101" pitchFamily="34" charset="-127"/>
              </a:rPr>
              <a:t>. 1988</a:t>
            </a:r>
            <a:r>
              <a:rPr kumimoji="1" lang="ko-KR" altLang="en-US" sz="4000" dirty="0">
                <a:latin typeface="Gulim" panose="020B0600000101010101" pitchFamily="34" charset="-127"/>
                <a:ea typeface="Gulim" panose="020B0600000101010101" pitchFamily="34" charset="-127"/>
              </a:rPr>
              <a:t>년에 평양직할시에서 개최된 제</a:t>
            </a:r>
            <a:r>
              <a:rPr kumimoji="1" lang="en-US" altLang="ko-KR" sz="4000" dirty="0">
                <a:latin typeface="Gulim" panose="020B0600000101010101" pitchFamily="34" charset="-127"/>
                <a:ea typeface="Gulim" panose="020B0600000101010101" pitchFamily="34" charset="-127"/>
              </a:rPr>
              <a:t>13</a:t>
            </a:r>
            <a:r>
              <a:rPr kumimoji="1" lang="ko-KR" altLang="en-US" sz="4000" dirty="0">
                <a:latin typeface="Gulim" panose="020B0600000101010101" pitchFamily="34" charset="-127"/>
                <a:ea typeface="Gulim" panose="020B0600000101010101" pitchFamily="34" charset="-127"/>
              </a:rPr>
              <a:t>차 세계청년학생축전을 열기 전에 만경대구역에 광복거리를 개발하면서 함께 세워지게 되었으며</a:t>
            </a:r>
            <a:r>
              <a:rPr kumimoji="1" lang="en-US" altLang="ko-KR" sz="4000" dirty="0">
                <a:latin typeface="Gulim" panose="020B0600000101010101" pitchFamily="34" charset="-127"/>
                <a:ea typeface="Gulim" panose="020B0600000101010101" pitchFamily="34" charset="-127"/>
              </a:rPr>
              <a:t>, </a:t>
            </a:r>
            <a:r>
              <a:rPr kumimoji="1" lang="ko-KR" altLang="en-US" sz="4000" dirty="0">
                <a:latin typeface="Gulim" panose="020B0600000101010101" pitchFamily="34" charset="-127"/>
                <a:ea typeface="Gulim" panose="020B0600000101010101" pitchFamily="34" charset="-127"/>
              </a:rPr>
              <a:t>평균 </a:t>
            </a:r>
            <a:r>
              <a:rPr kumimoji="1" lang="en-US" altLang="ko-KR" sz="4000" dirty="0">
                <a:latin typeface="Gulim" panose="020B0600000101010101" pitchFamily="34" charset="-127"/>
                <a:ea typeface="Gulim" panose="020B0600000101010101" pitchFamily="34" charset="-127"/>
              </a:rPr>
              <a:t>130</a:t>
            </a:r>
            <a:r>
              <a:rPr kumimoji="1" lang="ko-KR" altLang="en-US" sz="4000" dirty="0">
                <a:latin typeface="Gulim" panose="020B0600000101010101" pitchFamily="34" charset="-127"/>
                <a:ea typeface="Gulim" panose="020B0600000101010101" pitchFamily="34" charset="-127"/>
              </a:rPr>
              <a:t>만 명 정도의 조선민주주의인민공화국에 살고 있는 소학교와 중학교 학생들이 이용하고 있다</a:t>
            </a:r>
            <a:r>
              <a:rPr kumimoji="1" lang="en-US" altLang="ko-KR" sz="4000" dirty="0">
                <a:latin typeface="Gulim" panose="020B0600000101010101" pitchFamily="34" charset="-127"/>
                <a:ea typeface="Gulim" panose="020B0600000101010101" pitchFamily="34" charset="-127"/>
              </a:rPr>
              <a:t>.</a:t>
            </a:r>
            <a:endParaRPr kumimoji="1" lang="ja-JP" altLang="en-US" sz="4000" dirty="0">
              <a:latin typeface="Gulim" panose="020B0600000101010101" pitchFamily="34" charset="-127"/>
              <a:ea typeface="Gulim" panose="020B0600000101010101" pitchFamily="34" charset="-127"/>
            </a:endParaRPr>
          </a:p>
        </p:txBody>
      </p:sp>
    </p:spTree>
    <p:extLst>
      <p:ext uri="{BB962C8B-B14F-4D97-AF65-F5344CB8AC3E}">
        <p14:creationId xmlns:p14="http://schemas.microsoft.com/office/powerpoint/2010/main" val="2986311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273208C6-BF3C-4D36-A02E-1C0003E24EC9}"/>
              </a:ext>
            </a:extLst>
          </p:cNvPr>
          <p:cNvSpPr/>
          <p:nvPr/>
        </p:nvSpPr>
        <p:spPr>
          <a:xfrm>
            <a:off x="342898" y="93689"/>
            <a:ext cx="10984231" cy="773240"/>
          </a:xfrm>
          <a:prstGeom prst="roundRect">
            <a:avLst/>
          </a:prstGeom>
          <a:ln w="38100">
            <a:solidFill>
              <a:schemeClr val="accent6">
                <a:lumMod val="40000"/>
                <a:lumOff val="60000"/>
              </a:schemeClr>
            </a:solid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7-</a:t>
            </a:r>
            <a:r>
              <a:rPr lang="ja-JP" altLang="en-US"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⑮　</a:t>
            </a:r>
            <a:r>
              <a:rPr lang="ko-KR" altLang="en-US" sz="3600" b="1" kern="0" dirty="0" err="1">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망경대학생소년궁전</a:t>
            </a:r>
            <a:r>
              <a:rPr lang="ko-KR" altLang="en-US" sz="3600" b="1" kern="0" dirty="0">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 </a:t>
            </a:r>
            <a:r>
              <a:rPr lang="ja-JP" altLang="en-US"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万景台学生少年宮殿</a:t>
            </a:r>
            <a:endParaRPr lang="en-US" altLang="ko-KR"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pic>
        <p:nvPicPr>
          <p:cNvPr id="4" name="図 3">
            <a:extLst>
              <a:ext uri="{FF2B5EF4-FFF2-40B4-BE49-F238E27FC236}">
                <a16:creationId xmlns:a16="http://schemas.microsoft.com/office/drawing/2014/main" id="{6884F364-A951-40A2-9F02-3807406E75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1827" y="1001076"/>
            <a:ext cx="5948023" cy="3330893"/>
          </a:xfrm>
          <a:prstGeom prst="rect">
            <a:avLst/>
          </a:prstGeom>
        </p:spPr>
      </p:pic>
      <p:pic>
        <p:nvPicPr>
          <p:cNvPr id="7" name="図 6">
            <a:extLst>
              <a:ext uri="{FF2B5EF4-FFF2-40B4-BE49-F238E27FC236}">
                <a16:creationId xmlns:a16="http://schemas.microsoft.com/office/drawing/2014/main" id="{C27DF2BD-58CB-4FA1-B74B-A5F88A9AF8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117" y="1001077"/>
            <a:ext cx="5853700" cy="3330893"/>
          </a:xfrm>
          <a:prstGeom prst="rect">
            <a:avLst/>
          </a:prstGeom>
        </p:spPr>
      </p:pic>
      <p:pic>
        <p:nvPicPr>
          <p:cNvPr id="9" name="図 8">
            <a:extLst>
              <a:ext uri="{FF2B5EF4-FFF2-40B4-BE49-F238E27FC236}">
                <a16:creationId xmlns:a16="http://schemas.microsoft.com/office/drawing/2014/main" id="{BCCE6347-022D-4A4A-BE55-4871DCA286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0250" y="4420583"/>
            <a:ext cx="3474720" cy="2177129"/>
          </a:xfrm>
          <a:prstGeom prst="rect">
            <a:avLst/>
          </a:prstGeom>
        </p:spPr>
      </p:pic>
      <p:sp>
        <p:nvSpPr>
          <p:cNvPr id="10" name="四角形: 角を丸くする 9">
            <a:extLst>
              <a:ext uri="{FF2B5EF4-FFF2-40B4-BE49-F238E27FC236}">
                <a16:creationId xmlns:a16="http://schemas.microsoft.com/office/drawing/2014/main" id="{E59E9E78-4418-412C-9785-4979500DEE5B}"/>
              </a:ext>
            </a:extLst>
          </p:cNvPr>
          <p:cNvSpPr/>
          <p:nvPr/>
        </p:nvSpPr>
        <p:spPr>
          <a:xfrm>
            <a:off x="5715000" y="4735907"/>
            <a:ext cx="3474720" cy="773240"/>
          </a:xfrm>
          <a:prstGeom prst="roundRect">
            <a:avLst/>
          </a:prstGeom>
          <a:solidFill>
            <a:schemeClr val="accent6">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3600" b="1" dirty="0" err="1">
                <a:solidFill>
                  <a:schemeClr val="accent1">
                    <a:lumMod val="75000"/>
                  </a:schemeClr>
                </a:solidFill>
                <a:effectLst/>
                <a:ea typeface="Batang" panose="02030600000101010101" pitchFamily="18" charset="-127"/>
                <a:cs typeface="Batang" panose="02030600000101010101" pitchFamily="18" charset="-127"/>
              </a:rPr>
              <a:t>홍령건</a:t>
            </a:r>
            <a:r>
              <a:rPr lang="ko-KR" altLang="en-US" sz="3600" b="1" dirty="0">
                <a:solidFill>
                  <a:schemeClr val="accent1">
                    <a:lumMod val="75000"/>
                  </a:schemeClr>
                </a:solidFill>
                <a:effectLst/>
                <a:ea typeface="Batang" panose="02030600000101010101" pitchFamily="18" charset="-127"/>
                <a:cs typeface="Batang" panose="02030600000101010101" pitchFamily="18" charset="-127"/>
              </a:rPr>
              <a:t> 紅領巾</a:t>
            </a:r>
            <a:endParaRPr kumimoji="1" lang="ja-JP" altLang="en-US" sz="3600" b="1" dirty="0">
              <a:solidFill>
                <a:schemeClr val="accent1">
                  <a:lumMod val="75000"/>
                </a:schemeClr>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89992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273208C6-BF3C-4D36-A02E-1C0003E24EC9}"/>
              </a:ext>
            </a:extLst>
          </p:cNvPr>
          <p:cNvSpPr/>
          <p:nvPr/>
        </p:nvSpPr>
        <p:spPr>
          <a:xfrm>
            <a:off x="342899" y="93689"/>
            <a:ext cx="7406642" cy="773240"/>
          </a:xfrm>
          <a:prstGeom prst="roundRect">
            <a:avLst/>
          </a:prstGeom>
          <a:ln w="38100">
            <a:solidFill>
              <a:schemeClr val="accent6">
                <a:lumMod val="40000"/>
                <a:lumOff val="60000"/>
              </a:schemeClr>
            </a:solid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7-</a:t>
            </a:r>
            <a:r>
              <a:rPr lang="ja-JP" altLang="en-US"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⑯　</a:t>
            </a:r>
            <a:r>
              <a:rPr lang="ko-KR" altLang="en-US" sz="3600" b="1" kern="0" dirty="0" err="1">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만경대</a:t>
            </a:r>
            <a:r>
              <a:rPr lang="en-US" altLang="ko-KR" sz="3600" b="1" kern="0" dirty="0">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a:t>
            </a:r>
            <a:r>
              <a:rPr lang="ko-KR" altLang="en-US" sz="3600" b="1" kern="0" dirty="0">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萬景臺</a:t>
            </a:r>
            <a:r>
              <a:rPr lang="en-US" altLang="ko-KR" sz="3600" b="1" kern="0" dirty="0">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 </a:t>
            </a:r>
            <a:r>
              <a:rPr lang="ko-KR" altLang="en-US" sz="3600" b="1" kern="0" dirty="0" err="1">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김일성생가</a:t>
            </a:r>
            <a:endParaRPr lang="en-US" altLang="ko-KR"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pic>
        <p:nvPicPr>
          <p:cNvPr id="8" name="図 7">
            <a:extLst>
              <a:ext uri="{FF2B5EF4-FFF2-40B4-BE49-F238E27FC236}">
                <a16:creationId xmlns:a16="http://schemas.microsoft.com/office/drawing/2014/main" id="{8F227249-BBA7-4F97-8A6A-C642BEEA42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0553" y="2105342"/>
            <a:ext cx="6617899" cy="4421188"/>
          </a:xfrm>
          <a:prstGeom prst="rect">
            <a:avLst/>
          </a:prstGeom>
        </p:spPr>
      </p:pic>
    </p:spTree>
    <p:extLst>
      <p:ext uri="{BB962C8B-B14F-4D97-AF65-F5344CB8AC3E}">
        <p14:creationId xmlns:p14="http://schemas.microsoft.com/office/powerpoint/2010/main" val="1620201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4176DE1-8CDB-49E4-9C25-FA69644D61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1293" y="80259"/>
            <a:ext cx="8279396" cy="6777741"/>
          </a:xfrm>
          <a:prstGeom prst="rect">
            <a:avLst/>
          </a:prstGeom>
        </p:spPr>
      </p:pic>
      <p:sp>
        <p:nvSpPr>
          <p:cNvPr id="5" name="四角形: 角を丸くする 4">
            <a:extLst>
              <a:ext uri="{FF2B5EF4-FFF2-40B4-BE49-F238E27FC236}">
                <a16:creationId xmlns:a16="http://schemas.microsoft.com/office/drawing/2014/main" id="{273208C6-BF3C-4D36-A02E-1C0003E24EC9}"/>
              </a:ext>
            </a:extLst>
          </p:cNvPr>
          <p:cNvSpPr/>
          <p:nvPr/>
        </p:nvSpPr>
        <p:spPr>
          <a:xfrm>
            <a:off x="342898" y="93689"/>
            <a:ext cx="4903472" cy="773240"/>
          </a:xfrm>
          <a:prstGeom prst="roundRect">
            <a:avLst/>
          </a:prstGeom>
          <a:ln w="38100">
            <a:solidFill>
              <a:schemeClr val="accent6">
                <a:lumMod val="40000"/>
                <a:lumOff val="60000"/>
              </a:schemeClr>
            </a:solid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7-</a:t>
            </a:r>
            <a:r>
              <a:rPr lang="ja-JP" altLang="en-US"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⑰　平壌の地下鉄</a:t>
            </a:r>
            <a:endParaRPr lang="en-US" altLang="ko-KR"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10" name="四角形: 角を丸くする 9">
            <a:extLst>
              <a:ext uri="{FF2B5EF4-FFF2-40B4-BE49-F238E27FC236}">
                <a16:creationId xmlns:a16="http://schemas.microsoft.com/office/drawing/2014/main" id="{E59E9E78-4418-412C-9785-4979500DEE5B}"/>
              </a:ext>
            </a:extLst>
          </p:cNvPr>
          <p:cNvSpPr/>
          <p:nvPr/>
        </p:nvSpPr>
        <p:spPr>
          <a:xfrm>
            <a:off x="576573" y="4126736"/>
            <a:ext cx="3474720" cy="773240"/>
          </a:xfrm>
          <a:prstGeom prst="roundRect">
            <a:avLst/>
          </a:prstGeom>
          <a:solidFill>
            <a:schemeClr val="accent6">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3600" b="1" dirty="0" err="1">
                <a:solidFill>
                  <a:schemeClr val="accent1">
                    <a:lumMod val="75000"/>
                  </a:schemeClr>
                </a:solidFill>
                <a:effectLst/>
                <a:ea typeface="Batang" panose="02030600000101010101" pitchFamily="18" charset="-127"/>
                <a:cs typeface="Batang" panose="02030600000101010101" pitchFamily="18" charset="-127"/>
              </a:rPr>
              <a:t>홍령건</a:t>
            </a:r>
            <a:r>
              <a:rPr lang="ko-KR" altLang="en-US" sz="3600" b="1" dirty="0">
                <a:solidFill>
                  <a:schemeClr val="accent1">
                    <a:lumMod val="75000"/>
                  </a:schemeClr>
                </a:solidFill>
                <a:effectLst/>
                <a:ea typeface="Batang" panose="02030600000101010101" pitchFamily="18" charset="-127"/>
                <a:cs typeface="Batang" panose="02030600000101010101" pitchFamily="18" charset="-127"/>
              </a:rPr>
              <a:t> 紅領巾</a:t>
            </a:r>
            <a:endParaRPr kumimoji="1" lang="ja-JP" altLang="en-US" sz="3600" b="1" dirty="0">
              <a:solidFill>
                <a:schemeClr val="accent1">
                  <a:lumMod val="75000"/>
                </a:schemeClr>
              </a:solidFill>
              <a:latin typeface="HG丸ｺﾞｼｯｸM-PRO" panose="020F0600000000000000" pitchFamily="50" charset="-128"/>
              <a:ea typeface="HG丸ｺﾞｼｯｸM-PRO" panose="020F0600000000000000" pitchFamily="50" charset="-128"/>
            </a:endParaRPr>
          </a:p>
        </p:txBody>
      </p:sp>
      <p:sp>
        <p:nvSpPr>
          <p:cNvPr id="6" name="テキスト ボックス 5">
            <a:extLst>
              <a:ext uri="{FF2B5EF4-FFF2-40B4-BE49-F238E27FC236}">
                <a16:creationId xmlns:a16="http://schemas.microsoft.com/office/drawing/2014/main" id="{E1226BAD-2D67-4D7D-B2A8-037EF712CB82}"/>
              </a:ext>
            </a:extLst>
          </p:cNvPr>
          <p:cNvSpPr txBox="1"/>
          <p:nvPr/>
        </p:nvSpPr>
        <p:spPr>
          <a:xfrm>
            <a:off x="148588" y="1232384"/>
            <a:ext cx="5417822" cy="2528897"/>
          </a:xfrm>
          <a:prstGeom prst="rect">
            <a:avLst/>
          </a:prstGeom>
          <a:noFill/>
        </p:spPr>
        <p:txBody>
          <a:bodyPr wrap="square" rtlCol="0">
            <a:spAutoFit/>
          </a:bodyPr>
          <a:lstStyle/>
          <a:p>
            <a:pPr>
              <a:lnSpc>
                <a:spcPts val="3800"/>
              </a:lnSpc>
            </a:pPr>
            <a:r>
              <a:rPr lang="ja-JP" altLang="ja-JP" sz="3200" dirty="0">
                <a:ln>
                  <a:noFill/>
                </a:ln>
                <a:solidFill>
                  <a:srgbClr val="000000"/>
                </a:solidFill>
                <a:effectLst/>
                <a:latin typeface="Helvetica Neue"/>
                <a:ea typeface="ＭＳ 明朝" panose="02020609040205080304" pitchFamily="17" charset="-128"/>
                <a:cs typeface="ＭＳ 明朝" panose="02020609040205080304" pitchFamily="17" charset="-128"/>
              </a:rPr>
              <a:t>ソウルの地下鉄：</a:t>
            </a:r>
            <a:endParaRPr lang="en-US" altLang="ja-JP" sz="3200" dirty="0">
              <a:ln>
                <a:noFill/>
              </a:ln>
              <a:solidFill>
                <a:srgbClr val="000000"/>
              </a:solidFill>
              <a:effectLst/>
              <a:latin typeface="Helvetica Neue"/>
              <a:ea typeface="ＭＳ 明朝" panose="02020609040205080304" pitchFamily="17" charset="-128"/>
              <a:cs typeface="ＭＳ 明朝" panose="02020609040205080304" pitchFamily="17" charset="-128"/>
            </a:endParaRPr>
          </a:p>
          <a:p>
            <a:pPr>
              <a:lnSpc>
                <a:spcPts val="3800"/>
              </a:lnSpc>
            </a:pPr>
            <a:r>
              <a:rPr lang="en-US" altLang="ja-JP" sz="3200" dirty="0">
                <a:ln>
                  <a:noFill/>
                </a:ln>
                <a:solidFill>
                  <a:srgbClr val="000000"/>
                </a:solidFill>
                <a:effectLst/>
                <a:latin typeface="ＭＳ 明朝" panose="02020609040205080304" pitchFamily="17" charset="-128"/>
                <a:ea typeface="Helvetica Neue"/>
                <a:cs typeface="Helvetica Neue"/>
              </a:rPr>
              <a:t>1974</a:t>
            </a:r>
            <a:r>
              <a:rPr lang="ja-JP" altLang="ja-JP" sz="3200" dirty="0">
                <a:ln>
                  <a:noFill/>
                </a:ln>
                <a:solidFill>
                  <a:srgbClr val="000000"/>
                </a:solidFill>
                <a:effectLst/>
                <a:latin typeface="Helvetica Neue"/>
                <a:ea typeface="ＭＳ 明朝" panose="02020609040205080304" pitchFamily="17" charset="-128"/>
                <a:cs typeface="ＭＳ 明朝" panose="02020609040205080304" pitchFamily="17" charset="-128"/>
              </a:rPr>
              <a:t>年</a:t>
            </a:r>
            <a:r>
              <a:rPr lang="en-US" altLang="ja-JP" sz="3200" dirty="0">
                <a:ln>
                  <a:noFill/>
                </a:ln>
                <a:solidFill>
                  <a:srgbClr val="000000"/>
                </a:solidFill>
                <a:effectLst/>
                <a:latin typeface="ＭＳ 明朝" panose="02020609040205080304" pitchFamily="17" charset="-128"/>
                <a:ea typeface="Helvetica Neue"/>
                <a:cs typeface="Helvetica Neue"/>
              </a:rPr>
              <a:t>8</a:t>
            </a:r>
            <a:r>
              <a:rPr lang="ja-JP" altLang="ja-JP" sz="3200" dirty="0">
                <a:ln>
                  <a:noFill/>
                </a:ln>
                <a:solidFill>
                  <a:srgbClr val="000000"/>
                </a:solidFill>
                <a:effectLst/>
                <a:latin typeface="Helvetica Neue"/>
                <a:ea typeface="ＭＳ 明朝" panose="02020609040205080304" pitchFamily="17" charset="-128"/>
                <a:cs typeface="ＭＳ 明朝" panose="02020609040205080304" pitchFamily="17" charset="-128"/>
              </a:rPr>
              <a:t>月</a:t>
            </a:r>
            <a:r>
              <a:rPr lang="en-US" altLang="ja-JP" sz="3200" dirty="0">
                <a:ln>
                  <a:noFill/>
                </a:ln>
                <a:solidFill>
                  <a:srgbClr val="000000"/>
                </a:solidFill>
                <a:effectLst/>
                <a:latin typeface="ＭＳ 明朝" panose="02020609040205080304" pitchFamily="17" charset="-128"/>
                <a:ea typeface="Helvetica Neue"/>
                <a:cs typeface="Helvetica Neue"/>
              </a:rPr>
              <a:t>15</a:t>
            </a:r>
            <a:r>
              <a:rPr lang="ja-JP" altLang="ja-JP" sz="3200" dirty="0">
                <a:ln>
                  <a:noFill/>
                </a:ln>
                <a:solidFill>
                  <a:srgbClr val="000000"/>
                </a:solidFill>
                <a:effectLst/>
                <a:latin typeface="Helvetica Neue"/>
                <a:ea typeface="ＭＳ 明朝" panose="02020609040205080304" pitchFamily="17" charset="-128"/>
                <a:cs typeface="ＭＳ 明朝" panose="02020609040205080304" pitchFamily="17" charset="-128"/>
              </a:rPr>
              <a:t>日</a:t>
            </a:r>
            <a:r>
              <a:rPr lang="en-US" altLang="ja-JP" sz="3200" dirty="0">
                <a:ln>
                  <a:noFill/>
                </a:ln>
                <a:solidFill>
                  <a:srgbClr val="000000"/>
                </a:solidFill>
                <a:effectLst/>
                <a:latin typeface="ＭＳ 明朝" panose="02020609040205080304" pitchFamily="17" charset="-128"/>
                <a:ea typeface="Helvetica Neue"/>
                <a:cs typeface="Helvetica Neue"/>
              </a:rPr>
              <a:t>1</a:t>
            </a:r>
            <a:r>
              <a:rPr lang="ja-JP" altLang="ja-JP" sz="3200" dirty="0">
                <a:ln>
                  <a:noFill/>
                </a:ln>
                <a:solidFill>
                  <a:srgbClr val="000000"/>
                </a:solidFill>
                <a:effectLst/>
                <a:latin typeface="Helvetica Neue"/>
                <a:ea typeface="ＭＳ 明朝" panose="02020609040205080304" pitchFamily="17" charset="-128"/>
                <a:cs typeface="ＭＳ 明朝" panose="02020609040205080304" pitchFamily="17" charset="-128"/>
              </a:rPr>
              <a:t>号線開通</a:t>
            </a:r>
            <a:endParaRPr lang="en-US" altLang="ja-JP" sz="3200" dirty="0">
              <a:ln>
                <a:noFill/>
              </a:ln>
              <a:solidFill>
                <a:srgbClr val="000000"/>
              </a:solidFill>
              <a:effectLst/>
              <a:latin typeface="Helvetica Neue"/>
              <a:ea typeface="ＭＳ 明朝" panose="02020609040205080304" pitchFamily="17" charset="-128"/>
              <a:cs typeface="ＭＳ 明朝" panose="02020609040205080304" pitchFamily="17" charset="-128"/>
            </a:endParaRPr>
          </a:p>
          <a:p>
            <a:pPr>
              <a:lnSpc>
                <a:spcPts val="3800"/>
              </a:lnSpc>
            </a:pPr>
            <a:endParaRPr lang="ja-JP" altLang="ja-JP" sz="3200" dirty="0">
              <a:ln>
                <a:noFill/>
              </a:ln>
              <a:solidFill>
                <a:srgbClr val="000000"/>
              </a:solidFill>
              <a:effectLst/>
              <a:latin typeface="Helvetica Neue"/>
              <a:ea typeface="Helvetica Neue"/>
              <a:cs typeface="Helvetica Neue"/>
            </a:endParaRPr>
          </a:p>
          <a:p>
            <a:pPr algn="l">
              <a:lnSpc>
                <a:spcPts val="3800"/>
              </a:lnSpc>
            </a:pPr>
            <a:r>
              <a:rPr lang="ja-JP" altLang="ja-JP" sz="3200" kern="100" dirty="0">
                <a:effectLst/>
                <a:latin typeface="游明朝" panose="02020400000000000000" pitchFamily="18" charset="-128"/>
                <a:ea typeface="ＭＳ 明朝" panose="02020609040205080304" pitchFamily="17" charset="-128"/>
                <a:cs typeface="ＭＳ 明朝" panose="02020609040205080304" pitchFamily="17" charset="-128"/>
              </a:rPr>
              <a:t>北朝鮮の地下鉄：</a:t>
            </a:r>
            <a:endParaRPr lang="en-US" altLang="ja-JP" sz="3200" kern="100" dirty="0">
              <a:effectLst/>
              <a:latin typeface="游明朝" panose="02020400000000000000" pitchFamily="18" charset="-128"/>
              <a:ea typeface="ＭＳ 明朝" panose="02020609040205080304" pitchFamily="17" charset="-128"/>
              <a:cs typeface="ＭＳ 明朝" panose="02020609040205080304" pitchFamily="17" charset="-128"/>
            </a:endParaRPr>
          </a:p>
          <a:p>
            <a:pPr algn="l">
              <a:lnSpc>
                <a:spcPts val="3800"/>
              </a:lnSpc>
            </a:pPr>
            <a:r>
              <a:rPr lang="en-US" altLang="ja-JP" sz="3200" kern="100" dirty="0">
                <a:effectLst/>
                <a:latin typeface="ＭＳ 明朝" panose="02020609040205080304" pitchFamily="17" charset="-128"/>
                <a:ea typeface="游明朝" panose="02020400000000000000" pitchFamily="18" charset="-128"/>
                <a:cs typeface="Times New Roman" panose="02020603050405020304" pitchFamily="18" charset="0"/>
              </a:rPr>
              <a:t>1973</a:t>
            </a:r>
            <a:r>
              <a:rPr lang="ja-JP" altLang="ja-JP" sz="3200" kern="100" dirty="0">
                <a:effectLst/>
                <a:latin typeface="游明朝" panose="02020400000000000000" pitchFamily="18" charset="-128"/>
                <a:ea typeface="ＭＳ 明朝" panose="02020609040205080304" pitchFamily="17" charset="-128"/>
                <a:cs typeface="ＭＳ 明朝" panose="02020609040205080304" pitchFamily="17" charset="-128"/>
              </a:rPr>
              <a:t>年</a:t>
            </a:r>
            <a:r>
              <a:rPr lang="en-US" altLang="ja-JP" sz="3200" kern="100" dirty="0">
                <a:effectLst/>
                <a:latin typeface="ＭＳ 明朝" panose="02020609040205080304" pitchFamily="17" charset="-128"/>
                <a:ea typeface="游明朝" panose="02020400000000000000" pitchFamily="18" charset="-128"/>
                <a:cs typeface="Times New Roman" panose="02020603050405020304" pitchFamily="18" charset="0"/>
              </a:rPr>
              <a:t>9</a:t>
            </a:r>
            <a:r>
              <a:rPr lang="ja-JP" altLang="ja-JP" sz="3200" kern="100" dirty="0">
                <a:effectLst/>
                <a:latin typeface="游明朝" panose="02020400000000000000" pitchFamily="18" charset="-128"/>
                <a:ea typeface="ＭＳ 明朝" panose="02020609040205080304" pitchFamily="17" charset="-128"/>
                <a:cs typeface="ＭＳ 明朝" panose="02020609040205080304" pitchFamily="17" charset="-128"/>
              </a:rPr>
              <a:t>月</a:t>
            </a:r>
            <a:r>
              <a:rPr lang="en-US" altLang="ja-JP" sz="3200" kern="100" dirty="0">
                <a:effectLst/>
                <a:latin typeface="ＭＳ 明朝" panose="02020609040205080304" pitchFamily="17" charset="-128"/>
                <a:ea typeface="游明朝" panose="02020400000000000000" pitchFamily="18" charset="-128"/>
                <a:cs typeface="Times New Roman" panose="02020603050405020304" pitchFamily="18" charset="0"/>
              </a:rPr>
              <a:t>6</a:t>
            </a:r>
            <a:r>
              <a:rPr lang="ja-JP" altLang="ja-JP" sz="3200" kern="100" dirty="0">
                <a:effectLst/>
                <a:latin typeface="游明朝" panose="02020400000000000000" pitchFamily="18" charset="-128"/>
                <a:ea typeface="ＭＳ 明朝" panose="02020609040205080304" pitchFamily="17" charset="-128"/>
                <a:cs typeface="ＭＳ 明朝" panose="02020609040205080304" pitchFamily="17" charset="-128"/>
              </a:rPr>
              <a:t>日千里馬線開通</a:t>
            </a:r>
            <a:endParaRPr lang="ja-JP" altLang="ja-JP" sz="32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2407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14176DE1-8CDB-49E4-9C25-FA69644D61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4519" y="0"/>
            <a:ext cx="5277481" cy="4320291"/>
          </a:xfrm>
          <a:prstGeom prst="rect">
            <a:avLst/>
          </a:prstGeom>
        </p:spPr>
      </p:pic>
      <p:sp>
        <p:nvSpPr>
          <p:cNvPr id="5" name="四角形: 角を丸くする 4">
            <a:extLst>
              <a:ext uri="{FF2B5EF4-FFF2-40B4-BE49-F238E27FC236}">
                <a16:creationId xmlns:a16="http://schemas.microsoft.com/office/drawing/2014/main" id="{273208C6-BF3C-4D36-A02E-1C0003E24EC9}"/>
              </a:ext>
            </a:extLst>
          </p:cNvPr>
          <p:cNvSpPr/>
          <p:nvPr/>
        </p:nvSpPr>
        <p:spPr>
          <a:xfrm>
            <a:off x="342898" y="93689"/>
            <a:ext cx="6697982" cy="773240"/>
          </a:xfrm>
          <a:prstGeom prst="roundRect">
            <a:avLst/>
          </a:prstGeom>
          <a:ln w="38100">
            <a:solidFill>
              <a:schemeClr val="accent6">
                <a:lumMod val="40000"/>
                <a:lumOff val="60000"/>
              </a:schemeClr>
            </a:solid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7-</a:t>
            </a:r>
            <a:r>
              <a:rPr lang="ja-JP" altLang="en-US"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⑰　平壌の地下鉄</a:t>
            </a:r>
            <a:r>
              <a:rPr lang="ko-KR" altLang="en-US"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r>
              <a:rPr lang="ko-KR" altLang="en-US" sz="3600" b="1" kern="0" dirty="0">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천리마선</a:t>
            </a:r>
            <a:r>
              <a:rPr lang="ja-JP" altLang="en-US"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 </a:t>
            </a:r>
            <a:endParaRPr lang="en-US" altLang="ko-KR"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graphicFrame>
        <p:nvGraphicFramePr>
          <p:cNvPr id="12" name="表 11">
            <a:extLst>
              <a:ext uri="{FF2B5EF4-FFF2-40B4-BE49-F238E27FC236}">
                <a16:creationId xmlns:a16="http://schemas.microsoft.com/office/drawing/2014/main" id="{5AA02981-9D33-43B9-8223-A814D2B6C712}"/>
              </a:ext>
            </a:extLst>
          </p:cNvPr>
          <p:cNvGraphicFramePr>
            <a:graphicFrameLocks noGrp="1"/>
          </p:cNvGraphicFramePr>
          <p:nvPr>
            <p:extLst>
              <p:ext uri="{D42A27DB-BD31-4B8C-83A1-F6EECF244321}">
                <p14:modId xmlns:p14="http://schemas.microsoft.com/office/powerpoint/2010/main" val="1965377396"/>
              </p:ext>
            </p:extLst>
          </p:nvPr>
        </p:nvGraphicFramePr>
        <p:xfrm>
          <a:off x="240030" y="958369"/>
          <a:ext cx="6572250" cy="5812388"/>
        </p:xfrm>
        <a:graphic>
          <a:graphicData uri="http://schemas.openxmlformats.org/drawingml/2006/table">
            <a:tbl>
              <a:tblPr firstRow="1" firstCol="1" bandRow="1">
                <a:tableStyleId>{5C22544A-7EE6-4342-B048-85BDC9FD1C3A}</a:tableStyleId>
              </a:tblPr>
              <a:tblGrid>
                <a:gridCol w="1066697">
                  <a:extLst>
                    <a:ext uri="{9D8B030D-6E8A-4147-A177-3AD203B41FA5}">
                      <a16:colId xmlns:a16="http://schemas.microsoft.com/office/drawing/2014/main" val="3183035733"/>
                    </a:ext>
                  </a:extLst>
                </a:gridCol>
                <a:gridCol w="1066697">
                  <a:extLst>
                    <a:ext uri="{9D8B030D-6E8A-4147-A177-3AD203B41FA5}">
                      <a16:colId xmlns:a16="http://schemas.microsoft.com/office/drawing/2014/main" val="1352301833"/>
                    </a:ext>
                  </a:extLst>
                </a:gridCol>
                <a:gridCol w="2724356">
                  <a:extLst>
                    <a:ext uri="{9D8B030D-6E8A-4147-A177-3AD203B41FA5}">
                      <a16:colId xmlns:a16="http://schemas.microsoft.com/office/drawing/2014/main" val="3145245786"/>
                    </a:ext>
                  </a:extLst>
                </a:gridCol>
                <a:gridCol w="1714500">
                  <a:extLst>
                    <a:ext uri="{9D8B030D-6E8A-4147-A177-3AD203B41FA5}">
                      <a16:colId xmlns:a16="http://schemas.microsoft.com/office/drawing/2014/main" val="1961729666"/>
                    </a:ext>
                  </a:extLst>
                </a:gridCol>
              </a:tblGrid>
              <a:tr h="596111">
                <a:tc gridSpan="2">
                  <a:txBody>
                    <a:bodyPr/>
                    <a:lstStyle/>
                    <a:p>
                      <a:pPr algn="ctr">
                        <a:lnSpc>
                          <a:spcPts val="1400"/>
                        </a:lnSpc>
                      </a:pPr>
                      <a:r>
                        <a:rPr lang="ja-JP" sz="1800" kern="100" dirty="0">
                          <a:solidFill>
                            <a:schemeClr val="accent1">
                              <a:lumMod val="75000"/>
                            </a:schemeClr>
                          </a:solidFill>
                          <a:effectLst/>
                          <a:latin typeface="Batang" panose="02030600000101010101" pitchFamily="18" charset="-127"/>
                          <a:ea typeface="Batang" panose="02030600000101010101" pitchFamily="18" charset="-127"/>
                        </a:rPr>
                        <a:t>역명</a:t>
                      </a:r>
                      <a:endParaRPr lang="ja-JP" sz="1800" kern="100" dirty="0">
                        <a:solidFill>
                          <a:schemeClr val="accent1">
                            <a:lumMod val="75000"/>
                          </a:schemeClr>
                        </a:solidFill>
                        <a:effectLst/>
                        <a:latin typeface="Batang" panose="02030600000101010101" pitchFamily="18" charset="-127"/>
                        <a:ea typeface="Batang" panose="02030600000101010101" pitchFamily="18" charset="-127"/>
                        <a:cs typeface="Times New Roman" panose="02020603050405020304" pitchFamily="18" charset="0"/>
                      </a:endParaRPr>
                    </a:p>
                  </a:txBody>
                  <a:tcPr marL="36195" marR="36195" marT="36195" marB="36195"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hMerge="1">
                  <a:txBody>
                    <a:bodyPr/>
                    <a:lstStyle/>
                    <a:p>
                      <a:endParaRPr kumimoji="1" lang="ja-JP" altLang="en-US"/>
                    </a:p>
                  </a:txBody>
                  <a:tcPr/>
                </a:tc>
                <a:tc>
                  <a:txBody>
                    <a:bodyPr/>
                    <a:lstStyle/>
                    <a:p>
                      <a:pPr algn="ctr">
                        <a:lnSpc>
                          <a:spcPts val="1400"/>
                        </a:lnSpc>
                      </a:pPr>
                      <a:r>
                        <a:rPr lang="ja-JP" sz="1800" kern="100" dirty="0">
                          <a:solidFill>
                            <a:schemeClr val="accent1">
                              <a:lumMod val="75000"/>
                            </a:schemeClr>
                          </a:solidFill>
                          <a:effectLst/>
                          <a:latin typeface="Batang" panose="02030600000101010101" pitchFamily="18" charset="-127"/>
                          <a:ea typeface="Batang" panose="02030600000101010101" pitchFamily="18" charset="-127"/>
                        </a:rPr>
                        <a:t>환승노선</a:t>
                      </a:r>
                      <a:endParaRPr lang="ja-JP" sz="1800" kern="100" dirty="0">
                        <a:solidFill>
                          <a:schemeClr val="accent1">
                            <a:lumMod val="75000"/>
                          </a:schemeClr>
                        </a:solidFill>
                        <a:effectLst/>
                        <a:latin typeface="Batang" panose="02030600000101010101" pitchFamily="18" charset="-127"/>
                        <a:ea typeface="Batang" panose="02030600000101010101" pitchFamily="18" charset="-127"/>
                        <a:cs typeface="Times New Roman" panose="02020603050405020304" pitchFamily="18" charset="0"/>
                      </a:endParaRPr>
                    </a:p>
                  </a:txBody>
                  <a:tcPr marL="36195" marR="36195" marT="36195" marB="36195"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algn="ctr">
                        <a:lnSpc>
                          <a:spcPts val="1400"/>
                        </a:lnSpc>
                      </a:pPr>
                      <a:r>
                        <a:rPr lang="ja-JP" sz="1800" kern="100" dirty="0">
                          <a:solidFill>
                            <a:schemeClr val="accent1">
                              <a:lumMod val="75000"/>
                            </a:schemeClr>
                          </a:solidFill>
                          <a:effectLst/>
                          <a:latin typeface="Batang" panose="02030600000101010101" pitchFamily="18" charset="-127"/>
                          <a:ea typeface="Batang" panose="02030600000101010101" pitchFamily="18" charset="-127"/>
                        </a:rPr>
                        <a:t>소재지</a:t>
                      </a:r>
                      <a:endParaRPr lang="ja-JP" sz="1800" kern="100" dirty="0">
                        <a:solidFill>
                          <a:schemeClr val="accent1">
                            <a:lumMod val="75000"/>
                          </a:schemeClr>
                        </a:solidFill>
                        <a:effectLst/>
                        <a:latin typeface="Batang" panose="02030600000101010101" pitchFamily="18" charset="-127"/>
                        <a:ea typeface="Batang" panose="02030600000101010101" pitchFamily="18" charset="-127"/>
                        <a:cs typeface="Times New Roman" panose="02020603050405020304" pitchFamily="18" charset="0"/>
                      </a:endParaRPr>
                    </a:p>
                  </a:txBody>
                  <a:tcPr marL="36195" marR="36195" marT="36195" marB="36195"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227524258"/>
                  </a:ext>
                </a:extLst>
              </a:tr>
              <a:tr h="535154">
                <a:tc>
                  <a:txBody>
                    <a:bodyPr/>
                    <a:lstStyle/>
                    <a:p>
                      <a:pPr algn="ctr">
                        <a:lnSpc>
                          <a:spcPts val="1400"/>
                        </a:lnSpc>
                      </a:pPr>
                      <a:r>
                        <a:rPr lang="ja-JP" sz="2400" kern="100" dirty="0">
                          <a:solidFill>
                            <a:schemeClr val="accent1">
                              <a:lumMod val="75000"/>
                            </a:schemeClr>
                          </a:solidFill>
                          <a:effectLst/>
                          <a:latin typeface="Batang" panose="02030600000101010101" pitchFamily="18" charset="-127"/>
                          <a:ea typeface="Batang" panose="02030600000101010101" pitchFamily="18" charset="-127"/>
                        </a:rPr>
                        <a:t>붉은별</a:t>
                      </a:r>
                      <a:endParaRPr lang="ja-JP" sz="2400" kern="100" dirty="0">
                        <a:solidFill>
                          <a:schemeClr val="accent1">
                            <a:lumMod val="75000"/>
                          </a:schemeClr>
                        </a:solidFill>
                        <a:effectLst/>
                        <a:latin typeface="Batang" panose="02030600000101010101" pitchFamily="18" charset="-127"/>
                        <a:ea typeface="Batang" panose="02030600000101010101" pitchFamily="18" charset="-127"/>
                        <a:cs typeface="Times New Roman" panose="02020603050405020304" pitchFamily="18" charset="0"/>
                      </a:endParaRPr>
                    </a:p>
                  </a:txBody>
                  <a:tcPr marL="36195" marR="36195" marT="36195" marB="36195"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lnSpc>
                          <a:spcPts val="1400"/>
                        </a:lnSpc>
                      </a:pPr>
                      <a:r>
                        <a:rPr lang="ja-JP" sz="2400" b="1" kern="100" dirty="0">
                          <a:solidFill>
                            <a:schemeClr val="accent1">
                              <a:lumMod val="75000"/>
                            </a:schemeClr>
                          </a:solidFill>
                          <a:effectLst/>
                          <a:latin typeface="Batang" panose="02030600000101010101" pitchFamily="18" charset="-127"/>
                          <a:ea typeface="Batang" panose="02030600000101010101" pitchFamily="18" charset="-127"/>
                        </a:rPr>
                        <a:t>紅　星</a:t>
                      </a:r>
                      <a:endParaRPr lang="ja-JP" sz="2400" b="1" kern="100" dirty="0">
                        <a:solidFill>
                          <a:schemeClr val="accent1">
                            <a:lumMod val="75000"/>
                          </a:schemeClr>
                        </a:solidFill>
                        <a:effectLst/>
                        <a:latin typeface="Batang" panose="02030600000101010101" pitchFamily="18" charset="-127"/>
                        <a:ea typeface="Batang" panose="02030600000101010101" pitchFamily="18" charset="-127"/>
                        <a:cs typeface="Times New Roman" panose="02020603050405020304" pitchFamily="18" charset="0"/>
                      </a:endParaRPr>
                    </a:p>
                  </a:txBody>
                  <a:tcPr marL="36195" marR="36195" marT="36195" marB="36195"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endParaRPr lang="ja-JP" sz="1800" b="1" kern="100" dirty="0">
                        <a:solidFill>
                          <a:schemeClr val="accent1">
                            <a:lumMod val="75000"/>
                          </a:schemeClr>
                        </a:solidFill>
                        <a:effectLst/>
                        <a:latin typeface="Batang" panose="02030600000101010101" pitchFamily="18" charset="-127"/>
                        <a:ea typeface="Batang" panose="02030600000101010101" pitchFamily="18" charset="-127"/>
                      </a:endParaRPr>
                    </a:p>
                  </a:txBody>
                  <a:tcPr marL="36195" marR="36195" marT="36195" marB="36195"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lnSpc>
                          <a:spcPts val="1400"/>
                        </a:lnSpc>
                      </a:pPr>
                      <a:r>
                        <a:rPr lang="ja-JP" sz="1800" b="1" kern="100">
                          <a:solidFill>
                            <a:schemeClr val="accent1">
                              <a:lumMod val="75000"/>
                            </a:schemeClr>
                          </a:solidFill>
                          <a:effectLst/>
                          <a:latin typeface="Batang" panose="02030600000101010101" pitchFamily="18" charset="-127"/>
                          <a:ea typeface="Batang" panose="02030600000101010101" pitchFamily="18" charset="-127"/>
                        </a:rPr>
                        <a:t>대성구역</a:t>
                      </a:r>
                      <a:endParaRPr lang="ja-JP" sz="1800" b="1" kern="100">
                        <a:solidFill>
                          <a:schemeClr val="accent1">
                            <a:lumMod val="75000"/>
                          </a:schemeClr>
                        </a:solidFill>
                        <a:effectLst/>
                        <a:latin typeface="Batang" panose="02030600000101010101" pitchFamily="18" charset="-127"/>
                        <a:ea typeface="Batang" panose="02030600000101010101" pitchFamily="18" charset="-127"/>
                        <a:cs typeface="Times New Roman" panose="02020603050405020304" pitchFamily="18" charset="0"/>
                      </a:endParaRPr>
                    </a:p>
                  </a:txBody>
                  <a:tcPr marL="36195" marR="36195" marT="36195" marB="36195"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3755250544"/>
                  </a:ext>
                </a:extLst>
              </a:tr>
              <a:tr h="564557">
                <a:tc>
                  <a:txBody>
                    <a:bodyPr/>
                    <a:lstStyle/>
                    <a:p>
                      <a:pPr algn="ctr">
                        <a:lnSpc>
                          <a:spcPts val="1400"/>
                        </a:lnSpc>
                      </a:pPr>
                      <a:r>
                        <a:rPr lang="ja-JP" sz="2400" kern="100" dirty="0">
                          <a:solidFill>
                            <a:schemeClr val="accent1">
                              <a:lumMod val="75000"/>
                            </a:schemeClr>
                          </a:solidFill>
                          <a:effectLst/>
                          <a:latin typeface="Batang" panose="02030600000101010101" pitchFamily="18" charset="-127"/>
                          <a:ea typeface="Batang" panose="02030600000101010101" pitchFamily="18" charset="-127"/>
                        </a:rPr>
                        <a:t>전　우</a:t>
                      </a:r>
                      <a:endParaRPr lang="ja-JP" sz="2400" kern="100" dirty="0">
                        <a:solidFill>
                          <a:schemeClr val="accent1">
                            <a:lumMod val="75000"/>
                          </a:schemeClr>
                        </a:solidFill>
                        <a:effectLst/>
                        <a:latin typeface="Batang" panose="02030600000101010101" pitchFamily="18" charset="-127"/>
                        <a:ea typeface="Batang" panose="02030600000101010101" pitchFamily="18" charset="-127"/>
                        <a:cs typeface="Times New Roman" panose="02020603050405020304" pitchFamily="18" charset="0"/>
                      </a:endParaRPr>
                    </a:p>
                  </a:txBody>
                  <a:tcPr marL="36195" marR="36195" marT="36195" marB="36195"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lnSpc>
                          <a:spcPts val="1400"/>
                        </a:lnSpc>
                      </a:pPr>
                      <a:r>
                        <a:rPr lang="ja-JP" sz="2400" b="1" kern="100" dirty="0">
                          <a:solidFill>
                            <a:schemeClr val="accent1">
                              <a:lumMod val="75000"/>
                            </a:schemeClr>
                          </a:solidFill>
                          <a:effectLst/>
                          <a:latin typeface="Batang" panose="02030600000101010101" pitchFamily="18" charset="-127"/>
                          <a:ea typeface="Batang" panose="02030600000101010101" pitchFamily="18" charset="-127"/>
                        </a:rPr>
                        <a:t>戰　友</a:t>
                      </a:r>
                      <a:endParaRPr lang="ja-JP" sz="2400" b="1" kern="100" dirty="0">
                        <a:solidFill>
                          <a:schemeClr val="accent1">
                            <a:lumMod val="75000"/>
                          </a:schemeClr>
                        </a:solidFill>
                        <a:effectLst/>
                        <a:latin typeface="Batang" panose="02030600000101010101" pitchFamily="18" charset="-127"/>
                        <a:ea typeface="Batang" panose="02030600000101010101" pitchFamily="18" charset="-127"/>
                        <a:cs typeface="Times New Roman" panose="02020603050405020304" pitchFamily="18" charset="0"/>
                      </a:endParaRPr>
                    </a:p>
                  </a:txBody>
                  <a:tcPr marL="36195" marR="36195" marT="36195" marB="36195"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lnSpc>
                          <a:spcPts val="1400"/>
                        </a:lnSpc>
                      </a:pPr>
                      <a:r>
                        <a:rPr lang="ja-JP" sz="1800" b="1" kern="100" dirty="0">
                          <a:solidFill>
                            <a:schemeClr val="accent1">
                              <a:lumMod val="75000"/>
                            </a:schemeClr>
                          </a:solidFill>
                          <a:effectLst/>
                          <a:latin typeface="Batang" panose="02030600000101010101" pitchFamily="18" charset="-127"/>
                          <a:ea typeface="Batang" panose="02030600000101010101" pitchFamily="18" charset="-127"/>
                        </a:rPr>
                        <a:t>혁신선</a:t>
                      </a:r>
                      <a:r>
                        <a:rPr lang="en-US" sz="1800" b="1" kern="100" dirty="0">
                          <a:solidFill>
                            <a:schemeClr val="accent1">
                              <a:lumMod val="75000"/>
                            </a:schemeClr>
                          </a:solidFill>
                          <a:effectLst/>
                          <a:latin typeface="Batang" panose="02030600000101010101" pitchFamily="18" charset="-127"/>
                          <a:ea typeface="Batang" panose="02030600000101010101" pitchFamily="18" charset="-127"/>
                        </a:rPr>
                        <a:t> </a:t>
                      </a:r>
                      <a:r>
                        <a:rPr lang="ja-JP" sz="1800" b="1" kern="100" dirty="0">
                          <a:solidFill>
                            <a:schemeClr val="accent1">
                              <a:lumMod val="75000"/>
                            </a:schemeClr>
                          </a:solidFill>
                          <a:effectLst/>
                          <a:latin typeface="Batang" panose="02030600000101010101" pitchFamily="18" charset="-127"/>
                          <a:ea typeface="Batang" panose="02030600000101010101" pitchFamily="18" charset="-127"/>
                        </a:rPr>
                        <a:t>전승역</a:t>
                      </a:r>
                      <a:endParaRPr lang="ja-JP" sz="1800" b="1" kern="100" dirty="0">
                        <a:solidFill>
                          <a:schemeClr val="accent1">
                            <a:lumMod val="75000"/>
                          </a:schemeClr>
                        </a:solidFill>
                        <a:effectLst/>
                        <a:latin typeface="Batang" panose="02030600000101010101" pitchFamily="18" charset="-127"/>
                        <a:ea typeface="Batang" panose="02030600000101010101" pitchFamily="18" charset="-127"/>
                        <a:cs typeface="Times New Roman" panose="02020603050405020304" pitchFamily="18" charset="0"/>
                      </a:endParaRPr>
                    </a:p>
                  </a:txBody>
                  <a:tcPr marL="36195" marR="36195" marT="36195" marB="36195"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rowSpan="2">
                  <a:txBody>
                    <a:bodyPr/>
                    <a:lstStyle/>
                    <a:p>
                      <a:pPr algn="ctr"/>
                      <a:r>
                        <a:rPr kumimoji="1" lang="ko-KR" altLang="en-US" sz="1800" b="1" dirty="0">
                          <a:solidFill>
                            <a:schemeClr val="accent1">
                              <a:lumMod val="75000"/>
                            </a:schemeClr>
                          </a:solidFill>
                          <a:latin typeface="Batang" panose="02030600000101010101" pitchFamily="18" charset="-127"/>
                          <a:ea typeface="Batang" panose="02030600000101010101" pitchFamily="18" charset="-127"/>
                        </a:rPr>
                        <a:t>모란봉구역</a:t>
                      </a:r>
                      <a:endParaRPr kumimoji="1" lang="ja-JP" altLang="en-US" sz="1800" b="1" dirty="0">
                        <a:solidFill>
                          <a:schemeClr val="accent1">
                            <a:lumMod val="75000"/>
                          </a:schemeClr>
                        </a:solidFill>
                        <a:latin typeface="Batang" panose="02030600000101010101" pitchFamily="18" charset="-127"/>
                        <a:ea typeface="Batang" panose="02030600000101010101" pitchFamily="18" charset="-127"/>
                      </a:endParaRPr>
                    </a:p>
                  </a:txBody>
                  <a:tcPr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699181110"/>
                  </a:ext>
                </a:extLst>
              </a:tr>
              <a:tr h="564557">
                <a:tc>
                  <a:txBody>
                    <a:bodyPr/>
                    <a:lstStyle/>
                    <a:p>
                      <a:pPr algn="ctr">
                        <a:lnSpc>
                          <a:spcPts val="1400"/>
                        </a:lnSpc>
                      </a:pPr>
                      <a:r>
                        <a:rPr lang="ja-JP" sz="2400" kern="100" dirty="0">
                          <a:solidFill>
                            <a:schemeClr val="accent1">
                              <a:lumMod val="75000"/>
                            </a:schemeClr>
                          </a:solidFill>
                          <a:effectLst/>
                          <a:latin typeface="Batang" panose="02030600000101010101" pitchFamily="18" charset="-127"/>
                          <a:ea typeface="Batang" panose="02030600000101010101" pitchFamily="18" charset="-127"/>
                        </a:rPr>
                        <a:t>개　선</a:t>
                      </a:r>
                      <a:endParaRPr lang="ja-JP" sz="2400" kern="100" dirty="0">
                        <a:solidFill>
                          <a:schemeClr val="accent1">
                            <a:lumMod val="75000"/>
                          </a:schemeClr>
                        </a:solidFill>
                        <a:effectLst/>
                        <a:latin typeface="Batang" panose="02030600000101010101" pitchFamily="18" charset="-127"/>
                        <a:ea typeface="Batang" panose="02030600000101010101" pitchFamily="18" charset="-127"/>
                        <a:cs typeface="Times New Roman" panose="02020603050405020304" pitchFamily="18" charset="0"/>
                      </a:endParaRPr>
                    </a:p>
                  </a:txBody>
                  <a:tcPr marL="36195" marR="36195" marT="36195" marB="36195"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lnSpc>
                          <a:spcPts val="1400"/>
                        </a:lnSpc>
                      </a:pPr>
                      <a:r>
                        <a:rPr lang="ja-JP" sz="2400" b="1" kern="100" dirty="0">
                          <a:solidFill>
                            <a:schemeClr val="accent1">
                              <a:lumMod val="75000"/>
                            </a:schemeClr>
                          </a:solidFill>
                          <a:effectLst/>
                          <a:latin typeface="Batang" panose="02030600000101010101" pitchFamily="18" charset="-127"/>
                          <a:ea typeface="Batang" panose="02030600000101010101" pitchFamily="18" charset="-127"/>
                        </a:rPr>
                        <a:t>凱　旋</a:t>
                      </a:r>
                      <a:endParaRPr lang="ja-JP" sz="2400" b="1" kern="100" dirty="0">
                        <a:solidFill>
                          <a:schemeClr val="accent1">
                            <a:lumMod val="75000"/>
                          </a:schemeClr>
                        </a:solidFill>
                        <a:effectLst/>
                        <a:latin typeface="Batang" panose="02030600000101010101" pitchFamily="18" charset="-127"/>
                        <a:ea typeface="Batang" panose="02030600000101010101" pitchFamily="18" charset="-127"/>
                        <a:cs typeface="Times New Roman" panose="02020603050405020304" pitchFamily="18" charset="0"/>
                      </a:endParaRPr>
                    </a:p>
                  </a:txBody>
                  <a:tcPr marL="36195" marR="36195" marT="36195" marB="36195"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endParaRPr lang="ja-JP" sz="1800" b="1" dirty="0">
                        <a:solidFill>
                          <a:schemeClr val="accent1">
                            <a:lumMod val="75000"/>
                          </a:schemeClr>
                        </a:solidFill>
                        <a:effectLst/>
                        <a:latin typeface="Batang" panose="02030600000101010101" pitchFamily="18" charset="-127"/>
                        <a:ea typeface="Batang" panose="02030600000101010101" pitchFamily="18" charset="-127"/>
                      </a:endParaRPr>
                    </a:p>
                  </a:txBody>
                  <a:tcPr marL="36195" marR="36195" marT="36195" marB="36195"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vMerge="1">
                  <a:txBody>
                    <a:bodyPr/>
                    <a:lstStyle/>
                    <a:p>
                      <a:endParaRPr kumimoji="1" lang="ja-JP" altLang="en-US" sz="1800" b="1" dirty="0">
                        <a:solidFill>
                          <a:schemeClr val="accent1">
                            <a:lumMod val="75000"/>
                          </a:schemeClr>
                        </a:solidFill>
                        <a:latin typeface="Batang" panose="02030600000101010101" pitchFamily="18" charset="-127"/>
                        <a:ea typeface="Batang" panose="02030600000101010101" pitchFamily="18" charset="-127"/>
                      </a:endParaRPr>
                    </a:p>
                  </a:txBody>
                  <a:tcPr/>
                </a:tc>
                <a:extLst>
                  <a:ext uri="{0D108BD9-81ED-4DB2-BD59-A6C34878D82A}">
                    <a16:rowId xmlns:a16="http://schemas.microsoft.com/office/drawing/2014/main" val="3232452848"/>
                  </a:ext>
                </a:extLst>
              </a:tr>
              <a:tr h="535154">
                <a:tc>
                  <a:txBody>
                    <a:bodyPr/>
                    <a:lstStyle/>
                    <a:p>
                      <a:pPr algn="ctr">
                        <a:lnSpc>
                          <a:spcPts val="1400"/>
                        </a:lnSpc>
                      </a:pPr>
                      <a:r>
                        <a:rPr lang="ja-JP" sz="2400" kern="100" dirty="0">
                          <a:solidFill>
                            <a:schemeClr val="accent1">
                              <a:lumMod val="75000"/>
                            </a:schemeClr>
                          </a:solidFill>
                          <a:effectLst/>
                          <a:latin typeface="Batang" panose="02030600000101010101" pitchFamily="18" charset="-127"/>
                          <a:ea typeface="Batang" panose="02030600000101010101" pitchFamily="18" charset="-127"/>
                        </a:rPr>
                        <a:t>통　일</a:t>
                      </a:r>
                      <a:endParaRPr lang="ja-JP" sz="2400" kern="100" dirty="0">
                        <a:solidFill>
                          <a:schemeClr val="accent1">
                            <a:lumMod val="75000"/>
                          </a:schemeClr>
                        </a:solidFill>
                        <a:effectLst/>
                        <a:latin typeface="Batang" panose="02030600000101010101" pitchFamily="18" charset="-127"/>
                        <a:ea typeface="Batang" panose="02030600000101010101" pitchFamily="18" charset="-127"/>
                        <a:cs typeface="Times New Roman" panose="02020603050405020304" pitchFamily="18" charset="0"/>
                      </a:endParaRPr>
                    </a:p>
                  </a:txBody>
                  <a:tcPr marL="36195" marR="36195" marT="36195" marB="36195"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lnSpc>
                          <a:spcPts val="1400"/>
                        </a:lnSpc>
                      </a:pPr>
                      <a:r>
                        <a:rPr lang="ja-JP" sz="2400" b="1" kern="100" dirty="0">
                          <a:solidFill>
                            <a:schemeClr val="accent1">
                              <a:lumMod val="75000"/>
                            </a:schemeClr>
                          </a:solidFill>
                          <a:effectLst/>
                          <a:latin typeface="Batang" panose="02030600000101010101" pitchFamily="18" charset="-127"/>
                          <a:ea typeface="Batang" panose="02030600000101010101" pitchFamily="18" charset="-127"/>
                        </a:rPr>
                        <a:t>統　一</a:t>
                      </a:r>
                      <a:endParaRPr lang="ja-JP" sz="2400" b="1" kern="100" dirty="0">
                        <a:solidFill>
                          <a:schemeClr val="accent1">
                            <a:lumMod val="75000"/>
                          </a:schemeClr>
                        </a:solidFill>
                        <a:effectLst/>
                        <a:latin typeface="Batang" panose="02030600000101010101" pitchFamily="18" charset="-127"/>
                        <a:ea typeface="Batang" panose="02030600000101010101" pitchFamily="18" charset="-127"/>
                        <a:cs typeface="Times New Roman" panose="02020603050405020304" pitchFamily="18" charset="0"/>
                      </a:endParaRPr>
                    </a:p>
                  </a:txBody>
                  <a:tcPr marL="36195" marR="36195" marT="36195" marB="36195"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endParaRPr lang="ja-JP" sz="1800" b="1" dirty="0">
                        <a:solidFill>
                          <a:schemeClr val="accent1">
                            <a:lumMod val="75000"/>
                          </a:schemeClr>
                        </a:solidFill>
                        <a:effectLst/>
                        <a:latin typeface="Batang" panose="02030600000101010101" pitchFamily="18" charset="-127"/>
                        <a:ea typeface="Batang" panose="02030600000101010101" pitchFamily="18" charset="-127"/>
                      </a:endParaRPr>
                    </a:p>
                  </a:txBody>
                  <a:tcPr marL="36195" marR="36195" marT="36195" marB="36195"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rowSpan="4">
                  <a:txBody>
                    <a:bodyPr/>
                    <a:lstStyle/>
                    <a:p>
                      <a:pPr algn="ctr">
                        <a:lnSpc>
                          <a:spcPts val="1400"/>
                        </a:lnSpc>
                      </a:pPr>
                      <a:r>
                        <a:rPr lang="ja-JP" sz="1800" b="1" kern="100" dirty="0">
                          <a:solidFill>
                            <a:schemeClr val="accent1">
                              <a:lumMod val="75000"/>
                            </a:schemeClr>
                          </a:solidFill>
                          <a:effectLst/>
                          <a:latin typeface="Batang" panose="02030600000101010101" pitchFamily="18" charset="-127"/>
                          <a:ea typeface="Batang" panose="02030600000101010101" pitchFamily="18" charset="-127"/>
                        </a:rPr>
                        <a:t>중구역</a:t>
                      </a:r>
                      <a:endParaRPr lang="ja-JP" sz="1800" b="1" kern="100" dirty="0">
                        <a:solidFill>
                          <a:schemeClr val="accent1">
                            <a:lumMod val="75000"/>
                          </a:schemeClr>
                        </a:solidFill>
                        <a:effectLst/>
                        <a:latin typeface="Batang" panose="02030600000101010101" pitchFamily="18" charset="-127"/>
                        <a:ea typeface="Batang" panose="02030600000101010101" pitchFamily="18" charset="-127"/>
                        <a:cs typeface="Times New Roman" panose="02020603050405020304" pitchFamily="18" charset="0"/>
                      </a:endParaRPr>
                    </a:p>
                  </a:txBody>
                  <a:tcPr marL="36195" marR="36195" marT="36195" marB="36195"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416431482"/>
                  </a:ext>
                </a:extLst>
              </a:tr>
              <a:tr h="535154">
                <a:tc>
                  <a:txBody>
                    <a:bodyPr/>
                    <a:lstStyle/>
                    <a:p>
                      <a:pPr algn="ctr">
                        <a:lnSpc>
                          <a:spcPts val="1400"/>
                        </a:lnSpc>
                      </a:pPr>
                      <a:r>
                        <a:rPr lang="ja-JP" sz="2400" kern="100" dirty="0">
                          <a:solidFill>
                            <a:schemeClr val="accent1">
                              <a:lumMod val="75000"/>
                            </a:schemeClr>
                          </a:solidFill>
                          <a:effectLst/>
                          <a:latin typeface="Batang" panose="02030600000101010101" pitchFamily="18" charset="-127"/>
                          <a:ea typeface="Batang" panose="02030600000101010101" pitchFamily="18" charset="-127"/>
                        </a:rPr>
                        <a:t>승　리</a:t>
                      </a:r>
                      <a:endParaRPr lang="ja-JP" sz="2400" kern="100" dirty="0">
                        <a:solidFill>
                          <a:schemeClr val="accent1">
                            <a:lumMod val="75000"/>
                          </a:schemeClr>
                        </a:solidFill>
                        <a:effectLst/>
                        <a:latin typeface="Batang" panose="02030600000101010101" pitchFamily="18" charset="-127"/>
                        <a:ea typeface="Batang" panose="02030600000101010101" pitchFamily="18" charset="-127"/>
                        <a:cs typeface="Times New Roman" panose="02020603050405020304" pitchFamily="18" charset="0"/>
                      </a:endParaRPr>
                    </a:p>
                  </a:txBody>
                  <a:tcPr marL="36195" marR="36195" marT="36195" marB="36195"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lnSpc>
                          <a:spcPts val="1400"/>
                        </a:lnSpc>
                      </a:pPr>
                      <a:r>
                        <a:rPr lang="ja-JP" sz="2400" b="1" kern="100" dirty="0">
                          <a:solidFill>
                            <a:schemeClr val="accent1">
                              <a:lumMod val="75000"/>
                            </a:schemeClr>
                          </a:solidFill>
                          <a:effectLst/>
                          <a:latin typeface="Batang" panose="02030600000101010101" pitchFamily="18" charset="-127"/>
                          <a:ea typeface="Batang" panose="02030600000101010101" pitchFamily="18" charset="-127"/>
                        </a:rPr>
                        <a:t>勝　利</a:t>
                      </a:r>
                      <a:endParaRPr lang="ja-JP" sz="2400" b="1" kern="100" dirty="0">
                        <a:solidFill>
                          <a:schemeClr val="accent1">
                            <a:lumMod val="75000"/>
                          </a:schemeClr>
                        </a:solidFill>
                        <a:effectLst/>
                        <a:latin typeface="Batang" panose="02030600000101010101" pitchFamily="18" charset="-127"/>
                        <a:ea typeface="Batang" panose="02030600000101010101" pitchFamily="18" charset="-127"/>
                        <a:cs typeface="Times New Roman" panose="02020603050405020304" pitchFamily="18" charset="0"/>
                      </a:endParaRPr>
                    </a:p>
                  </a:txBody>
                  <a:tcPr marL="36195" marR="36195" marT="36195" marB="36195"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endParaRPr lang="ja-JP" sz="1800" b="1" dirty="0">
                        <a:solidFill>
                          <a:schemeClr val="accent1">
                            <a:lumMod val="75000"/>
                          </a:schemeClr>
                        </a:solidFill>
                        <a:effectLst/>
                        <a:latin typeface="Batang" panose="02030600000101010101" pitchFamily="18" charset="-127"/>
                        <a:ea typeface="Batang" panose="02030600000101010101" pitchFamily="18" charset="-127"/>
                      </a:endParaRPr>
                    </a:p>
                  </a:txBody>
                  <a:tcPr marL="36195" marR="36195" marT="36195" marB="36195"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vMerge="1">
                  <a:txBody>
                    <a:bodyPr/>
                    <a:lstStyle/>
                    <a:p>
                      <a:endParaRPr kumimoji="1" lang="ja-JP" altLang="en-US"/>
                    </a:p>
                  </a:txBody>
                  <a:tcPr/>
                </a:tc>
                <a:extLst>
                  <a:ext uri="{0D108BD9-81ED-4DB2-BD59-A6C34878D82A}">
                    <a16:rowId xmlns:a16="http://schemas.microsoft.com/office/drawing/2014/main" val="754004560"/>
                  </a:ext>
                </a:extLst>
              </a:tr>
              <a:tr h="535154">
                <a:tc>
                  <a:txBody>
                    <a:bodyPr/>
                    <a:lstStyle/>
                    <a:p>
                      <a:pPr algn="ctr">
                        <a:lnSpc>
                          <a:spcPts val="1400"/>
                        </a:lnSpc>
                      </a:pPr>
                      <a:r>
                        <a:rPr lang="ja-JP" sz="2400" kern="100" dirty="0">
                          <a:solidFill>
                            <a:schemeClr val="accent1">
                              <a:lumMod val="75000"/>
                            </a:schemeClr>
                          </a:solidFill>
                          <a:effectLst/>
                          <a:latin typeface="Batang" panose="02030600000101010101" pitchFamily="18" charset="-127"/>
                          <a:ea typeface="Batang" panose="02030600000101010101" pitchFamily="18" charset="-127"/>
                        </a:rPr>
                        <a:t>봉　화</a:t>
                      </a:r>
                      <a:endParaRPr lang="ja-JP" sz="2400" kern="100" dirty="0">
                        <a:solidFill>
                          <a:schemeClr val="accent1">
                            <a:lumMod val="75000"/>
                          </a:schemeClr>
                        </a:solidFill>
                        <a:effectLst/>
                        <a:latin typeface="Batang" panose="02030600000101010101" pitchFamily="18" charset="-127"/>
                        <a:ea typeface="Batang" panose="02030600000101010101" pitchFamily="18" charset="-127"/>
                        <a:cs typeface="Times New Roman" panose="02020603050405020304" pitchFamily="18" charset="0"/>
                      </a:endParaRPr>
                    </a:p>
                  </a:txBody>
                  <a:tcPr marL="36195" marR="36195" marT="36195" marB="36195"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lnSpc>
                          <a:spcPts val="1400"/>
                        </a:lnSpc>
                      </a:pPr>
                      <a:r>
                        <a:rPr lang="ja-JP" sz="2400" b="1" kern="100" dirty="0">
                          <a:solidFill>
                            <a:schemeClr val="accent1">
                              <a:lumMod val="75000"/>
                            </a:schemeClr>
                          </a:solidFill>
                          <a:effectLst/>
                          <a:latin typeface="Batang" panose="02030600000101010101" pitchFamily="18" charset="-127"/>
                          <a:ea typeface="Batang" panose="02030600000101010101" pitchFamily="18" charset="-127"/>
                        </a:rPr>
                        <a:t>烽　火</a:t>
                      </a:r>
                      <a:endParaRPr lang="ja-JP" sz="2400" b="1" kern="100" dirty="0">
                        <a:solidFill>
                          <a:schemeClr val="accent1">
                            <a:lumMod val="75000"/>
                          </a:schemeClr>
                        </a:solidFill>
                        <a:effectLst/>
                        <a:latin typeface="Batang" panose="02030600000101010101" pitchFamily="18" charset="-127"/>
                        <a:ea typeface="Batang" panose="02030600000101010101" pitchFamily="18" charset="-127"/>
                        <a:cs typeface="Times New Roman" panose="02020603050405020304" pitchFamily="18" charset="0"/>
                      </a:endParaRPr>
                    </a:p>
                  </a:txBody>
                  <a:tcPr marL="36195" marR="36195" marT="36195" marB="36195"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endParaRPr lang="ja-JP" sz="1800" b="1" dirty="0">
                        <a:solidFill>
                          <a:schemeClr val="accent1">
                            <a:lumMod val="75000"/>
                          </a:schemeClr>
                        </a:solidFill>
                        <a:effectLst/>
                        <a:latin typeface="Batang" panose="02030600000101010101" pitchFamily="18" charset="-127"/>
                        <a:ea typeface="Batang" panose="02030600000101010101" pitchFamily="18" charset="-127"/>
                      </a:endParaRPr>
                    </a:p>
                  </a:txBody>
                  <a:tcPr marL="36195" marR="36195" marT="36195" marB="36195"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vMerge="1">
                  <a:txBody>
                    <a:bodyPr/>
                    <a:lstStyle/>
                    <a:p>
                      <a:endParaRPr kumimoji="1" lang="ja-JP" altLang="en-US"/>
                    </a:p>
                  </a:txBody>
                  <a:tcPr/>
                </a:tc>
                <a:extLst>
                  <a:ext uri="{0D108BD9-81ED-4DB2-BD59-A6C34878D82A}">
                    <a16:rowId xmlns:a16="http://schemas.microsoft.com/office/drawing/2014/main" val="3920602939"/>
                  </a:ext>
                </a:extLst>
              </a:tr>
              <a:tr h="1381990">
                <a:tc>
                  <a:txBody>
                    <a:bodyPr/>
                    <a:lstStyle/>
                    <a:p>
                      <a:pPr algn="ctr">
                        <a:lnSpc>
                          <a:spcPts val="1400"/>
                        </a:lnSpc>
                      </a:pPr>
                      <a:r>
                        <a:rPr lang="ja-JP" sz="2400" kern="100" dirty="0">
                          <a:solidFill>
                            <a:schemeClr val="accent1">
                              <a:lumMod val="75000"/>
                            </a:schemeClr>
                          </a:solidFill>
                          <a:effectLst/>
                          <a:latin typeface="Batang" panose="02030600000101010101" pitchFamily="18" charset="-127"/>
                          <a:ea typeface="Batang" panose="02030600000101010101" pitchFamily="18" charset="-127"/>
                        </a:rPr>
                        <a:t>영　광</a:t>
                      </a:r>
                      <a:endParaRPr lang="ja-JP" sz="2400" kern="100" dirty="0">
                        <a:solidFill>
                          <a:schemeClr val="accent1">
                            <a:lumMod val="75000"/>
                          </a:schemeClr>
                        </a:solidFill>
                        <a:effectLst/>
                        <a:latin typeface="Batang" panose="02030600000101010101" pitchFamily="18" charset="-127"/>
                        <a:ea typeface="Batang" panose="02030600000101010101" pitchFamily="18" charset="-127"/>
                        <a:cs typeface="Times New Roman" panose="02020603050405020304" pitchFamily="18" charset="0"/>
                      </a:endParaRPr>
                    </a:p>
                  </a:txBody>
                  <a:tcPr marL="36195" marR="36195" marT="36195" marB="36195"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lnSpc>
                          <a:spcPts val="1400"/>
                        </a:lnSpc>
                      </a:pPr>
                      <a:r>
                        <a:rPr lang="ja-JP" sz="2400" b="1" kern="100" dirty="0">
                          <a:solidFill>
                            <a:schemeClr val="accent1">
                              <a:lumMod val="75000"/>
                            </a:schemeClr>
                          </a:solidFill>
                          <a:effectLst/>
                          <a:latin typeface="Batang" panose="02030600000101010101" pitchFamily="18" charset="-127"/>
                          <a:ea typeface="Batang" panose="02030600000101010101" pitchFamily="18" charset="-127"/>
                        </a:rPr>
                        <a:t>榮　光</a:t>
                      </a:r>
                      <a:endParaRPr lang="ja-JP" sz="2400" b="1" kern="100" dirty="0">
                        <a:solidFill>
                          <a:schemeClr val="accent1">
                            <a:lumMod val="75000"/>
                          </a:schemeClr>
                        </a:solidFill>
                        <a:effectLst/>
                        <a:latin typeface="Batang" panose="02030600000101010101" pitchFamily="18" charset="-127"/>
                        <a:ea typeface="Batang" panose="02030600000101010101" pitchFamily="18" charset="-127"/>
                        <a:cs typeface="Times New Roman" panose="02020603050405020304" pitchFamily="18" charset="0"/>
                      </a:endParaRPr>
                    </a:p>
                  </a:txBody>
                  <a:tcPr marL="36195" marR="36195" marT="36195" marB="36195"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r>
                        <a:rPr lang="ko-KR" sz="1400" b="1" kern="100" dirty="0" err="1">
                          <a:solidFill>
                            <a:schemeClr val="accent1">
                              <a:lumMod val="75000"/>
                            </a:schemeClr>
                          </a:solidFill>
                          <a:effectLst/>
                          <a:latin typeface="Batang" panose="02030600000101010101" pitchFamily="18" charset="-127"/>
                          <a:ea typeface="Batang" panose="02030600000101010101" pitchFamily="18" charset="-127"/>
                        </a:rPr>
                        <a:t>트램</a:t>
                      </a:r>
                      <a:r>
                        <a:rPr lang="en-US" sz="1400" b="1" kern="100" dirty="0">
                          <a:solidFill>
                            <a:schemeClr val="accent1">
                              <a:lumMod val="75000"/>
                            </a:schemeClr>
                          </a:solidFill>
                          <a:effectLst/>
                          <a:latin typeface="Batang" panose="02030600000101010101" pitchFamily="18" charset="-127"/>
                          <a:ea typeface="Batang" panose="02030600000101010101" pitchFamily="18" charset="-127"/>
                        </a:rPr>
                        <a:t>1</a:t>
                      </a:r>
                      <a:r>
                        <a:rPr lang="ko-KR" sz="1400" b="1" kern="100" dirty="0" err="1">
                          <a:solidFill>
                            <a:schemeClr val="accent1">
                              <a:lumMod val="75000"/>
                            </a:schemeClr>
                          </a:solidFill>
                          <a:effectLst/>
                          <a:latin typeface="Batang" panose="02030600000101010101" pitchFamily="18" charset="-127"/>
                          <a:ea typeface="Batang" panose="02030600000101010101" pitchFamily="18" charset="-127"/>
                        </a:rPr>
                        <a:t>호선・평의선</a:t>
                      </a:r>
                      <a:r>
                        <a:rPr lang="en-US" sz="1400" b="1" kern="100" dirty="0">
                          <a:solidFill>
                            <a:schemeClr val="accent1">
                              <a:lumMod val="75000"/>
                            </a:schemeClr>
                          </a:solidFill>
                          <a:effectLst/>
                          <a:latin typeface="Batang" panose="02030600000101010101" pitchFamily="18" charset="-127"/>
                          <a:ea typeface="Batang" panose="02030600000101010101" pitchFamily="18" charset="-127"/>
                        </a:rPr>
                        <a:t>·</a:t>
                      </a:r>
                      <a:r>
                        <a:rPr lang="ko-KR" sz="1400" b="1" kern="100" dirty="0" err="1">
                          <a:solidFill>
                            <a:schemeClr val="accent1">
                              <a:lumMod val="75000"/>
                            </a:schemeClr>
                          </a:solidFill>
                          <a:effectLst/>
                          <a:latin typeface="Batang" panose="02030600000101010101" pitchFamily="18" charset="-127"/>
                          <a:ea typeface="Batang" panose="02030600000101010101" pitchFamily="18" charset="-127"/>
                        </a:rPr>
                        <a:t>평부선</a:t>
                      </a:r>
                      <a:r>
                        <a:rPr lang="en-US" sz="1400" b="1" kern="100" dirty="0">
                          <a:solidFill>
                            <a:schemeClr val="accent1">
                              <a:lumMod val="75000"/>
                            </a:schemeClr>
                          </a:solidFill>
                          <a:effectLst/>
                          <a:latin typeface="Batang" panose="02030600000101010101" pitchFamily="18" charset="-127"/>
                          <a:ea typeface="Batang" panose="02030600000101010101" pitchFamily="18" charset="-127"/>
                        </a:rPr>
                        <a:t>·</a:t>
                      </a:r>
                      <a:r>
                        <a:rPr lang="ko-KR" sz="1400" b="1" kern="100" dirty="0" err="1">
                          <a:solidFill>
                            <a:schemeClr val="accent1">
                              <a:lumMod val="75000"/>
                            </a:schemeClr>
                          </a:solidFill>
                          <a:effectLst/>
                          <a:latin typeface="Batang" panose="02030600000101010101" pitchFamily="18" charset="-127"/>
                          <a:ea typeface="Batang" panose="02030600000101010101" pitchFamily="18" charset="-127"/>
                        </a:rPr>
                        <a:t>평남선・평양역</a:t>
                      </a:r>
                      <a:r>
                        <a:rPr lang="ko-KR" sz="1400" b="1" kern="100" dirty="0">
                          <a:solidFill>
                            <a:schemeClr val="accent1">
                              <a:lumMod val="75000"/>
                            </a:schemeClr>
                          </a:solidFill>
                          <a:effectLst/>
                          <a:latin typeface="Batang" panose="02030600000101010101" pitchFamily="18" charset="-127"/>
                          <a:ea typeface="Batang" panose="02030600000101010101" pitchFamily="18" charset="-127"/>
                        </a:rPr>
                        <a:t> </a:t>
                      </a:r>
                      <a:endParaRPr lang="ja-JP" altLang="en-US" sz="1400" b="1" dirty="0">
                        <a:solidFill>
                          <a:schemeClr val="accent1">
                            <a:lumMod val="75000"/>
                          </a:schemeClr>
                        </a:solidFill>
                        <a:latin typeface="Batang" panose="02030600000101010101" pitchFamily="18" charset="-127"/>
                        <a:ea typeface="Batang" panose="02030600000101010101" pitchFamily="18" charset="-127"/>
                      </a:endParaRPr>
                    </a:p>
                  </a:txBody>
                  <a:tcPr marL="36195" marR="36195" marT="36195" marB="36195"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vMerge="1">
                  <a:txBody>
                    <a:bodyPr/>
                    <a:lstStyle/>
                    <a:p>
                      <a:endParaRPr kumimoji="1" lang="ja-JP" altLang="en-US"/>
                    </a:p>
                  </a:txBody>
                  <a:tcPr/>
                </a:tc>
                <a:extLst>
                  <a:ext uri="{0D108BD9-81ED-4DB2-BD59-A6C34878D82A}">
                    <a16:rowId xmlns:a16="http://schemas.microsoft.com/office/drawing/2014/main" val="2862690016"/>
                  </a:ext>
                </a:extLst>
              </a:tr>
              <a:tr h="564557">
                <a:tc>
                  <a:txBody>
                    <a:bodyPr/>
                    <a:lstStyle/>
                    <a:p>
                      <a:pPr algn="ctr">
                        <a:lnSpc>
                          <a:spcPts val="1400"/>
                        </a:lnSpc>
                      </a:pPr>
                      <a:r>
                        <a:rPr lang="ja-JP" sz="2400" kern="100" dirty="0">
                          <a:solidFill>
                            <a:schemeClr val="accent1">
                              <a:lumMod val="75000"/>
                            </a:schemeClr>
                          </a:solidFill>
                          <a:effectLst/>
                          <a:latin typeface="Batang" panose="02030600000101010101" pitchFamily="18" charset="-127"/>
                          <a:ea typeface="Batang" panose="02030600000101010101" pitchFamily="18" charset="-127"/>
                        </a:rPr>
                        <a:t>부　흥</a:t>
                      </a:r>
                      <a:endParaRPr lang="ja-JP" sz="2400" kern="100" dirty="0">
                        <a:solidFill>
                          <a:schemeClr val="accent1">
                            <a:lumMod val="75000"/>
                          </a:schemeClr>
                        </a:solidFill>
                        <a:effectLst/>
                        <a:latin typeface="Batang" panose="02030600000101010101" pitchFamily="18" charset="-127"/>
                        <a:ea typeface="Batang" panose="02030600000101010101" pitchFamily="18" charset="-127"/>
                        <a:cs typeface="Times New Roman" panose="02020603050405020304" pitchFamily="18" charset="0"/>
                      </a:endParaRPr>
                    </a:p>
                  </a:txBody>
                  <a:tcPr marL="36195" marR="36195" marT="36195" marB="36195"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lnSpc>
                          <a:spcPts val="1400"/>
                        </a:lnSpc>
                      </a:pPr>
                      <a:r>
                        <a:rPr lang="ja-JP" sz="2400" b="1" kern="100" dirty="0">
                          <a:solidFill>
                            <a:schemeClr val="accent1">
                              <a:lumMod val="75000"/>
                            </a:schemeClr>
                          </a:solidFill>
                          <a:effectLst/>
                          <a:latin typeface="Batang" panose="02030600000101010101" pitchFamily="18" charset="-127"/>
                          <a:ea typeface="Batang" panose="02030600000101010101" pitchFamily="18" charset="-127"/>
                        </a:rPr>
                        <a:t>復　興</a:t>
                      </a:r>
                      <a:endParaRPr lang="ja-JP" sz="2400" b="1" kern="100" dirty="0">
                        <a:solidFill>
                          <a:schemeClr val="accent1">
                            <a:lumMod val="75000"/>
                          </a:schemeClr>
                        </a:solidFill>
                        <a:effectLst/>
                        <a:latin typeface="Batang" panose="02030600000101010101" pitchFamily="18" charset="-127"/>
                        <a:ea typeface="Batang" panose="02030600000101010101" pitchFamily="18" charset="-127"/>
                        <a:cs typeface="Times New Roman" panose="02020603050405020304" pitchFamily="18" charset="0"/>
                      </a:endParaRPr>
                    </a:p>
                  </a:txBody>
                  <a:tcPr marL="36195" marR="36195" marT="36195" marB="36195"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lnSpc>
                          <a:spcPts val="1400"/>
                        </a:lnSpc>
                      </a:pPr>
                      <a:r>
                        <a:rPr lang="ja-JP" sz="1800" b="1" kern="100" dirty="0">
                          <a:solidFill>
                            <a:schemeClr val="accent1">
                              <a:lumMod val="75000"/>
                            </a:schemeClr>
                          </a:solidFill>
                          <a:effectLst/>
                          <a:latin typeface="Batang" panose="02030600000101010101" pitchFamily="18" charset="-127"/>
                          <a:ea typeface="Batang" panose="02030600000101010101" pitchFamily="18" charset="-127"/>
                        </a:rPr>
                        <a:t>트램</a:t>
                      </a:r>
                      <a:r>
                        <a:rPr lang="en-US" sz="1800" b="1" kern="100" dirty="0">
                          <a:solidFill>
                            <a:schemeClr val="accent1">
                              <a:lumMod val="75000"/>
                            </a:schemeClr>
                          </a:solidFill>
                          <a:effectLst/>
                          <a:latin typeface="Batang" panose="02030600000101010101" pitchFamily="18" charset="-127"/>
                          <a:ea typeface="Batang" panose="02030600000101010101" pitchFamily="18" charset="-127"/>
                        </a:rPr>
                        <a:t> 3</a:t>
                      </a:r>
                      <a:r>
                        <a:rPr lang="ja-JP" sz="1800" b="1" kern="100" dirty="0">
                          <a:solidFill>
                            <a:schemeClr val="accent1">
                              <a:lumMod val="75000"/>
                            </a:schemeClr>
                          </a:solidFill>
                          <a:effectLst/>
                          <a:latin typeface="Batang" panose="02030600000101010101" pitchFamily="18" charset="-127"/>
                          <a:ea typeface="Batang" panose="02030600000101010101" pitchFamily="18" charset="-127"/>
                        </a:rPr>
                        <a:t>호선</a:t>
                      </a:r>
                      <a:endParaRPr lang="ja-JP" sz="1800" b="1" kern="100" dirty="0">
                        <a:solidFill>
                          <a:schemeClr val="accent1">
                            <a:lumMod val="75000"/>
                          </a:schemeClr>
                        </a:solidFill>
                        <a:effectLst/>
                        <a:latin typeface="Batang" panose="02030600000101010101" pitchFamily="18" charset="-127"/>
                        <a:ea typeface="Batang" panose="02030600000101010101" pitchFamily="18" charset="-127"/>
                        <a:cs typeface="Times New Roman" panose="02020603050405020304" pitchFamily="18" charset="0"/>
                      </a:endParaRPr>
                    </a:p>
                  </a:txBody>
                  <a:tcPr marL="36195" marR="36195" marT="36195" marB="36195"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ctr"/>
                      <a:r>
                        <a:rPr lang="ja-JP" altLang="ja-JP" sz="1800" b="1" kern="100" dirty="0">
                          <a:solidFill>
                            <a:schemeClr val="accent1">
                              <a:lumMod val="75000"/>
                            </a:schemeClr>
                          </a:solidFill>
                          <a:effectLst/>
                          <a:latin typeface="Batang" panose="02030600000101010101" pitchFamily="18" charset="-127"/>
                          <a:ea typeface="Batang" panose="02030600000101010101" pitchFamily="18" charset="-127"/>
                        </a:rPr>
                        <a:t>평천구역</a:t>
                      </a:r>
                      <a:endParaRPr kumimoji="1" lang="ja-JP" altLang="en-US" sz="1800" b="1" dirty="0">
                        <a:solidFill>
                          <a:schemeClr val="accent1">
                            <a:lumMod val="75000"/>
                          </a:schemeClr>
                        </a:solidFill>
                        <a:latin typeface="Batang" panose="02030600000101010101" pitchFamily="18" charset="-127"/>
                        <a:ea typeface="Batang" panose="02030600000101010101" pitchFamily="18" charset="-127"/>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845603687"/>
                  </a:ext>
                </a:extLst>
              </a:tr>
            </a:tbl>
          </a:graphicData>
        </a:graphic>
      </p:graphicFrame>
    </p:spTree>
    <p:extLst>
      <p:ext uri="{BB962C8B-B14F-4D97-AF65-F5344CB8AC3E}">
        <p14:creationId xmlns:p14="http://schemas.microsoft.com/office/powerpoint/2010/main" val="3243832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B9FADC31-123E-40A4-8B86-CB3EB82AC14F}"/>
              </a:ext>
            </a:extLst>
          </p:cNvPr>
          <p:cNvSpPr/>
          <p:nvPr/>
        </p:nvSpPr>
        <p:spPr>
          <a:xfrm>
            <a:off x="137160" y="0"/>
            <a:ext cx="3145153" cy="567151"/>
          </a:xfrm>
          <a:prstGeom prst="roundRect">
            <a:avLst/>
          </a:prstGeom>
          <a:solidFill>
            <a:srgbClr val="FEDAFA"/>
          </a:solidFill>
          <a:ln w="28575">
            <a:solidFill>
              <a:srgbClr val="FE38E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ko-KR" b="1" dirty="0">
                <a:solidFill>
                  <a:schemeClr val="accent1">
                    <a:lumMod val="75000"/>
                  </a:schemeClr>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65</a:t>
            </a:r>
            <a:r>
              <a:rPr kumimoji="1" lang="ko-KR" altLang="en-US" b="1" dirty="0">
                <a:solidFill>
                  <a:schemeClr val="accent1">
                    <a:lumMod val="75000"/>
                  </a:schemeClr>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잘 다녀오겠습니다</a:t>
            </a:r>
            <a:r>
              <a:rPr kumimoji="1" lang="en-US" altLang="ko-KR" b="1" dirty="0">
                <a:solidFill>
                  <a:schemeClr val="accent1">
                    <a:lumMod val="75000"/>
                  </a:schemeClr>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 </a:t>
            </a:r>
            <a:r>
              <a:rPr kumimoji="1" lang="ko-KR" altLang="en-US" b="1" dirty="0">
                <a:solidFill>
                  <a:schemeClr val="accent1">
                    <a:lumMod val="75000"/>
                  </a:schemeClr>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충성</a:t>
            </a:r>
            <a:r>
              <a:rPr kumimoji="1" lang="en-US" altLang="ko-KR" b="1" dirty="0">
                <a:solidFill>
                  <a:schemeClr val="accent1">
                    <a:lumMod val="75000"/>
                  </a:schemeClr>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rPr>
              <a:t>!</a:t>
            </a:r>
            <a:endParaRPr kumimoji="1" lang="ja-JP" altLang="en-US" b="1" dirty="0">
              <a:solidFill>
                <a:schemeClr val="accent1">
                  <a:lumMod val="75000"/>
                </a:schemeClr>
              </a:solidFill>
              <a:effectLst>
                <a:outerShdw blurRad="38100" dist="38100" dir="2700000" algn="tl">
                  <a:srgbClr val="000000">
                    <a:alpha val="43137"/>
                  </a:srgbClr>
                </a:outerShdw>
              </a:effectLst>
              <a:latin typeface="Batang" panose="02030600000101010101" pitchFamily="18" charset="-127"/>
              <a:ea typeface="Batang" panose="02030600000101010101" pitchFamily="18" charset="-127"/>
            </a:endParaRPr>
          </a:p>
        </p:txBody>
      </p:sp>
      <p:sp>
        <p:nvSpPr>
          <p:cNvPr id="4" name="テキスト ボックス 3">
            <a:extLst>
              <a:ext uri="{FF2B5EF4-FFF2-40B4-BE49-F238E27FC236}">
                <a16:creationId xmlns:a16="http://schemas.microsoft.com/office/drawing/2014/main" id="{8FC6E947-181D-49ED-B9FB-50DC8D5DE87D}"/>
              </a:ext>
            </a:extLst>
          </p:cNvPr>
          <p:cNvSpPr txBox="1"/>
          <p:nvPr/>
        </p:nvSpPr>
        <p:spPr>
          <a:xfrm>
            <a:off x="137160" y="567151"/>
            <a:ext cx="11795760" cy="6071149"/>
          </a:xfrm>
          <a:prstGeom prst="rect">
            <a:avLst/>
          </a:prstGeom>
          <a:noFill/>
        </p:spPr>
        <p:txBody>
          <a:bodyPr wrap="square" rtlCol="0">
            <a:spAutoFit/>
          </a:bodyPr>
          <a:lstStyle/>
          <a:p>
            <a:pPr algn="l">
              <a:lnSpc>
                <a:spcPts val="3600"/>
              </a:lnSpc>
            </a:pPr>
            <a:r>
              <a:rPr lang="ko-KR" altLang="en-US" sz="2800" kern="100" dirty="0">
                <a:solidFill>
                  <a:srgbClr val="000000"/>
                </a:solidFill>
                <a:effectLst/>
                <a:latin typeface="Century" panose="02040604050505020304" pitchFamily="18" charset="0"/>
                <a:ea typeface="Batang" panose="02030600000101010101" pitchFamily="18" charset="-127"/>
                <a:cs typeface="Batang" panose="02030600000101010101" pitchFamily="18" charset="-127"/>
              </a:rPr>
              <a:t>내가 제일 좋아하는 가수 </a:t>
            </a:r>
            <a:r>
              <a:rPr lang="en-US" altLang="ko-KR" sz="2800" kern="100" dirty="0">
                <a:solidFill>
                  <a:srgbClr val="000000"/>
                </a:solidFill>
                <a:effectLst/>
                <a:latin typeface="Century" panose="02040604050505020304" pitchFamily="18" charset="0"/>
                <a:ea typeface="Batang" panose="02030600000101010101" pitchFamily="18" charset="-127"/>
                <a:cs typeface="Batang" panose="02030600000101010101" pitchFamily="18" charset="-127"/>
              </a:rPr>
              <a:t>K</a:t>
            </a:r>
            <a:r>
              <a:rPr lang="ko-KR" altLang="en-US" sz="2800" kern="100" dirty="0">
                <a:solidFill>
                  <a:srgbClr val="000000"/>
                </a:solidFill>
                <a:effectLst/>
                <a:latin typeface="Century" panose="02040604050505020304" pitchFamily="18" charset="0"/>
                <a:ea typeface="Batang" panose="02030600000101010101" pitchFamily="18" charset="-127"/>
                <a:cs typeface="Batang" panose="02030600000101010101" pitchFamily="18" charset="-127"/>
              </a:rPr>
              <a:t>가 군대에 가게 되었다</a:t>
            </a:r>
            <a:r>
              <a:rPr lang="en-US" altLang="ko-KR" sz="2800" kern="100" dirty="0">
                <a:solidFill>
                  <a:srgbClr val="000000"/>
                </a:solidFill>
                <a:effectLst/>
                <a:latin typeface="Century" panose="02040604050505020304" pitchFamily="18" charset="0"/>
                <a:ea typeface="Batang" panose="02030600000101010101" pitchFamily="18" charset="-127"/>
                <a:cs typeface="Batang" panose="02030600000101010101" pitchFamily="18" charset="-127"/>
              </a:rPr>
              <a:t>. </a:t>
            </a:r>
            <a:r>
              <a:rPr lang="ko-KR" altLang="en-US" sz="2800" kern="100" dirty="0">
                <a:solidFill>
                  <a:srgbClr val="000000"/>
                </a:solidFill>
                <a:effectLst/>
                <a:latin typeface="Century" panose="02040604050505020304" pitchFamily="18" charset="0"/>
                <a:ea typeface="Batang" panose="02030600000101010101" pitchFamily="18" charset="-127"/>
                <a:cs typeface="Batang" panose="02030600000101010101" pitchFamily="18" charset="-127"/>
              </a:rPr>
              <a:t>어제 </a:t>
            </a:r>
            <a:r>
              <a:rPr lang="en-US" altLang="ko-KR" sz="2800" kern="100" dirty="0">
                <a:solidFill>
                  <a:srgbClr val="000000"/>
                </a:solidFill>
                <a:effectLst/>
                <a:latin typeface="Century" panose="02040604050505020304" pitchFamily="18" charset="0"/>
                <a:ea typeface="Batang" panose="02030600000101010101" pitchFamily="18" charset="-127"/>
                <a:cs typeface="Batang" panose="02030600000101010101" pitchFamily="18" charset="-127"/>
              </a:rPr>
              <a:t>TV</a:t>
            </a:r>
            <a:r>
              <a:rPr lang="ko-KR" altLang="en-US" sz="2800" kern="100" dirty="0">
                <a:solidFill>
                  <a:srgbClr val="000000"/>
                </a:solidFill>
                <a:effectLst/>
                <a:latin typeface="Century" panose="02040604050505020304" pitchFamily="18" charset="0"/>
                <a:ea typeface="Batang" panose="02030600000101010101" pitchFamily="18" charset="-127"/>
                <a:cs typeface="Batang" panose="02030600000101010101" pitchFamily="18" charset="-127"/>
              </a:rPr>
              <a:t>에서 </a:t>
            </a:r>
            <a:r>
              <a:rPr lang="en-US" altLang="ko-KR" sz="2800" kern="100" dirty="0">
                <a:solidFill>
                  <a:srgbClr val="000000"/>
                </a:solidFill>
                <a:effectLst/>
                <a:latin typeface="Century" panose="02040604050505020304" pitchFamily="18" charset="0"/>
                <a:ea typeface="Batang" panose="02030600000101010101" pitchFamily="18" charset="-127"/>
                <a:cs typeface="Batang" panose="02030600000101010101" pitchFamily="18" charset="-127"/>
              </a:rPr>
              <a:t>K</a:t>
            </a:r>
            <a:r>
              <a:rPr lang="ko-KR" altLang="en-US" sz="2800" kern="100" dirty="0">
                <a:solidFill>
                  <a:srgbClr val="000000"/>
                </a:solidFill>
                <a:effectLst/>
                <a:latin typeface="Century" panose="02040604050505020304" pitchFamily="18" charset="0"/>
                <a:ea typeface="Batang" panose="02030600000101010101" pitchFamily="18" charset="-127"/>
                <a:cs typeface="Batang" panose="02030600000101010101" pitchFamily="18" charset="-127"/>
              </a:rPr>
              <a:t>의 마지막 공연을 방송해 주었다</a:t>
            </a:r>
            <a:r>
              <a:rPr lang="en-US" altLang="ko-KR" sz="2800" kern="100" dirty="0">
                <a:solidFill>
                  <a:srgbClr val="000000"/>
                </a:solidFill>
                <a:effectLst/>
                <a:latin typeface="Century" panose="02040604050505020304" pitchFamily="18" charset="0"/>
                <a:ea typeface="Batang" panose="02030600000101010101" pitchFamily="18" charset="-127"/>
                <a:cs typeface="Batang" panose="02030600000101010101" pitchFamily="18" charset="-127"/>
              </a:rPr>
              <a:t>. </a:t>
            </a:r>
            <a:r>
              <a:rPr lang="ko-KR" altLang="en-US" sz="2800" kern="100" dirty="0">
                <a:solidFill>
                  <a:srgbClr val="000000"/>
                </a:solidFill>
                <a:effectLst/>
                <a:latin typeface="Century" panose="02040604050505020304" pitchFamily="18" charset="0"/>
                <a:ea typeface="Batang" panose="02030600000101010101" pitchFamily="18" charset="-127"/>
                <a:cs typeface="Batang" panose="02030600000101010101" pitchFamily="18" charset="-127"/>
              </a:rPr>
              <a:t>앞으로 </a:t>
            </a:r>
            <a:r>
              <a:rPr lang="en-US" altLang="ko-KR" sz="2800" kern="100" dirty="0">
                <a:solidFill>
                  <a:srgbClr val="000000"/>
                </a:solidFill>
                <a:effectLst/>
                <a:latin typeface="Century" panose="02040604050505020304" pitchFamily="18" charset="0"/>
                <a:ea typeface="Batang" panose="02030600000101010101" pitchFamily="18" charset="-127"/>
                <a:cs typeface="Batang" panose="02030600000101010101" pitchFamily="18" charset="-127"/>
              </a:rPr>
              <a:t>2</a:t>
            </a:r>
            <a:r>
              <a:rPr lang="ko-KR" altLang="en-US" sz="2800" kern="100" dirty="0">
                <a:solidFill>
                  <a:srgbClr val="000000"/>
                </a:solidFill>
                <a:effectLst/>
                <a:latin typeface="Century" panose="02040604050505020304" pitchFamily="18" charset="0"/>
                <a:ea typeface="Batang" panose="02030600000101010101" pitchFamily="18" charset="-127"/>
                <a:cs typeface="Batang" panose="02030600000101010101" pitchFamily="18" charset="-127"/>
              </a:rPr>
              <a:t>년 동안 무대에서 노래하는 모습을 볼 수 없다고 생각하니 괜히 슬퍼졌다</a:t>
            </a:r>
            <a:r>
              <a:rPr lang="en-US" altLang="ko-KR" sz="2800" kern="100" dirty="0">
                <a:solidFill>
                  <a:srgbClr val="000000"/>
                </a:solidFill>
                <a:effectLst/>
                <a:latin typeface="Century" panose="02040604050505020304" pitchFamily="18" charset="0"/>
                <a:ea typeface="Batang" panose="02030600000101010101" pitchFamily="18" charset="-127"/>
                <a:cs typeface="Batang" panose="02030600000101010101" pitchFamily="18" charset="-127"/>
              </a:rPr>
              <a:t>. </a:t>
            </a:r>
            <a:r>
              <a:rPr lang="ko-KR" altLang="en-US" sz="2800" kern="100" dirty="0">
                <a:solidFill>
                  <a:srgbClr val="000000"/>
                </a:solidFill>
                <a:effectLst/>
                <a:latin typeface="Century" panose="02040604050505020304" pitchFamily="18" charset="0"/>
                <a:ea typeface="Batang" panose="02030600000101010101" pitchFamily="18" charset="-127"/>
                <a:cs typeface="Batang" panose="02030600000101010101" pitchFamily="18" charset="-127"/>
              </a:rPr>
              <a:t>한국에서는 </a:t>
            </a:r>
            <a:r>
              <a:rPr lang="en-US" altLang="ko-KR" sz="2800" kern="100" dirty="0">
                <a:solidFill>
                  <a:srgbClr val="000000"/>
                </a:solidFill>
                <a:effectLst/>
                <a:latin typeface="Century" panose="02040604050505020304" pitchFamily="18" charset="0"/>
                <a:ea typeface="Batang" panose="02030600000101010101" pitchFamily="18" charset="-127"/>
                <a:cs typeface="Batang" panose="02030600000101010101" pitchFamily="18" charset="-127"/>
              </a:rPr>
              <a:t>19</a:t>
            </a:r>
            <a:r>
              <a:rPr lang="ko-KR" altLang="en-US" sz="2800" kern="100" dirty="0">
                <a:solidFill>
                  <a:srgbClr val="000000"/>
                </a:solidFill>
                <a:effectLst/>
                <a:latin typeface="Century" panose="02040604050505020304" pitchFamily="18" charset="0"/>
                <a:ea typeface="Batang" panose="02030600000101010101" pitchFamily="18" charset="-127"/>
                <a:cs typeface="Batang" panose="02030600000101010101" pitchFamily="18" charset="-127"/>
              </a:rPr>
              <a:t>세 이상이 된 건강한 남자들은 학교나 직장을 잠시 쉬고 모두 군대에 가야 한다고 한다</a:t>
            </a:r>
            <a:r>
              <a:rPr lang="en-US" altLang="ko-KR" sz="2800" kern="100" dirty="0">
                <a:solidFill>
                  <a:srgbClr val="000000"/>
                </a:solidFill>
                <a:effectLst/>
                <a:latin typeface="Century" panose="02040604050505020304" pitchFamily="18" charset="0"/>
                <a:ea typeface="Batang" panose="02030600000101010101" pitchFamily="18" charset="-127"/>
                <a:cs typeface="Batang" panose="02030600000101010101" pitchFamily="18" charset="-127"/>
              </a:rPr>
              <a:t>. </a:t>
            </a:r>
            <a:r>
              <a:rPr lang="ko-KR" altLang="en-US" sz="2800" kern="100" dirty="0">
                <a:solidFill>
                  <a:srgbClr val="000000"/>
                </a:solidFill>
                <a:effectLst/>
                <a:latin typeface="Century" panose="02040604050505020304" pitchFamily="18" charset="0"/>
                <a:ea typeface="Batang" panose="02030600000101010101" pitchFamily="18" charset="-127"/>
                <a:cs typeface="Batang" panose="02030600000101010101" pitchFamily="18" charset="-127"/>
              </a:rPr>
              <a:t>군대에 가게 되면 </a:t>
            </a:r>
            <a:r>
              <a:rPr lang="en-US" altLang="ko-KR" sz="2800" kern="100" dirty="0">
                <a:solidFill>
                  <a:srgbClr val="000000"/>
                </a:solidFill>
                <a:effectLst/>
                <a:latin typeface="Century" panose="02040604050505020304" pitchFamily="18" charset="0"/>
                <a:ea typeface="Batang" panose="02030600000101010101" pitchFamily="18" charset="-127"/>
                <a:cs typeface="Batang" panose="02030600000101010101" pitchFamily="18" charset="-127"/>
              </a:rPr>
              <a:t>24</a:t>
            </a:r>
            <a:r>
              <a:rPr lang="ko-KR" altLang="en-US" sz="2800" kern="100" dirty="0">
                <a:solidFill>
                  <a:srgbClr val="000000"/>
                </a:solidFill>
                <a:latin typeface="Century" panose="02040604050505020304" pitchFamily="18" charset="0"/>
                <a:ea typeface="Batang" panose="02030600000101010101" pitchFamily="18" charset="-127"/>
                <a:cs typeface="Batang" panose="02030600000101010101" pitchFamily="18" charset="-127"/>
              </a:rPr>
              <a:t>개</a:t>
            </a:r>
            <a:r>
              <a:rPr lang="ko-KR" altLang="en-US" sz="2800" kern="100" dirty="0">
                <a:solidFill>
                  <a:srgbClr val="000000"/>
                </a:solidFill>
                <a:effectLst/>
                <a:latin typeface="Century" panose="02040604050505020304" pitchFamily="18" charset="0"/>
                <a:ea typeface="Batang" panose="02030600000101010101" pitchFamily="18" charset="-127"/>
                <a:cs typeface="Batang" panose="02030600000101010101" pitchFamily="18" charset="-127"/>
              </a:rPr>
              <a:t>월 동안 궁인으로 생활하게 된다</a:t>
            </a:r>
            <a:r>
              <a:rPr lang="en-US" altLang="ko-KR" sz="2800" kern="100" dirty="0">
                <a:solidFill>
                  <a:srgbClr val="000000"/>
                </a:solidFill>
                <a:effectLst/>
                <a:latin typeface="Century" panose="02040604050505020304" pitchFamily="18" charset="0"/>
                <a:ea typeface="Batang" panose="02030600000101010101" pitchFamily="18" charset="-127"/>
                <a:cs typeface="Batang" panose="02030600000101010101" pitchFamily="18" charset="-127"/>
              </a:rPr>
              <a:t>. </a:t>
            </a:r>
            <a:r>
              <a:rPr lang="ko-KR" altLang="en-US" sz="2800" kern="100" dirty="0">
                <a:solidFill>
                  <a:srgbClr val="000000"/>
                </a:solidFill>
                <a:effectLst/>
                <a:latin typeface="Century" panose="02040604050505020304" pitchFamily="18" charset="0"/>
                <a:ea typeface="Batang" panose="02030600000101010101" pitchFamily="18" charset="-127"/>
                <a:cs typeface="Batang" panose="02030600000101010101" pitchFamily="18" charset="-127"/>
              </a:rPr>
              <a:t>가끔 군대 갔다 온 남학생들이 술자리에서 군대 이야기를 하는 것을 종종 듣곤 했었다</a:t>
            </a:r>
            <a:r>
              <a:rPr lang="en-US" altLang="ko-KR" sz="2800" kern="100" dirty="0">
                <a:solidFill>
                  <a:srgbClr val="000000"/>
                </a:solidFill>
                <a:effectLst/>
                <a:latin typeface="Century" panose="02040604050505020304" pitchFamily="18" charset="0"/>
                <a:ea typeface="Batang" panose="02030600000101010101" pitchFamily="18" charset="-127"/>
                <a:cs typeface="Batang" panose="02030600000101010101" pitchFamily="18" charset="-127"/>
              </a:rPr>
              <a:t>. </a:t>
            </a:r>
            <a:r>
              <a:rPr lang="ko-KR" altLang="en-US" sz="2800" kern="100" dirty="0">
                <a:solidFill>
                  <a:srgbClr val="000000"/>
                </a:solidFill>
                <a:effectLst/>
                <a:latin typeface="Century" panose="02040604050505020304" pitchFamily="18" charset="0"/>
                <a:ea typeface="Batang" panose="02030600000101010101" pitchFamily="18" charset="-127"/>
                <a:cs typeface="Batang" panose="02030600000101010101" pitchFamily="18" charset="-127"/>
              </a:rPr>
              <a:t>지금은 남자들의 군대 이야기를 듣는 게 익숙해졌지만 처음에는 한국 남자 들이 군대 얘기를 하는 게 신기했다</a:t>
            </a:r>
            <a:r>
              <a:rPr lang="en-US" altLang="ko-KR" sz="2800" kern="100" dirty="0">
                <a:solidFill>
                  <a:srgbClr val="000000"/>
                </a:solidFill>
                <a:effectLst/>
                <a:latin typeface="Century" panose="02040604050505020304" pitchFamily="18" charset="0"/>
                <a:ea typeface="Batang" panose="02030600000101010101" pitchFamily="18" charset="-127"/>
                <a:cs typeface="Batang" panose="02030600000101010101" pitchFamily="18" charset="-127"/>
              </a:rPr>
              <a:t>. 2</a:t>
            </a:r>
            <a:r>
              <a:rPr lang="ko-KR" altLang="en-US" sz="2800" kern="100" dirty="0">
                <a:solidFill>
                  <a:srgbClr val="000000"/>
                </a:solidFill>
                <a:effectLst/>
                <a:latin typeface="Century" panose="02040604050505020304" pitchFamily="18" charset="0"/>
                <a:ea typeface="Batang" panose="02030600000101010101" pitchFamily="18" charset="-127"/>
                <a:cs typeface="Batang" panose="02030600000101010101" pitchFamily="18" charset="-127"/>
              </a:rPr>
              <a:t>년 동안 힘들게 지냈다고 하면서</a:t>
            </a:r>
            <a:r>
              <a:rPr lang="en-US" altLang="ko-KR" sz="2800" kern="100" dirty="0">
                <a:solidFill>
                  <a:srgbClr val="000000"/>
                </a:solidFill>
                <a:effectLst/>
                <a:latin typeface="Century" panose="02040604050505020304" pitchFamily="18" charset="0"/>
                <a:ea typeface="Batang" panose="02030600000101010101" pitchFamily="18" charset="-127"/>
                <a:cs typeface="Batang" panose="02030600000101010101" pitchFamily="18" charset="-127"/>
              </a:rPr>
              <a:t>, </a:t>
            </a:r>
            <a:r>
              <a:rPr lang="ko-KR" altLang="en-US" sz="2800" kern="100" dirty="0">
                <a:solidFill>
                  <a:srgbClr val="000000"/>
                </a:solidFill>
                <a:effectLst/>
                <a:latin typeface="Century" panose="02040604050505020304" pitchFamily="18" charset="0"/>
                <a:ea typeface="Batang" panose="02030600000101010101" pitchFamily="18" charset="-127"/>
                <a:cs typeface="Batang" panose="02030600000101010101" pitchFamily="18" charset="-127"/>
              </a:rPr>
              <a:t>그리고 다시는 가고 싶지 않다고 하면서</a:t>
            </a:r>
            <a:r>
              <a:rPr lang="en-US" altLang="ko-KR" sz="2800" kern="100" dirty="0">
                <a:solidFill>
                  <a:srgbClr val="000000"/>
                </a:solidFill>
                <a:effectLst/>
                <a:latin typeface="Century" panose="02040604050505020304" pitchFamily="18" charset="0"/>
                <a:ea typeface="Batang" panose="02030600000101010101" pitchFamily="18" charset="-127"/>
                <a:cs typeface="Batang" panose="02030600000101010101" pitchFamily="18" charset="-127"/>
              </a:rPr>
              <a:t>, </a:t>
            </a:r>
            <a:r>
              <a:rPr lang="ko-KR" altLang="en-US" sz="2800" kern="100" dirty="0">
                <a:solidFill>
                  <a:srgbClr val="000000"/>
                </a:solidFill>
                <a:effectLst/>
                <a:latin typeface="Century" panose="02040604050505020304" pitchFamily="18" charset="0"/>
                <a:ea typeface="Batang" panose="02030600000101010101" pitchFamily="18" charset="-127"/>
                <a:cs typeface="Batang" panose="02030600000101010101" pitchFamily="18" charset="-127"/>
              </a:rPr>
              <a:t>왜 군대 이야기를 재미있어 하는 것일까</a:t>
            </a:r>
            <a:r>
              <a:rPr lang="en-US" altLang="ko-KR" sz="2800" kern="100" dirty="0">
                <a:solidFill>
                  <a:srgbClr val="000000"/>
                </a:solidFill>
                <a:effectLst/>
                <a:latin typeface="Century" panose="02040604050505020304" pitchFamily="18" charset="0"/>
                <a:ea typeface="Batang" panose="02030600000101010101" pitchFamily="18" charset="-127"/>
                <a:cs typeface="Batang" panose="02030600000101010101" pitchFamily="18" charset="-127"/>
              </a:rPr>
              <a:t>? </a:t>
            </a:r>
            <a:r>
              <a:rPr lang="ko-KR" altLang="en-US" sz="2800" kern="100" dirty="0">
                <a:solidFill>
                  <a:srgbClr val="000000"/>
                </a:solidFill>
                <a:effectLst/>
                <a:latin typeface="Century" panose="02040604050505020304" pitchFamily="18" charset="0"/>
                <a:ea typeface="Batang" panose="02030600000101010101" pitchFamily="18" charset="-127"/>
                <a:cs typeface="Batang" panose="02030600000101010101" pitchFamily="18" charset="-127"/>
              </a:rPr>
              <a:t>나 같으면 생각도 하기 싫을 것 같은데</a:t>
            </a:r>
            <a:r>
              <a:rPr lang="en-US" altLang="ko-KR" sz="2800" kern="100" dirty="0">
                <a:solidFill>
                  <a:srgbClr val="000000"/>
                </a:solidFill>
                <a:effectLst/>
                <a:latin typeface="Century" panose="02040604050505020304" pitchFamily="18" charset="0"/>
                <a:ea typeface="Batang" panose="02030600000101010101" pitchFamily="18" charset="-127"/>
                <a:cs typeface="Batang" panose="02030600000101010101" pitchFamily="18" charset="-127"/>
              </a:rPr>
              <a:t>……. </a:t>
            </a:r>
            <a:r>
              <a:rPr lang="ko-KR" altLang="en-US" sz="2800" kern="100" dirty="0">
                <a:solidFill>
                  <a:srgbClr val="000000"/>
                </a:solidFill>
                <a:effectLst/>
                <a:latin typeface="Century" panose="02040604050505020304" pitchFamily="18" charset="0"/>
                <a:ea typeface="Batang" panose="02030600000101010101" pitchFamily="18" charset="-127"/>
                <a:cs typeface="Batang" panose="02030600000101010101" pitchFamily="18" charset="-127"/>
              </a:rPr>
              <a:t>아마도 군대에서의 시간이 힘들기는 했지만 일상생활을 떠나서 하는 특별한 경험이기 때문에 그만큼 추억도 많이 생기는 것 같다</a:t>
            </a:r>
            <a:r>
              <a:rPr lang="en-US" altLang="ko-KR" sz="2800" kern="100" dirty="0">
                <a:solidFill>
                  <a:srgbClr val="000000"/>
                </a:solidFill>
                <a:effectLst/>
                <a:latin typeface="Century" panose="02040604050505020304" pitchFamily="18" charset="0"/>
                <a:ea typeface="Batang" panose="02030600000101010101" pitchFamily="18" charset="-127"/>
                <a:cs typeface="Batang" panose="02030600000101010101" pitchFamily="18" charset="-127"/>
              </a:rPr>
              <a:t>. K</a:t>
            </a:r>
            <a:r>
              <a:rPr lang="ko-KR" altLang="en-US" sz="2800" kern="100" dirty="0">
                <a:solidFill>
                  <a:srgbClr val="000000"/>
                </a:solidFill>
                <a:effectLst/>
                <a:latin typeface="Century" panose="02040604050505020304" pitchFamily="18" charset="0"/>
                <a:ea typeface="Batang" panose="02030600000101010101" pitchFamily="18" charset="-127"/>
                <a:cs typeface="Batang" panose="02030600000101010101" pitchFamily="18" charset="-127"/>
              </a:rPr>
              <a:t>도 그곳에서 많은 추억을 쌓겠지</a:t>
            </a:r>
            <a:r>
              <a:rPr lang="en-US" altLang="ko-KR" sz="2800" kern="100" dirty="0">
                <a:solidFill>
                  <a:srgbClr val="000000"/>
                </a:solidFill>
                <a:effectLst/>
                <a:latin typeface="Century" panose="02040604050505020304" pitchFamily="18" charset="0"/>
                <a:ea typeface="Batang" panose="02030600000101010101" pitchFamily="18" charset="-127"/>
                <a:cs typeface="Batang" panose="02030600000101010101" pitchFamily="18" charset="-127"/>
              </a:rPr>
              <a:t>. 2</a:t>
            </a:r>
            <a:r>
              <a:rPr lang="ko-KR" altLang="en-US" sz="2800" kern="100" dirty="0">
                <a:solidFill>
                  <a:srgbClr val="000000"/>
                </a:solidFill>
                <a:effectLst/>
                <a:latin typeface="Century" panose="02040604050505020304" pitchFamily="18" charset="0"/>
                <a:ea typeface="Batang" panose="02030600000101010101" pitchFamily="18" charset="-127"/>
                <a:cs typeface="Batang" panose="02030600000101010101" pitchFamily="18" charset="-127"/>
              </a:rPr>
              <a:t>년 후 지금보다 더 멋있는 모습으로 돌아와서 노래하는 </a:t>
            </a:r>
            <a:r>
              <a:rPr lang="en-US" altLang="ko-KR" sz="2800" kern="100" dirty="0">
                <a:solidFill>
                  <a:srgbClr val="000000"/>
                </a:solidFill>
                <a:effectLst/>
                <a:latin typeface="Century" panose="02040604050505020304" pitchFamily="18" charset="0"/>
                <a:ea typeface="Batang" panose="02030600000101010101" pitchFamily="18" charset="-127"/>
                <a:cs typeface="Batang" panose="02030600000101010101" pitchFamily="18" charset="-127"/>
              </a:rPr>
              <a:t>K</a:t>
            </a:r>
            <a:r>
              <a:rPr lang="ko-KR" altLang="en-US" sz="2800" kern="100" dirty="0">
                <a:solidFill>
                  <a:srgbClr val="000000"/>
                </a:solidFill>
                <a:effectLst/>
                <a:latin typeface="Century" panose="02040604050505020304" pitchFamily="18" charset="0"/>
                <a:ea typeface="Batang" panose="02030600000101010101" pitchFamily="18" charset="-127"/>
                <a:cs typeface="Batang" panose="02030600000101010101" pitchFamily="18" charset="-127"/>
              </a:rPr>
              <a:t>를 기대해 본다</a:t>
            </a:r>
            <a:r>
              <a:rPr lang="en-US" altLang="ko-KR" sz="2800" kern="100" dirty="0">
                <a:solidFill>
                  <a:srgbClr val="000000"/>
                </a:solidFill>
                <a:effectLst/>
                <a:latin typeface="Century" panose="02040604050505020304" pitchFamily="18" charset="0"/>
                <a:ea typeface="Batang" panose="02030600000101010101" pitchFamily="18" charset="-127"/>
                <a:cs typeface="Batang" panose="02030600000101010101" pitchFamily="18" charset="-127"/>
              </a:rPr>
              <a:t>.</a:t>
            </a:r>
            <a:endParaRPr kumimoji="1" lang="ja-JP" altLang="en-US" sz="2800" dirty="0"/>
          </a:p>
        </p:txBody>
      </p:sp>
    </p:spTree>
    <p:extLst>
      <p:ext uri="{BB962C8B-B14F-4D97-AF65-F5344CB8AC3E}">
        <p14:creationId xmlns:p14="http://schemas.microsoft.com/office/powerpoint/2010/main" val="32534028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273208C6-BF3C-4D36-A02E-1C0003E24EC9}"/>
              </a:ext>
            </a:extLst>
          </p:cNvPr>
          <p:cNvSpPr/>
          <p:nvPr/>
        </p:nvSpPr>
        <p:spPr>
          <a:xfrm>
            <a:off x="342898" y="93689"/>
            <a:ext cx="6320792" cy="773240"/>
          </a:xfrm>
          <a:prstGeom prst="roundRect">
            <a:avLst/>
          </a:prstGeom>
          <a:ln w="38100">
            <a:solidFill>
              <a:schemeClr val="accent6">
                <a:lumMod val="40000"/>
                <a:lumOff val="60000"/>
              </a:schemeClr>
            </a:solid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7-</a:t>
            </a:r>
            <a:r>
              <a:rPr lang="ja-JP" altLang="en-US"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⑰　平壌の地下鉄 </a:t>
            </a:r>
            <a:r>
              <a:rPr lang="ko-KR" altLang="en-US" sz="3600" b="1" kern="0" dirty="0" err="1">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혁신선</a:t>
            </a:r>
            <a:endParaRPr lang="en-US" altLang="ko-KR" sz="3600" b="1" kern="0" dirty="0">
              <a:effectLst>
                <a:outerShdw blurRad="38100" dist="38100" dir="2700000" algn="tl">
                  <a:srgbClr val="000000">
                    <a:alpha val="43137"/>
                  </a:srgbClr>
                </a:outerShdw>
              </a:effectLst>
              <a:latin typeface="Gulim" panose="020B0600000101010101" pitchFamily="34" charset="-127"/>
              <a:ea typeface="Gulim" panose="020B0600000101010101" pitchFamily="34" charset="-127"/>
            </a:endParaRPr>
          </a:p>
        </p:txBody>
      </p:sp>
      <p:pic>
        <p:nvPicPr>
          <p:cNvPr id="3" name="図 2">
            <a:extLst>
              <a:ext uri="{FF2B5EF4-FFF2-40B4-BE49-F238E27FC236}">
                <a16:creationId xmlns:a16="http://schemas.microsoft.com/office/drawing/2014/main" id="{14176DE1-8CDB-49E4-9C25-FA69644D61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4519" y="0"/>
            <a:ext cx="5277481" cy="4320291"/>
          </a:xfrm>
          <a:prstGeom prst="rect">
            <a:avLst/>
          </a:prstGeom>
        </p:spPr>
      </p:pic>
      <p:graphicFrame>
        <p:nvGraphicFramePr>
          <p:cNvPr id="2" name="表 1">
            <a:extLst>
              <a:ext uri="{FF2B5EF4-FFF2-40B4-BE49-F238E27FC236}">
                <a16:creationId xmlns:a16="http://schemas.microsoft.com/office/drawing/2014/main" id="{20CB8134-8B42-445A-9B6C-95E1B248219C}"/>
              </a:ext>
            </a:extLst>
          </p:cNvPr>
          <p:cNvGraphicFramePr>
            <a:graphicFrameLocks noGrp="1"/>
          </p:cNvGraphicFramePr>
          <p:nvPr>
            <p:extLst>
              <p:ext uri="{D42A27DB-BD31-4B8C-83A1-F6EECF244321}">
                <p14:modId xmlns:p14="http://schemas.microsoft.com/office/powerpoint/2010/main" val="3953857487"/>
              </p:ext>
            </p:extLst>
          </p:nvPr>
        </p:nvGraphicFramePr>
        <p:xfrm>
          <a:off x="148275" y="1125015"/>
          <a:ext cx="6640830" cy="5241495"/>
        </p:xfrm>
        <a:graphic>
          <a:graphicData uri="http://schemas.openxmlformats.org/drawingml/2006/table">
            <a:tbl>
              <a:tblPr firstRow="1" firstCol="1" bandRow="1">
                <a:tableStyleId>{5C22544A-7EE6-4342-B048-85BDC9FD1C3A}</a:tableStyleId>
              </a:tblPr>
              <a:tblGrid>
                <a:gridCol w="3017835">
                  <a:extLst>
                    <a:ext uri="{9D8B030D-6E8A-4147-A177-3AD203B41FA5}">
                      <a16:colId xmlns:a16="http://schemas.microsoft.com/office/drawing/2014/main" val="735432244"/>
                    </a:ext>
                  </a:extLst>
                </a:gridCol>
                <a:gridCol w="1451610">
                  <a:extLst>
                    <a:ext uri="{9D8B030D-6E8A-4147-A177-3AD203B41FA5}">
                      <a16:colId xmlns:a16="http://schemas.microsoft.com/office/drawing/2014/main" val="2682034427"/>
                    </a:ext>
                  </a:extLst>
                </a:gridCol>
                <a:gridCol w="2171385">
                  <a:extLst>
                    <a:ext uri="{9D8B030D-6E8A-4147-A177-3AD203B41FA5}">
                      <a16:colId xmlns:a16="http://schemas.microsoft.com/office/drawing/2014/main" val="3289682784"/>
                    </a:ext>
                  </a:extLst>
                </a:gridCol>
              </a:tblGrid>
              <a:tr h="429466">
                <a:tc>
                  <a:txBody>
                    <a:bodyPr/>
                    <a:lstStyle/>
                    <a:p>
                      <a:pPr algn="ctr">
                        <a:lnSpc>
                          <a:spcPts val="1800"/>
                        </a:lnSpc>
                      </a:pPr>
                      <a:r>
                        <a:rPr lang="ko-KR" sz="2000" kern="100" dirty="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rPr>
                        <a:t>역명</a:t>
                      </a:r>
                      <a:endParaRPr lang="ja-JP" sz="2000" kern="100" dirty="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algn="ctr">
                        <a:lnSpc>
                          <a:spcPts val="1800"/>
                        </a:lnSpc>
                      </a:pPr>
                      <a:r>
                        <a:rPr lang="ko-KR" sz="2000" kern="100" dirty="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rPr>
                        <a:t>접속 노선</a:t>
                      </a:r>
                      <a:endParaRPr lang="ja-JP" sz="2000" kern="100" dirty="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tc>
                  <a:txBody>
                    <a:bodyPr/>
                    <a:lstStyle/>
                    <a:p>
                      <a:pPr algn="ctr">
                        <a:lnSpc>
                          <a:spcPts val="1800"/>
                        </a:lnSpc>
                      </a:pPr>
                      <a:r>
                        <a:rPr lang="ko-KR" sz="2000" kern="100" dirty="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rPr>
                        <a:t>비고</a:t>
                      </a:r>
                      <a:endParaRPr lang="ja-JP" sz="2000" kern="100" dirty="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94611054"/>
                  </a:ext>
                </a:extLst>
              </a:tr>
              <a:tr h="429861">
                <a:tc>
                  <a:txBody>
                    <a:bodyPr/>
                    <a:lstStyle/>
                    <a:p>
                      <a:pPr algn="l">
                        <a:lnSpc>
                          <a:spcPts val="1800"/>
                        </a:lnSpc>
                      </a:pPr>
                      <a:r>
                        <a:rPr lang="ko-KR" sz="2000" b="0" kern="100" dirty="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rPr>
                        <a:t>광복</a:t>
                      </a:r>
                      <a:r>
                        <a:rPr lang="ja-JP" altLang="en-US" sz="2000" b="0" kern="100" dirty="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rPr>
                        <a:t>戰勝</a:t>
                      </a:r>
                      <a:r>
                        <a:rPr lang="en-US" sz="2000" b="0" kern="100" dirty="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rPr>
                        <a:t>(</a:t>
                      </a:r>
                      <a:r>
                        <a:rPr lang="ko-KR" sz="2000" b="0" kern="100" dirty="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rPr>
                        <a:t>광복다리</a:t>
                      </a:r>
                      <a:r>
                        <a:rPr lang="en-US" sz="2000" b="0" kern="100" dirty="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rPr>
                        <a:t>)</a:t>
                      </a:r>
                      <a:endParaRPr lang="ja-JP" sz="2000" b="0" kern="100" dirty="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l">
                        <a:lnSpc>
                          <a:spcPts val="1800"/>
                        </a:lnSpc>
                      </a:pPr>
                      <a:r>
                        <a:rPr lang="en-US" sz="2000" kern="10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rPr>
                        <a:t> </a:t>
                      </a:r>
                      <a:endParaRPr lang="ja-JP" sz="2000" kern="10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l">
                        <a:lnSpc>
                          <a:spcPts val="1800"/>
                        </a:lnSpc>
                      </a:pPr>
                      <a:r>
                        <a:rPr lang="en-US" sz="2000" kern="10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rPr>
                        <a:t> </a:t>
                      </a:r>
                      <a:endParaRPr lang="ja-JP" sz="2000" kern="10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040246424"/>
                  </a:ext>
                </a:extLst>
              </a:tr>
              <a:tr h="429466">
                <a:tc>
                  <a:txBody>
                    <a:bodyPr/>
                    <a:lstStyle/>
                    <a:p>
                      <a:pPr algn="l">
                        <a:lnSpc>
                          <a:spcPts val="1800"/>
                        </a:lnSpc>
                      </a:pPr>
                      <a:r>
                        <a:rPr lang="ko-KR" sz="2000" b="0" kern="100" dirty="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rPr>
                        <a:t>건국</a:t>
                      </a:r>
                      <a:r>
                        <a:rPr lang="ja-JP" altLang="en-US" sz="2000" b="0" kern="100" dirty="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rPr>
                        <a:t>建國</a:t>
                      </a:r>
                      <a:r>
                        <a:rPr lang="en-US" sz="2000" b="0" kern="100" dirty="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rPr>
                        <a:t>(</a:t>
                      </a:r>
                      <a:r>
                        <a:rPr lang="ko-KR" sz="2000" b="0" kern="100" dirty="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rPr>
                        <a:t>보통강</a:t>
                      </a:r>
                      <a:r>
                        <a:rPr lang="en-US" sz="2000" b="0" kern="100" dirty="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rPr>
                        <a:t>)</a:t>
                      </a:r>
                      <a:endParaRPr lang="ja-JP" sz="2000" b="0" kern="100" dirty="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l">
                        <a:lnSpc>
                          <a:spcPts val="1800"/>
                        </a:lnSpc>
                      </a:pPr>
                      <a:r>
                        <a:rPr lang="en-US" sz="2000" kern="10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rPr>
                        <a:t> </a:t>
                      </a:r>
                      <a:endParaRPr lang="ja-JP" sz="2000" kern="10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l">
                        <a:lnSpc>
                          <a:spcPts val="1800"/>
                        </a:lnSpc>
                      </a:pPr>
                      <a:r>
                        <a:rPr lang="en-US" sz="2000" kern="10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rPr>
                        <a:t> </a:t>
                      </a:r>
                      <a:endParaRPr lang="ja-JP" sz="2000" kern="10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413719892"/>
                  </a:ext>
                </a:extLst>
              </a:tr>
              <a:tr h="429466">
                <a:tc>
                  <a:txBody>
                    <a:bodyPr/>
                    <a:lstStyle/>
                    <a:p>
                      <a:pPr algn="l">
                        <a:lnSpc>
                          <a:spcPts val="1800"/>
                        </a:lnSpc>
                      </a:pPr>
                      <a:r>
                        <a:rPr lang="ko-KR" sz="2000" b="0" kern="100" dirty="0" err="1">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rPr>
                        <a:t>황금벌</a:t>
                      </a:r>
                      <a:r>
                        <a:rPr lang="ja-JP" altLang="en-US" sz="2000" b="0" kern="100" dirty="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rPr>
                        <a:t>黃金</a:t>
                      </a:r>
                      <a:r>
                        <a:rPr lang="ko-KR" altLang="en-US" sz="2000" b="0" kern="100" dirty="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rPr>
                        <a:t>벌 </a:t>
                      </a:r>
                      <a:r>
                        <a:rPr lang="en-US" sz="2000" b="0" kern="100" dirty="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rPr>
                        <a:t>(</a:t>
                      </a:r>
                      <a:r>
                        <a:rPr lang="ko-KR" sz="2000" b="0" kern="100" dirty="0" err="1">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rPr>
                        <a:t>경흥강</a:t>
                      </a:r>
                      <a:r>
                        <a:rPr lang="en-US" sz="2000" b="0" kern="100" dirty="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rPr>
                        <a:t>)</a:t>
                      </a:r>
                      <a:endParaRPr lang="ja-JP" sz="2000" b="0" kern="100" dirty="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l">
                        <a:lnSpc>
                          <a:spcPts val="1800"/>
                        </a:lnSpc>
                      </a:pPr>
                      <a:r>
                        <a:rPr lang="en-US" sz="2000" kern="10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rPr>
                        <a:t> </a:t>
                      </a:r>
                      <a:endParaRPr lang="ja-JP" sz="2000" kern="10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l">
                        <a:lnSpc>
                          <a:spcPts val="1800"/>
                        </a:lnSpc>
                      </a:pPr>
                      <a:r>
                        <a:rPr lang="en-US" sz="2000" kern="10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rPr>
                        <a:t> </a:t>
                      </a:r>
                      <a:endParaRPr lang="ja-JP" sz="2000" kern="10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3938793499"/>
                  </a:ext>
                </a:extLst>
              </a:tr>
              <a:tr h="406251">
                <a:tc>
                  <a:txBody>
                    <a:bodyPr/>
                    <a:lstStyle/>
                    <a:p>
                      <a:pPr algn="l">
                        <a:lnSpc>
                          <a:spcPts val="1800"/>
                        </a:lnSpc>
                      </a:pPr>
                      <a:r>
                        <a:rPr lang="ko-KR" sz="2000" b="0" kern="100" dirty="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rPr>
                        <a:t>건설</a:t>
                      </a:r>
                      <a:r>
                        <a:rPr lang="ja-JP" altLang="en-US" sz="2000" b="0" kern="100" dirty="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rPr>
                        <a:t>建設</a:t>
                      </a:r>
                      <a:r>
                        <a:rPr lang="en-US" sz="2000" b="0" kern="100" dirty="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rPr>
                        <a:t>(</a:t>
                      </a:r>
                      <a:r>
                        <a:rPr lang="ko-KR" sz="2000" b="0" kern="100" dirty="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rPr>
                        <a:t>류경호텔</a:t>
                      </a:r>
                      <a:r>
                        <a:rPr lang="en-US" sz="2000" b="0" kern="100" dirty="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rPr>
                        <a:t>)</a:t>
                      </a:r>
                      <a:endParaRPr lang="ja-JP" sz="2000" b="0" kern="100" dirty="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l">
                        <a:lnSpc>
                          <a:spcPts val="1800"/>
                        </a:lnSpc>
                      </a:pPr>
                      <a:r>
                        <a:rPr lang="en-US" sz="2000" kern="10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rPr>
                        <a:t> </a:t>
                      </a:r>
                      <a:endParaRPr lang="ja-JP" sz="2000" kern="10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l">
                        <a:lnSpc>
                          <a:spcPts val="1800"/>
                        </a:lnSpc>
                      </a:pPr>
                      <a:r>
                        <a:rPr lang="en-US" sz="2000" kern="10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rPr>
                        <a:t> </a:t>
                      </a:r>
                      <a:endParaRPr lang="ja-JP" sz="2000" kern="10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037033360"/>
                  </a:ext>
                </a:extLst>
              </a:tr>
              <a:tr h="417858">
                <a:tc>
                  <a:txBody>
                    <a:bodyPr/>
                    <a:lstStyle/>
                    <a:p>
                      <a:pPr algn="l">
                        <a:lnSpc>
                          <a:spcPts val="1800"/>
                        </a:lnSpc>
                      </a:pPr>
                      <a:r>
                        <a:rPr lang="ko-KR" sz="2000" b="0" kern="100" dirty="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rPr>
                        <a:t>혁신</a:t>
                      </a:r>
                      <a:r>
                        <a:rPr lang="ja-JP" altLang="en-US" sz="2000" b="0" kern="100" dirty="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rPr>
                        <a:t>革新</a:t>
                      </a:r>
                      <a:r>
                        <a:rPr lang="en-US" sz="2000" b="0" kern="100" dirty="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rPr>
                        <a:t>(</a:t>
                      </a:r>
                      <a:r>
                        <a:rPr lang="ko-KR" sz="2000" b="0" kern="100" dirty="0" err="1">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rPr>
                        <a:t>서평양려관</a:t>
                      </a:r>
                      <a:r>
                        <a:rPr lang="en-US" sz="2000" b="0" kern="100" dirty="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rPr>
                        <a:t>)</a:t>
                      </a:r>
                      <a:endParaRPr lang="ja-JP" sz="2000" b="0" kern="100" dirty="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l">
                        <a:lnSpc>
                          <a:spcPts val="1800"/>
                        </a:lnSpc>
                      </a:pPr>
                      <a:r>
                        <a:rPr lang="en-US" sz="2000" kern="10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rPr>
                        <a:t> </a:t>
                      </a:r>
                      <a:endParaRPr lang="ja-JP" sz="2000" kern="10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l">
                        <a:lnSpc>
                          <a:spcPts val="1800"/>
                        </a:lnSpc>
                      </a:pPr>
                      <a:r>
                        <a:rPr lang="en-US" sz="2000" kern="10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rPr>
                        <a:t> </a:t>
                      </a:r>
                      <a:endParaRPr lang="ja-JP" sz="2000" kern="10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158625121"/>
                  </a:ext>
                </a:extLst>
              </a:tr>
              <a:tr h="1079096">
                <a:tc>
                  <a:txBody>
                    <a:bodyPr/>
                    <a:lstStyle/>
                    <a:p>
                      <a:pPr algn="l">
                        <a:lnSpc>
                          <a:spcPts val="1800"/>
                        </a:lnSpc>
                      </a:pPr>
                      <a:r>
                        <a:rPr lang="ko-KR" sz="2000" b="0" kern="100" dirty="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rPr>
                        <a:t>전승</a:t>
                      </a:r>
                      <a:r>
                        <a:rPr lang="ko-KR" altLang="en-US" sz="2000" b="0" kern="100" dirty="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rPr>
                        <a:t>戰勝</a:t>
                      </a:r>
                      <a:endParaRPr lang="en-US" altLang="ko-KR" sz="2000" b="0" kern="100" dirty="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endParaRPr>
                    </a:p>
                    <a:p>
                      <a:pPr algn="l">
                        <a:lnSpc>
                          <a:spcPts val="1800"/>
                        </a:lnSpc>
                      </a:pPr>
                      <a:r>
                        <a:rPr lang="en-US" sz="2000" b="0" kern="100" dirty="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rPr>
                        <a:t>(</a:t>
                      </a:r>
                      <a:r>
                        <a:rPr lang="ko-KR" sz="2000" b="0" kern="100" dirty="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rPr>
                        <a:t>지하철도박물관</a:t>
                      </a:r>
                      <a:r>
                        <a:rPr lang="en-US" sz="2000" b="0" kern="100" dirty="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rPr>
                        <a:t>)</a:t>
                      </a:r>
                      <a:endParaRPr lang="ja-JP" sz="2000" b="0" kern="100" dirty="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l">
                        <a:lnSpc>
                          <a:spcPts val="1800"/>
                        </a:lnSpc>
                      </a:pPr>
                      <a:r>
                        <a:rPr lang="ko-KR" sz="2000" kern="100" dirty="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rPr>
                        <a:t>천리마선</a:t>
                      </a:r>
                      <a:endParaRPr lang="en-US" altLang="ko-KR" sz="2000" kern="100" dirty="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endParaRPr>
                    </a:p>
                    <a:p>
                      <a:pPr algn="l">
                        <a:lnSpc>
                          <a:spcPts val="1800"/>
                        </a:lnSpc>
                      </a:pPr>
                      <a:r>
                        <a:rPr lang="en-US" sz="2000" kern="100" dirty="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rPr>
                        <a:t>(</a:t>
                      </a:r>
                      <a:r>
                        <a:rPr lang="ko-KR" sz="2000" kern="100" dirty="0" err="1">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rPr>
                        <a:t>전우역</a:t>
                      </a:r>
                      <a:r>
                        <a:rPr lang="en-US" sz="2000" kern="100" dirty="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rPr>
                        <a:t>)</a:t>
                      </a:r>
                      <a:endParaRPr lang="ja-JP" sz="2000" kern="100" dirty="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l">
                        <a:lnSpc>
                          <a:spcPts val="1800"/>
                        </a:lnSpc>
                      </a:pPr>
                      <a:r>
                        <a:rPr lang="en-US" sz="2000" kern="10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rPr>
                        <a:t> </a:t>
                      </a:r>
                      <a:endParaRPr lang="ja-JP" sz="2000" kern="10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1989015486"/>
                  </a:ext>
                </a:extLst>
              </a:tr>
              <a:tr h="459313">
                <a:tc>
                  <a:txBody>
                    <a:bodyPr/>
                    <a:lstStyle/>
                    <a:p>
                      <a:pPr algn="l">
                        <a:lnSpc>
                          <a:spcPts val="1800"/>
                        </a:lnSpc>
                      </a:pPr>
                      <a:r>
                        <a:rPr lang="ko-KR" sz="2000" b="0" kern="100" dirty="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rPr>
                        <a:t>삼흥</a:t>
                      </a:r>
                      <a:r>
                        <a:rPr lang="ko-KR" altLang="en-US" sz="2000" b="0" kern="100" dirty="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rPr>
                        <a:t>三興</a:t>
                      </a:r>
                      <a:r>
                        <a:rPr lang="en-US" sz="2000" b="0" kern="100" dirty="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rPr>
                        <a:t>(</a:t>
                      </a:r>
                      <a:r>
                        <a:rPr lang="ko-KR" sz="2000" b="0" kern="100" dirty="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rPr>
                        <a:t>종합대학</a:t>
                      </a:r>
                      <a:r>
                        <a:rPr lang="en-US" sz="2000" b="0" kern="100" dirty="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rPr>
                        <a:t>)</a:t>
                      </a:r>
                      <a:endParaRPr lang="ja-JP" sz="2000" b="0" kern="100" dirty="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l">
                        <a:lnSpc>
                          <a:spcPts val="1800"/>
                        </a:lnSpc>
                      </a:pPr>
                      <a:r>
                        <a:rPr lang="en-US" sz="2000" kern="10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rPr>
                        <a:t> </a:t>
                      </a:r>
                      <a:endParaRPr lang="ja-JP" sz="2000" kern="10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l">
                        <a:lnSpc>
                          <a:spcPts val="1800"/>
                        </a:lnSpc>
                      </a:pPr>
                      <a:r>
                        <a:rPr lang="en-US" sz="2000" kern="10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rPr>
                        <a:t> </a:t>
                      </a:r>
                      <a:endParaRPr lang="ja-JP" sz="2000" kern="10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526727399"/>
                  </a:ext>
                </a:extLst>
              </a:tr>
              <a:tr h="696431">
                <a:tc>
                  <a:txBody>
                    <a:bodyPr/>
                    <a:lstStyle/>
                    <a:p>
                      <a:pPr algn="l">
                        <a:lnSpc>
                          <a:spcPts val="1800"/>
                        </a:lnSpc>
                      </a:pPr>
                      <a:r>
                        <a:rPr lang="ko-KR" sz="2000" b="0" kern="100" dirty="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rPr>
                        <a:t>광명</a:t>
                      </a:r>
                      <a:r>
                        <a:rPr lang="ko-KR" altLang="en-US" sz="2000" b="0" kern="100" dirty="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rPr>
                        <a:t>光明</a:t>
                      </a:r>
                      <a:endParaRPr lang="ja-JP" sz="2000" b="0" kern="100" dirty="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l">
                        <a:lnSpc>
                          <a:spcPts val="1800"/>
                        </a:lnSpc>
                      </a:pPr>
                      <a:r>
                        <a:rPr lang="en-US" sz="2000" kern="10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rPr>
                        <a:t> </a:t>
                      </a:r>
                      <a:endParaRPr lang="ja-JP" sz="2000" kern="10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l">
                        <a:lnSpc>
                          <a:spcPts val="1800"/>
                        </a:lnSpc>
                      </a:pPr>
                      <a:r>
                        <a:rPr lang="ko-KR" sz="1800" kern="100" dirty="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rPr>
                        <a:t>금수산태양궁전과 연결되어 있는 관계로 폐쇄함</a:t>
                      </a:r>
                      <a:r>
                        <a:rPr lang="en-US" sz="1800" kern="100" dirty="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rPr>
                        <a:t>.</a:t>
                      </a:r>
                      <a:endParaRPr lang="ja-JP" sz="1800" kern="100" dirty="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4100853848"/>
                  </a:ext>
                </a:extLst>
              </a:tr>
              <a:tr h="464287">
                <a:tc>
                  <a:txBody>
                    <a:bodyPr/>
                    <a:lstStyle/>
                    <a:p>
                      <a:pPr algn="l">
                        <a:lnSpc>
                          <a:spcPts val="1800"/>
                        </a:lnSpc>
                      </a:pPr>
                      <a:endParaRPr lang="en-US" altLang="ja-JP" sz="2000" b="0" kern="100" dirty="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endParaRPr>
                    </a:p>
                    <a:p>
                      <a:pPr algn="l">
                        <a:lnSpc>
                          <a:spcPts val="1800"/>
                        </a:lnSpc>
                      </a:pPr>
                      <a:r>
                        <a:rPr lang="ja-JP" sz="2000" b="0" kern="100" dirty="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rPr>
                        <a:t>락원</a:t>
                      </a:r>
                      <a:r>
                        <a:rPr lang="ja-JP" altLang="en-US" sz="2000" b="0" kern="100" dirty="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rPr>
                        <a:t>樂園</a:t>
                      </a:r>
                      <a:r>
                        <a:rPr lang="en-US" sz="2000" b="0" kern="100" dirty="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rPr>
                        <a:t>(</a:t>
                      </a:r>
                      <a:r>
                        <a:rPr lang="ja-JP" sz="2000" b="0" kern="100" dirty="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rPr>
                        <a:t>동물원</a:t>
                      </a:r>
                      <a:r>
                        <a:rPr lang="en-US" sz="2000" b="0" kern="100" dirty="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rPr>
                        <a:t>)	</a:t>
                      </a:r>
                      <a:endParaRPr lang="ja-JP" sz="2000" b="0" kern="100" dirty="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l">
                        <a:lnSpc>
                          <a:spcPts val="1800"/>
                        </a:lnSpc>
                      </a:pPr>
                      <a:r>
                        <a:rPr lang="en-US" sz="2000" kern="100" dirty="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rPr>
                        <a:t> </a:t>
                      </a:r>
                      <a:endParaRPr lang="ja-JP" sz="2000" kern="100" dirty="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pPr algn="l">
                        <a:lnSpc>
                          <a:spcPts val="1800"/>
                        </a:lnSpc>
                      </a:pPr>
                      <a:r>
                        <a:rPr lang="en-US" sz="2000" kern="100" dirty="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rPr>
                        <a:t> </a:t>
                      </a:r>
                      <a:endParaRPr lang="ja-JP" sz="2000" kern="100" dirty="0">
                        <a:ln>
                          <a:solidFill>
                            <a:schemeClr val="accent1">
                              <a:lumMod val="75000"/>
                            </a:schemeClr>
                          </a:solidFill>
                        </a:ln>
                        <a:solidFill>
                          <a:schemeClr val="accent1">
                            <a:lumMod val="75000"/>
                          </a:schemeClr>
                        </a:solidFill>
                        <a:effectLst/>
                        <a:latin typeface="Batang" panose="02030600000101010101" pitchFamily="18" charset="-127"/>
                        <a:ea typeface="Batang" panose="02030600000101010101" pitchFamily="18" charset="-127"/>
                        <a:cs typeface="Times New Roman" panose="02020603050405020304" pitchFamily="18" charset="0"/>
                      </a:endParaRPr>
                    </a:p>
                  </a:txBody>
                  <a:tcPr marL="68580" marR="68580" marT="0"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420682131"/>
                  </a:ext>
                </a:extLst>
              </a:tr>
            </a:tbl>
          </a:graphicData>
        </a:graphic>
      </p:graphicFrame>
    </p:spTree>
    <p:extLst>
      <p:ext uri="{BB962C8B-B14F-4D97-AF65-F5344CB8AC3E}">
        <p14:creationId xmlns:p14="http://schemas.microsoft.com/office/powerpoint/2010/main" val="21534552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8AA0DD4A-706F-48EB-9797-969FE37ABF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4979" y="217170"/>
            <a:ext cx="6048433" cy="6547141"/>
          </a:xfrm>
          <a:prstGeom prst="rect">
            <a:avLst/>
          </a:prstGeom>
        </p:spPr>
      </p:pic>
      <p:sp>
        <p:nvSpPr>
          <p:cNvPr id="5" name="四角形: 角を丸くする 4">
            <a:extLst>
              <a:ext uri="{FF2B5EF4-FFF2-40B4-BE49-F238E27FC236}">
                <a16:creationId xmlns:a16="http://schemas.microsoft.com/office/drawing/2014/main" id="{273208C6-BF3C-4D36-A02E-1C0003E24EC9}"/>
              </a:ext>
            </a:extLst>
          </p:cNvPr>
          <p:cNvSpPr/>
          <p:nvPr/>
        </p:nvSpPr>
        <p:spPr>
          <a:xfrm>
            <a:off x="240030" y="93689"/>
            <a:ext cx="7383780" cy="773240"/>
          </a:xfrm>
          <a:prstGeom prst="roundRect">
            <a:avLst/>
          </a:prstGeom>
          <a:ln w="38100">
            <a:solidFill>
              <a:schemeClr val="accent6">
                <a:lumMod val="40000"/>
                <a:lumOff val="60000"/>
              </a:schemeClr>
            </a:solid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7-</a:t>
            </a:r>
            <a:r>
              <a:rPr lang="ja-JP" altLang="en-US"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⑰ 平壌の交通 </a:t>
            </a:r>
            <a:r>
              <a:rPr lang="ko-KR" altLang="en-US" sz="3600" b="1" kern="0" dirty="0" err="1">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트램</a:t>
            </a:r>
            <a:r>
              <a:rPr lang="en-US" altLang="ko-KR" sz="3600" b="1" kern="0" dirty="0">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a:t>
            </a:r>
            <a:r>
              <a:rPr lang="ko-KR" altLang="en-US" sz="3600" b="1" kern="0" dirty="0">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궤도전차</a:t>
            </a:r>
            <a:r>
              <a:rPr lang="en-US" altLang="ko-KR" sz="3600" b="1" kern="0" dirty="0">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a:t>
            </a:r>
            <a:r>
              <a:rPr lang="ja-JP" altLang="en-US" sz="3600" b="1" kern="0" dirty="0">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 </a:t>
            </a:r>
            <a:endParaRPr lang="en-US" altLang="ko-KR" sz="3600" b="1" kern="0" dirty="0">
              <a:effectLst>
                <a:outerShdw blurRad="38100" dist="38100" dir="2700000" algn="tl">
                  <a:srgbClr val="000000">
                    <a:alpha val="43137"/>
                  </a:srgbClr>
                </a:outerShdw>
              </a:effectLst>
              <a:latin typeface="Gulim" panose="020B0600000101010101" pitchFamily="34" charset="-127"/>
              <a:ea typeface="Gulim" panose="020B0600000101010101" pitchFamily="34" charset="-127"/>
            </a:endParaRPr>
          </a:p>
        </p:txBody>
      </p:sp>
      <p:pic>
        <p:nvPicPr>
          <p:cNvPr id="8" name="図 7">
            <a:extLst>
              <a:ext uri="{FF2B5EF4-FFF2-40B4-BE49-F238E27FC236}">
                <a16:creationId xmlns:a16="http://schemas.microsoft.com/office/drawing/2014/main" id="{09DD84D4-B942-4E84-B5E0-891F81A6E2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898" y="1004964"/>
            <a:ext cx="3817622" cy="2863217"/>
          </a:xfrm>
          <a:prstGeom prst="rect">
            <a:avLst/>
          </a:prstGeom>
        </p:spPr>
      </p:pic>
      <p:pic>
        <p:nvPicPr>
          <p:cNvPr id="10" name="図 9">
            <a:extLst>
              <a:ext uri="{FF2B5EF4-FFF2-40B4-BE49-F238E27FC236}">
                <a16:creationId xmlns:a16="http://schemas.microsoft.com/office/drawing/2014/main" id="{AFA8655E-2FA2-43B2-8AB1-06CCF45780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3" y="3971927"/>
            <a:ext cx="3848097" cy="2886073"/>
          </a:xfrm>
          <a:prstGeom prst="rect">
            <a:avLst/>
          </a:prstGeom>
        </p:spPr>
      </p:pic>
    </p:spTree>
    <p:extLst>
      <p:ext uri="{BB962C8B-B14F-4D97-AF65-F5344CB8AC3E}">
        <p14:creationId xmlns:p14="http://schemas.microsoft.com/office/powerpoint/2010/main" val="24573388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オンライン メディア 1" title="[요즘 북한은] 평양 ‘지하궁전’ 지하철 새 단장 외 / KBS뉴스(News)">
            <a:hlinkClick r:id="" action="ppaction://media"/>
            <a:extLst>
              <a:ext uri="{FF2B5EF4-FFF2-40B4-BE49-F238E27FC236}">
                <a16:creationId xmlns:a16="http://schemas.microsoft.com/office/drawing/2014/main" id="{6B073AA0-A41D-4A54-AEA5-9742F12BBF4B}"/>
              </a:ext>
            </a:extLst>
          </p:cNvPr>
          <p:cNvPicPr>
            <a:picLocks noRot="1" noChangeAspect="1"/>
          </p:cNvPicPr>
          <p:nvPr>
            <a:videoFile r:link="rId1"/>
          </p:nvPr>
        </p:nvPicPr>
        <p:blipFill>
          <a:blip r:embed="rId3"/>
          <a:stretch>
            <a:fillRect/>
          </a:stretch>
        </p:blipFill>
        <p:spPr>
          <a:xfrm>
            <a:off x="0" y="-15240"/>
            <a:ext cx="12165027" cy="6873240"/>
          </a:xfrm>
          <a:prstGeom prst="rect">
            <a:avLst/>
          </a:prstGeom>
        </p:spPr>
      </p:pic>
    </p:spTree>
    <p:extLst>
      <p:ext uri="{BB962C8B-B14F-4D97-AF65-F5344CB8AC3E}">
        <p14:creationId xmlns:p14="http://schemas.microsoft.com/office/powerpoint/2010/main" val="290846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4EBDD947-1A8D-4E58-B873-533670ECC4E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64772" y="0"/>
            <a:ext cx="9418919" cy="6875435"/>
          </a:xfrm>
          <a:prstGeom prst="rect">
            <a:avLst/>
          </a:prstGeom>
          <a:noFill/>
          <a:ln>
            <a:noFill/>
          </a:ln>
        </p:spPr>
      </p:pic>
      <p:sp>
        <p:nvSpPr>
          <p:cNvPr id="5" name="四角形: 角を丸くする 4">
            <a:extLst>
              <a:ext uri="{FF2B5EF4-FFF2-40B4-BE49-F238E27FC236}">
                <a16:creationId xmlns:a16="http://schemas.microsoft.com/office/drawing/2014/main" id="{273208C6-BF3C-4D36-A02E-1C0003E24EC9}"/>
              </a:ext>
            </a:extLst>
          </p:cNvPr>
          <p:cNvSpPr/>
          <p:nvPr/>
        </p:nvSpPr>
        <p:spPr>
          <a:xfrm>
            <a:off x="342899" y="93689"/>
            <a:ext cx="4674871" cy="773240"/>
          </a:xfrm>
          <a:prstGeom prst="roundRect">
            <a:avLst/>
          </a:prstGeom>
          <a:ln w="38100">
            <a:solidFill>
              <a:schemeClr val="accent6">
                <a:lumMod val="40000"/>
                <a:lumOff val="60000"/>
              </a:schemeClr>
            </a:solid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3600" b="1" kern="0" dirty="0">
                <a:effectLst>
                  <a:outerShdw blurRad="38100" dist="38100" dir="2700000" algn="tl">
                    <a:srgbClr val="000000">
                      <a:alpha val="43137"/>
                    </a:srgbClr>
                  </a:outerShdw>
                </a:effectLst>
                <a:latin typeface="210 Gulim 030" panose="02020603020101020101" pitchFamily="18" charset="-127"/>
                <a:ea typeface="210 Gulim 030" panose="02020603020101020101" pitchFamily="18" charset="-127"/>
              </a:rPr>
              <a:t>参考：</a:t>
            </a:r>
            <a:r>
              <a:rPr lang="ko-KR" altLang="en-US" sz="3600" b="1" kern="0" dirty="0" err="1">
                <a:effectLst>
                  <a:outerShdw blurRad="38100" dist="38100" dir="2700000" algn="tl">
                    <a:srgbClr val="000000">
                      <a:alpha val="43137"/>
                    </a:srgbClr>
                  </a:outerShdw>
                </a:effectLst>
                <a:latin typeface="210 Gulim 030" panose="02020603020101020101" pitchFamily="18" charset="-127"/>
                <a:ea typeface="210 Gulim 030" panose="02020603020101020101" pitchFamily="18" charset="-127"/>
              </a:rPr>
              <a:t>평양성</a:t>
            </a:r>
            <a:r>
              <a:rPr lang="ko-KR" altLang="en-US" sz="3600" b="1" kern="0" dirty="0">
                <a:effectLst>
                  <a:outerShdw blurRad="38100" dist="38100" dir="2700000" algn="tl">
                    <a:srgbClr val="000000">
                      <a:alpha val="43137"/>
                    </a:srgbClr>
                  </a:outerShdw>
                </a:effectLst>
                <a:latin typeface="210 Gulim 030" panose="02020603020101020101" pitchFamily="18" charset="-127"/>
                <a:ea typeface="210 Gulim 030" panose="02020603020101020101" pitchFamily="18" charset="-127"/>
              </a:rPr>
              <a:t> </a:t>
            </a:r>
            <a:r>
              <a:rPr lang="en-US" altLang="ko-KR"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lang="ja-JP" altLang="en-US"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平壌城</a:t>
            </a:r>
            <a:r>
              <a:rPr lang="en-US" altLang="ko-KR"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p>
        </p:txBody>
      </p:sp>
    </p:spTree>
    <p:extLst>
      <p:ext uri="{BB962C8B-B14F-4D97-AF65-F5344CB8AC3E}">
        <p14:creationId xmlns:p14="http://schemas.microsoft.com/office/powerpoint/2010/main" val="41569579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3D3F006-7C66-4A6F-B03E-7DF280A8B3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7695" y="0"/>
            <a:ext cx="7704306" cy="6858000"/>
          </a:xfrm>
          <a:prstGeom prst="rect">
            <a:avLst/>
          </a:prstGeom>
        </p:spPr>
      </p:pic>
      <p:sp>
        <p:nvSpPr>
          <p:cNvPr id="5" name="四角形: 角を丸くする 4">
            <a:extLst>
              <a:ext uri="{FF2B5EF4-FFF2-40B4-BE49-F238E27FC236}">
                <a16:creationId xmlns:a16="http://schemas.microsoft.com/office/drawing/2014/main" id="{273208C6-BF3C-4D36-A02E-1C0003E24EC9}"/>
              </a:ext>
            </a:extLst>
          </p:cNvPr>
          <p:cNvSpPr/>
          <p:nvPr/>
        </p:nvSpPr>
        <p:spPr>
          <a:xfrm>
            <a:off x="342899" y="93689"/>
            <a:ext cx="5029201" cy="773240"/>
          </a:xfrm>
          <a:prstGeom prst="roundRect">
            <a:avLst/>
          </a:prstGeom>
          <a:ln w="38100">
            <a:solidFill>
              <a:schemeClr val="accent6">
                <a:lumMod val="40000"/>
                <a:lumOff val="60000"/>
              </a:schemeClr>
            </a:solid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参考：高句麗時代の城</a:t>
            </a:r>
            <a:endParaRPr lang="en-US" altLang="ko-KR"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9567415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933EE75E-7850-4691-A648-55C54FF4F5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0" y="0"/>
            <a:ext cx="9144000" cy="6858000"/>
          </a:xfrm>
          <a:prstGeom prst="rect">
            <a:avLst/>
          </a:prstGeom>
        </p:spPr>
      </p:pic>
      <p:sp>
        <p:nvSpPr>
          <p:cNvPr id="4" name="四角形: 角を丸くする 3">
            <a:extLst>
              <a:ext uri="{FF2B5EF4-FFF2-40B4-BE49-F238E27FC236}">
                <a16:creationId xmlns:a16="http://schemas.microsoft.com/office/drawing/2014/main" id="{55D2E0AC-464C-4A7B-8C19-77385041D381}"/>
              </a:ext>
            </a:extLst>
          </p:cNvPr>
          <p:cNvSpPr/>
          <p:nvPr/>
        </p:nvSpPr>
        <p:spPr>
          <a:xfrm>
            <a:off x="342899" y="93689"/>
            <a:ext cx="2766061" cy="773240"/>
          </a:xfrm>
          <a:prstGeom prst="roundRect">
            <a:avLst/>
          </a:prstGeom>
          <a:ln w="38100">
            <a:solidFill>
              <a:schemeClr val="accent6">
                <a:lumMod val="40000"/>
                <a:lumOff val="60000"/>
              </a:schemeClr>
            </a:solid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ko-KR" altLang="en-US" sz="3600" b="1" dirty="0">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개성</a:t>
            </a:r>
            <a:r>
              <a:rPr lang="ja-JP" altLang="en-US" sz="3600" b="1" dirty="0">
                <a:solidFill>
                  <a:schemeClr val="accent6">
                    <a:lumMod val="20000"/>
                    <a:lumOff val="8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開城</a:t>
            </a:r>
            <a:endParaRPr kumimoji="1" lang="en-US" altLang="ko-KR" sz="3600" b="1" i="0" strike="noStrike" kern="1200" cap="none" spc="0" normalizeH="0" baseline="0" noProof="0" dirty="0">
              <a:ln>
                <a:noFill/>
              </a:ln>
              <a:solidFill>
                <a:schemeClr val="accent6">
                  <a:lumMod val="20000"/>
                  <a:lumOff val="80000"/>
                </a:schemeClr>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4096639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2567E764-D533-49D5-A80D-352699BB01AD}"/>
              </a:ext>
            </a:extLst>
          </p:cNvPr>
          <p:cNvSpPr/>
          <p:nvPr/>
        </p:nvSpPr>
        <p:spPr>
          <a:xfrm>
            <a:off x="276227" y="137160"/>
            <a:ext cx="4890133" cy="773240"/>
          </a:xfrm>
          <a:prstGeom prst="roundRect">
            <a:avLst/>
          </a:prstGeom>
          <a:ln w="38100">
            <a:solidFill>
              <a:schemeClr val="accent6">
                <a:lumMod val="40000"/>
                <a:lumOff val="60000"/>
              </a:schemeClr>
            </a:solid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ko-KR" altLang="en-US" sz="3600" b="1" dirty="0">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박연폭포</a:t>
            </a:r>
            <a:r>
              <a:rPr lang="en-US" altLang="ko-KR" sz="3600" b="1" dirty="0">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a:t>
            </a:r>
            <a:r>
              <a:rPr lang="ko-KR" altLang="en-US" sz="3600" b="1" dirty="0">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朴淵瀑布</a:t>
            </a:r>
            <a:r>
              <a:rPr lang="en-US" altLang="ko-KR" sz="3600" b="1" dirty="0">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a:t>
            </a:r>
          </a:p>
        </p:txBody>
      </p:sp>
      <p:pic>
        <p:nvPicPr>
          <p:cNvPr id="4" name="図 3">
            <a:extLst>
              <a:ext uri="{FF2B5EF4-FFF2-40B4-BE49-F238E27FC236}">
                <a16:creationId xmlns:a16="http://schemas.microsoft.com/office/drawing/2014/main" id="{D9560474-B463-4314-A3DB-960DEB2A2A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2451" y="1400175"/>
            <a:ext cx="8199549" cy="5457825"/>
          </a:xfrm>
          <a:prstGeom prst="rect">
            <a:avLst/>
          </a:prstGeom>
        </p:spPr>
      </p:pic>
    </p:spTree>
    <p:extLst>
      <p:ext uri="{BB962C8B-B14F-4D97-AF65-F5344CB8AC3E}">
        <p14:creationId xmlns:p14="http://schemas.microsoft.com/office/powerpoint/2010/main" val="26540994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2567E764-D533-49D5-A80D-352699BB01AD}"/>
              </a:ext>
            </a:extLst>
          </p:cNvPr>
          <p:cNvSpPr/>
          <p:nvPr/>
        </p:nvSpPr>
        <p:spPr>
          <a:xfrm>
            <a:off x="209549" y="125730"/>
            <a:ext cx="5886451" cy="773240"/>
          </a:xfrm>
          <a:prstGeom prst="roundRect">
            <a:avLst/>
          </a:prstGeom>
          <a:ln w="38100">
            <a:solidFill>
              <a:schemeClr val="accent6">
                <a:lumMod val="40000"/>
                <a:lumOff val="60000"/>
              </a:schemeClr>
            </a:solid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ko-KR" altLang="en-US" sz="3600" b="1" dirty="0">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개성민속여관 </a:t>
            </a:r>
            <a:r>
              <a:rPr lang="ko-KR" altLang="en-US" sz="3600" b="1" dirty="0">
                <a:solidFill>
                  <a:schemeClr val="accent6">
                    <a:lumMod val="20000"/>
                    <a:lumOff val="80000"/>
                  </a:schemeClr>
                </a:solidFill>
                <a:effectLst>
                  <a:outerShdw blurRad="38100" dist="38100" dir="2700000" algn="tl">
                    <a:srgbClr val="000000">
                      <a:alpha val="43137"/>
                    </a:srgbClr>
                  </a:outerShdw>
                </a:effectLst>
                <a:latin typeface="HG丸ｺﾞｼｯｸM-PRO" panose="020F0600000000000000" pitchFamily="50" charset="-128"/>
                <a:ea typeface="Gulim" panose="020B0600000101010101" pitchFamily="34" charset="-127"/>
              </a:rPr>
              <a:t>開城民俗旅館</a:t>
            </a:r>
          </a:p>
        </p:txBody>
      </p:sp>
      <p:sp>
        <p:nvSpPr>
          <p:cNvPr id="2" name="テキスト ボックス 1">
            <a:extLst>
              <a:ext uri="{FF2B5EF4-FFF2-40B4-BE49-F238E27FC236}">
                <a16:creationId xmlns:a16="http://schemas.microsoft.com/office/drawing/2014/main" id="{DC5486DA-8EFD-4FFF-8072-CB3EF26CDD87}"/>
              </a:ext>
            </a:extLst>
          </p:cNvPr>
          <p:cNvSpPr txBox="1"/>
          <p:nvPr/>
        </p:nvSpPr>
        <p:spPr>
          <a:xfrm>
            <a:off x="209548" y="1143000"/>
            <a:ext cx="11129011" cy="4708981"/>
          </a:xfrm>
          <a:prstGeom prst="rect">
            <a:avLst/>
          </a:prstGeom>
          <a:noFill/>
        </p:spPr>
        <p:txBody>
          <a:bodyPr wrap="square" rtlCol="0">
            <a:spAutoFit/>
          </a:bodyPr>
          <a:lstStyle/>
          <a:p>
            <a:pPr>
              <a:lnSpc>
                <a:spcPts val="4000"/>
              </a:lnSpc>
            </a:pPr>
            <a:r>
              <a:rPr lang="ko-KR" altLang="ja-JP" sz="3600" kern="100" dirty="0">
                <a:solidFill>
                  <a:srgbClr val="333333"/>
                </a:solidFill>
                <a:effectLst/>
                <a:latin typeface="Gulim" panose="020B0600000101010101" pitchFamily="34" charset="-127"/>
                <a:ea typeface="Gulim" panose="020B0600000101010101" pitchFamily="34" charset="-127"/>
                <a:cs typeface="Batang" panose="02030600000101010101" pitchFamily="18" charset="-127"/>
              </a:rPr>
              <a:t>조선식</a:t>
            </a:r>
            <a:r>
              <a:rPr lang="ko-KR" altLang="ja-JP" sz="3600" kern="100" dirty="0">
                <a:solidFill>
                  <a:srgbClr val="333333"/>
                </a:solidFill>
                <a:effectLst/>
                <a:latin typeface="Gulim" panose="020B0600000101010101" pitchFamily="34" charset="-127"/>
                <a:ea typeface="Gulim" panose="020B0600000101010101" pitchFamily="34" charset="-127"/>
                <a:cs typeface="Times New Roman" panose="02020603050405020304" pitchFamily="18" charset="0"/>
              </a:rPr>
              <a:t> </a:t>
            </a:r>
            <a:r>
              <a:rPr lang="ko-KR" altLang="ja-JP" sz="3600" kern="100" dirty="0">
                <a:solidFill>
                  <a:srgbClr val="333333"/>
                </a:solidFill>
                <a:effectLst/>
                <a:latin typeface="Gulim" panose="020B0600000101010101" pitchFamily="34" charset="-127"/>
                <a:ea typeface="Gulim" panose="020B0600000101010101" pitchFamily="34" charset="-127"/>
                <a:cs typeface="Batang" panose="02030600000101010101" pitchFamily="18" charset="-127"/>
              </a:rPr>
              <a:t>건물들로</a:t>
            </a:r>
            <a:r>
              <a:rPr lang="ko-KR" altLang="ja-JP" sz="3600" kern="100" dirty="0">
                <a:solidFill>
                  <a:srgbClr val="333333"/>
                </a:solidFill>
                <a:effectLst/>
                <a:latin typeface="Gulim" panose="020B0600000101010101" pitchFamily="34" charset="-127"/>
                <a:ea typeface="Gulim" panose="020B0600000101010101" pitchFamily="34" charset="-127"/>
                <a:cs typeface="Times New Roman" panose="02020603050405020304" pitchFamily="18" charset="0"/>
              </a:rPr>
              <a:t> </a:t>
            </a:r>
            <a:r>
              <a:rPr lang="ko-KR" altLang="ja-JP" sz="3600" kern="100" dirty="0">
                <a:solidFill>
                  <a:srgbClr val="333333"/>
                </a:solidFill>
                <a:effectLst/>
                <a:latin typeface="Gulim" panose="020B0600000101010101" pitchFamily="34" charset="-127"/>
                <a:ea typeface="Gulim" panose="020B0600000101010101" pitchFamily="34" charset="-127"/>
                <a:cs typeface="Batang" panose="02030600000101010101" pitchFamily="18" charset="-127"/>
              </a:rPr>
              <a:t>조성된</a:t>
            </a:r>
            <a:r>
              <a:rPr lang="ko-KR" altLang="ja-JP" sz="3600" kern="100" dirty="0">
                <a:solidFill>
                  <a:srgbClr val="333333"/>
                </a:solidFill>
                <a:effectLst/>
                <a:latin typeface="Gulim" panose="020B0600000101010101" pitchFamily="34" charset="-127"/>
                <a:ea typeface="Gulim" panose="020B0600000101010101" pitchFamily="34" charset="-127"/>
                <a:cs typeface="Times New Roman" panose="02020603050405020304" pitchFamily="18" charset="0"/>
              </a:rPr>
              <a:t> </a:t>
            </a:r>
            <a:r>
              <a:rPr lang="ko-KR" altLang="ja-JP" sz="3600" kern="100" dirty="0">
                <a:solidFill>
                  <a:srgbClr val="333333"/>
                </a:solidFill>
                <a:effectLst/>
                <a:latin typeface="Gulim" panose="020B0600000101010101" pitchFamily="34" charset="-127"/>
                <a:ea typeface="Gulim" panose="020B0600000101010101" pitchFamily="34" charset="-127"/>
                <a:cs typeface="Batang" panose="02030600000101010101" pitchFamily="18" charset="-127"/>
              </a:rPr>
              <a:t>관광</a:t>
            </a:r>
            <a:r>
              <a:rPr lang="ko-KR" altLang="ja-JP" sz="3600" kern="100" dirty="0">
                <a:solidFill>
                  <a:srgbClr val="333333"/>
                </a:solidFill>
                <a:effectLst/>
                <a:latin typeface="Gulim" panose="020B0600000101010101" pitchFamily="34" charset="-127"/>
                <a:ea typeface="Gulim" panose="020B0600000101010101" pitchFamily="34" charset="-127"/>
                <a:cs typeface="Times New Roman" panose="02020603050405020304" pitchFamily="18" charset="0"/>
              </a:rPr>
              <a:t> </a:t>
            </a:r>
            <a:r>
              <a:rPr lang="ko-KR" altLang="ja-JP" sz="3600" kern="100" dirty="0">
                <a:solidFill>
                  <a:srgbClr val="333333"/>
                </a:solidFill>
                <a:effectLst/>
                <a:latin typeface="Gulim" panose="020B0600000101010101" pitchFamily="34" charset="-127"/>
                <a:ea typeface="Gulim" panose="020B0600000101010101" pitchFamily="34" charset="-127"/>
                <a:cs typeface="Batang" panose="02030600000101010101" pitchFamily="18" charset="-127"/>
              </a:rPr>
              <a:t>여관이다</a:t>
            </a:r>
            <a:r>
              <a:rPr lang="en-US" altLang="ja-JP" sz="3600" kern="100" dirty="0">
                <a:solidFill>
                  <a:srgbClr val="333333"/>
                </a:solidFill>
                <a:effectLst/>
                <a:latin typeface="Gulim" panose="020B0600000101010101" pitchFamily="34" charset="-127"/>
                <a:ea typeface="Gulim" panose="020B0600000101010101" pitchFamily="34" charset="-127"/>
                <a:cs typeface="Times New Roman" panose="02020603050405020304" pitchFamily="18" charset="0"/>
              </a:rPr>
              <a:t>. </a:t>
            </a:r>
            <a:r>
              <a:rPr lang="ko-KR" altLang="ja-JP" sz="3600" kern="100" dirty="0" err="1">
                <a:solidFill>
                  <a:srgbClr val="333333"/>
                </a:solidFill>
                <a:effectLst/>
                <a:latin typeface="Gulim" panose="020B0600000101010101" pitchFamily="34" charset="-127"/>
                <a:ea typeface="Gulim" panose="020B0600000101010101" pitchFamily="34" charset="-127"/>
                <a:cs typeface="Batang" panose="02030600000101010101" pitchFamily="18" charset="-127"/>
              </a:rPr>
              <a:t>개성민속여관은</a:t>
            </a:r>
            <a:r>
              <a:rPr lang="en-US" altLang="ja-JP" sz="3600" kern="100" dirty="0">
                <a:solidFill>
                  <a:srgbClr val="333333"/>
                </a:solidFill>
                <a:effectLst/>
                <a:latin typeface="Gulim" panose="020B0600000101010101" pitchFamily="34" charset="-127"/>
                <a:ea typeface="Gulim" panose="020B0600000101010101" pitchFamily="34" charset="-127"/>
                <a:cs typeface="Times New Roman" panose="02020603050405020304" pitchFamily="18" charset="0"/>
              </a:rPr>
              <a:t> 99</a:t>
            </a:r>
            <a:r>
              <a:rPr lang="ko-KR" altLang="ja-JP" sz="3600" kern="100" dirty="0">
                <a:solidFill>
                  <a:srgbClr val="333333"/>
                </a:solidFill>
                <a:effectLst/>
                <a:latin typeface="Gulim" panose="020B0600000101010101" pitchFamily="34" charset="-127"/>
                <a:ea typeface="Gulim" panose="020B0600000101010101" pitchFamily="34" charset="-127"/>
                <a:cs typeface="Batang" panose="02030600000101010101" pitchFamily="18" charset="-127"/>
              </a:rPr>
              <a:t>간의</a:t>
            </a:r>
            <a:r>
              <a:rPr lang="ko-KR" altLang="ja-JP" sz="3600" kern="100" dirty="0">
                <a:solidFill>
                  <a:srgbClr val="333333"/>
                </a:solidFill>
                <a:effectLst/>
                <a:latin typeface="Gulim" panose="020B0600000101010101" pitchFamily="34" charset="-127"/>
                <a:ea typeface="Gulim" panose="020B0600000101010101" pitchFamily="34" charset="-127"/>
                <a:cs typeface="Times New Roman" panose="02020603050405020304" pitchFamily="18" charset="0"/>
              </a:rPr>
              <a:t> </a:t>
            </a:r>
            <a:r>
              <a:rPr lang="ko-KR" altLang="ja-JP" sz="3600" kern="100" dirty="0">
                <a:solidFill>
                  <a:srgbClr val="333333"/>
                </a:solidFill>
                <a:effectLst/>
                <a:latin typeface="Gulim" panose="020B0600000101010101" pitchFamily="34" charset="-127"/>
                <a:ea typeface="Gulim" panose="020B0600000101010101" pitchFamily="34" charset="-127"/>
                <a:cs typeface="Batang" panose="02030600000101010101" pitchFamily="18" charset="-127"/>
              </a:rPr>
              <a:t>전통</a:t>
            </a:r>
            <a:r>
              <a:rPr lang="ko-KR" altLang="ja-JP" sz="3600" kern="100" dirty="0">
                <a:solidFill>
                  <a:srgbClr val="333333"/>
                </a:solidFill>
                <a:effectLst/>
                <a:latin typeface="Gulim" panose="020B0600000101010101" pitchFamily="34" charset="-127"/>
                <a:ea typeface="Gulim" panose="020B0600000101010101" pitchFamily="34" charset="-127"/>
                <a:cs typeface="Times New Roman" panose="02020603050405020304" pitchFamily="18" charset="0"/>
              </a:rPr>
              <a:t> </a:t>
            </a:r>
            <a:r>
              <a:rPr lang="ko-KR" altLang="ja-JP" sz="3600" kern="100" dirty="0">
                <a:solidFill>
                  <a:srgbClr val="333333"/>
                </a:solidFill>
                <a:effectLst/>
                <a:latin typeface="Gulim" panose="020B0600000101010101" pitchFamily="34" charset="-127"/>
                <a:ea typeface="Gulim" panose="020B0600000101010101" pitchFamily="34" charset="-127"/>
                <a:cs typeface="Batang" panose="02030600000101010101" pitchFamily="18" charset="-127"/>
              </a:rPr>
              <a:t>기와집을</a:t>
            </a:r>
            <a:r>
              <a:rPr lang="ko-KR" altLang="ja-JP" sz="3600" kern="100" dirty="0">
                <a:solidFill>
                  <a:srgbClr val="333333"/>
                </a:solidFill>
                <a:effectLst/>
                <a:latin typeface="Gulim" panose="020B0600000101010101" pitchFamily="34" charset="-127"/>
                <a:ea typeface="Gulim" panose="020B0600000101010101" pitchFamily="34" charset="-127"/>
                <a:cs typeface="Times New Roman" panose="02020603050405020304" pitchFamily="18" charset="0"/>
              </a:rPr>
              <a:t> </a:t>
            </a:r>
            <a:r>
              <a:rPr lang="ko-KR" altLang="ja-JP" sz="3600" kern="100" dirty="0">
                <a:solidFill>
                  <a:srgbClr val="333333"/>
                </a:solidFill>
                <a:effectLst/>
                <a:latin typeface="Gulim" panose="020B0600000101010101" pitchFamily="34" charset="-127"/>
                <a:ea typeface="Gulim" panose="020B0600000101010101" pitchFamily="34" charset="-127"/>
                <a:cs typeface="Batang" panose="02030600000101010101" pitchFamily="18" charset="-127"/>
              </a:rPr>
              <a:t>있는</a:t>
            </a:r>
            <a:r>
              <a:rPr lang="ko-KR" altLang="ja-JP" sz="3600" kern="100" dirty="0">
                <a:solidFill>
                  <a:srgbClr val="333333"/>
                </a:solidFill>
                <a:effectLst/>
                <a:latin typeface="Gulim" panose="020B0600000101010101" pitchFamily="34" charset="-127"/>
                <a:ea typeface="Gulim" panose="020B0600000101010101" pitchFamily="34" charset="-127"/>
                <a:cs typeface="Times New Roman" panose="02020603050405020304" pitchFamily="18" charset="0"/>
              </a:rPr>
              <a:t> </a:t>
            </a:r>
            <a:r>
              <a:rPr lang="ko-KR" altLang="ja-JP" sz="3600" kern="100" dirty="0">
                <a:solidFill>
                  <a:srgbClr val="333333"/>
                </a:solidFill>
                <a:effectLst/>
                <a:latin typeface="Gulim" panose="020B0600000101010101" pitchFamily="34" charset="-127"/>
                <a:ea typeface="Gulim" panose="020B0600000101010101" pitchFamily="34" charset="-127"/>
                <a:cs typeface="Batang" panose="02030600000101010101" pitchFamily="18" charset="-127"/>
              </a:rPr>
              <a:t>그대로</a:t>
            </a:r>
            <a:r>
              <a:rPr lang="ko-KR" altLang="ja-JP" sz="3600" kern="100" dirty="0">
                <a:solidFill>
                  <a:srgbClr val="333333"/>
                </a:solidFill>
                <a:effectLst/>
                <a:latin typeface="Gulim" panose="020B0600000101010101" pitchFamily="34" charset="-127"/>
                <a:ea typeface="Gulim" panose="020B0600000101010101" pitchFamily="34" charset="-127"/>
                <a:cs typeface="Times New Roman" panose="02020603050405020304" pitchFamily="18" charset="0"/>
              </a:rPr>
              <a:t> </a:t>
            </a:r>
            <a:r>
              <a:rPr lang="ko-KR" altLang="ja-JP" sz="3600" kern="100" dirty="0">
                <a:solidFill>
                  <a:srgbClr val="333333"/>
                </a:solidFill>
                <a:effectLst/>
                <a:latin typeface="Gulim" panose="020B0600000101010101" pitchFamily="34" charset="-127"/>
                <a:ea typeface="Gulim" panose="020B0600000101010101" pitchFamily="34" charset="-127"/>
                <a:cs typeface="Batang" panose="02030600000101010101" pitchFamily="18" charset="-127"/>
              </a:rPr>
              <a:t>자연스럽게</a:t>
            </a:r>
            <a:r>
              <a:rPr lang="ko-KR" altLang="ja-JP" sz="3600" kern="100" dirty="0">
                <a:solidFill>
                  <a:srgbClr val="333333"/>
                </a:solidFill>
                <a:effectLst/>
                <a:latin typeface="Gulim" panose="020B0600000101010101" pitchFamily="34" charset="-127"/>
                <a:ea typeface="Gulim" panose="020B0600000101010101" pitchFamily="34" charset="-127"/>
                <a:cs typeface="Times New Roman" panose="02020603050405020304" pitchFamily="18" charset="0"/>
              </a:rPr>
              <a:t> </a:t>
            </a:r>
            <a:r>
              <a:rPr lang="ko-KR" altLang="ja-JP" sz="3600" kern="100" dirty="0">
                <a:solidFill>
                  <a:srgbClr val="333333"/>
                </a:solidFill>
                <a:effectLst/>
                <a:latin typeface="Gulim" panose="020B0600000101010101" pitchFamily="34" charset="-127"/>
                <a:ea typeface="Gulim" panose="020B0600000101010101" pitchFamily="34" charset="-127"/>
                <a:cs typeface="Batang" panose="02030600000101010101" pitchFamily="18" charset="-127"/>
              </a:rPr>
              <a:t>개조하여</a:t>
            </a:r>
            <a:r>
              <a:rPr lang="en-US" altLang="ja-JP" sz="3600" kern="100" dirty="0">
                <a:solidFill>
                  <a:srgbClr val="333333"/>
                </a:solidFill>
                <a:effectLst/>
                <a:latin typeface="Gulim" panose="020B0600000101010101" pitchFamily="34" charset="-127"/>
                <a:ea typeface="Gulim" panose="020B0600000101010101" pitchFamily="34" charset="-127"/>
                <a:cs typeface="Times New Roman" panose="02020603050405020304" pitchFamily="18" charset="0"/>
              </a:rPr>
              <a:t> 1989</a:t>
            </a:r>
            <a:r>
              <a:rPr lang="ko-KR" altLang="ja-JP" sz="3600" kern="100" dirty="0">
                <a:solidFill>
                  <a:srgbClr val="333333"/>
                </a:solidFill>
                <a:effectLst/>
                <a:latin typeface="Gulim" panose="020B0600000101010101" pitchFamily="34" charset="-127"/>
                <a:ea typeface="Gulim" panose="020B0600000101010101" pitchFamily="34" charset="-127"/>
                <a:cs typeface="Batang" panose="02030600000101010101" pitchFamily="18" charset="-127"/>
              </a:rPr>
              <a:t>년에</a:t>
            </a:r>
            <a:r>
              <a:rPr lang="ko-KR" altLang="ja-JP" sz="3600" kern="100" dirty="0">
                <a:solidFill>
                  <a:srgbClr val="333333"/>
                </a:solidFill>
                <a:effectLst/>
                <a:latin typeface="Gulim" panose="020B0600000101010101" pitchFamily="34" charset="-127"/>
                <a:ea typeface="Gulim" panose="020B0600000101010101" pitchFamily="34" charset="-127"/>
                <a:cs typeface="Times New Roman" panose="02020603050405020304" pitchFamily="18" charset="0"/>
              </a:rPr>
              <a:t> </a:t>
            </a:r>
            <a:r>
              <a:rPr lang="ko-KR" altLang="ja-JP" sz="3600" kern="100" dirty="0">
                <a:solidFill>
                  <a:srgbClr val="333333"/>
                </a:solidFill>
                <a:effectLst/>
                <a:latin typeface="Gulim" panose="020B0600000101010101" pitchFamily="34" charset="-127"/>
                <a:ea typeface="Gulim" panose="020B0600000101010101" pitchFamily="34" charset="-127"/>
                <a:cs typeface="Batang" panose="02030600000101010101" pitchFamily="18" charset="-127"/>
              </a:rPr>
              <a:t>관광</a:t>
            </a:r>
            <a:r>
              <a:rPr lang="ko-KR" altLang="ja-JP" sz="3600" kern="100" dirty="0">
                <a:solidFill>
                  <a:srgbClr val="333333"/>
                </a:solidFill>
                <a:effectLst/>
                <a:latin typeface="Gulim" panose="020B0600000101010101" pitchFamily="34" charset="-127"/>
                <a:ea typeface="Gulim" panose="020B0600000101010101" pitchFamily="34" charset="-127"/>
                <a:cs typeface="Times New Roman" panose="02020603050405020304" pitchFamily="18" charset="0"/>
              </a:rPr>
              <a:t> </a:t>
            </a:r>
            <a:r>
              <a:rPr lang="ko-KR" altLang="ja-JP" sz="3600" kern="100" dirty="0">
                <a:solidFill>
                  <a:srgbClr val="333333"/>
                </a:solidFill>
                <a:effectLst/>
                <a:latin typeface="Gulim" panose="020B0600000101010101" pitchFamily="34" charset="-127"/>
                <a:ea typeface="Gulim" panose="020B0600000101010101" pitchFamily="34" charset="-127"/>
                <a:cs typeface="Batang" panose="02030600000101010101" pitchFamily="18" charset="-127"/>
              </a:rPr>
              <a:t>여관으로</a:t>
            </a:r>
            <a:r>
              <a:rPr lang="ko-KR" altLang="ja-JP" sz="3600" kern="100" dirty="0">
                <a:solidFill>
                  <a:srgbClr val="333333"/>
                </a:solidFill>
                <a:effectLst/>
                <a:latin typeface="Gulim" panose="020B0600000101010101" pitchFamily="34" charset="-127"/>
                <a:ea typeface="Gulim" panose="020B0600000101010101" pitchFamily="34" charset="-127"/>
                <a:cs typeface="Times New Roman" panose="02020603050405020304" pitchFamily="18" charset="0"/>
              </a:rPr>
              <a:t> </a:t>
            </a:r>
            <a:r>
              <a:rPr lang="ko-KR" altLang="ja-JP" sz="3600" kern="100" dirty="0">
                <a:solidFill>
                  <a:srgbClr val="333333"/>
                </a:solidFill>
                <a:effectLst/>
                <a:latin typeface="Gulim" panose="020B0600000101010101" pitchFamily="34" charset="-127"/>
                <a:ea typeface="Gulim" panose="020B0600000101010101" pitchFamily="34" charset="-127"/>
                <a:cs typeface="Batang" panose="02030600000101010101" pitchFamily="18" charset="-127"/>
              </a:rPr>
              <a:t>만들어</a:t>
            </a:r>
            <a:r>
              <a:rPr lang="ko-KR" altLang="ja-JP" sz="3600" kern="100" dirty="0">
                <a:solidFill>
                  <a:srgbClr val="333333"/>
                </a:solidFill>
                <a:effectLst/>
                <a:latin typeface="Gulim" panose="020B0600000101010101" pitchFamily="34" charset="-127"/>
                <a:ea typeface="Gulim" panose="020B0600000101010101" pitchFamily="34" charset="-127"/>
                <a:cs typeface="Times New Roman" panose="02020603050405020304" pitchFamily="18" charset="0"/>
              </a:rPr>
              <a:t> </a:t>
            </a:r>
            <a:r>
              <a:rPr lang="ko-KR" altLang="ja-JP" sz="3600" kern="100" dirty="0">
                <a:solidFill>
                  <a:srgbClr val="333333"/>
                </a:solidFill>
                <a:effectLst/>
                <a:latin typeface="Gulim" panose="020B0600000101010101" pitchFamily="34" charset="-127"/>
                <a:ea typeface="Gulim" panose="020B0600000101010101" pitchFamily="34" charset="-127"/>
                <a:cs typeface="Batang" panose="02030600000101010101" pitchFamily="18" charset="-127"/>
              </a:rPr>
              <a:t>개장하였다</a:t>
            </a:r>
            <a:r>
              <a:rPr lang="en-US" altLang="ja-JP" sz="3600" kern="100" dirty="0">
                <a:solidFill>
                  <a:srgbClr val="333333"/>
                </a:solidFill>
                <a:effectLst/>
                <a:latin typeface="Gulim" panose="020B0600000101010101" pitchFamily="34" charset="-127"/>
                <a:ea typeface="Gulim" panose="020B0600000101010101" pitchFamily="34" charset="-127"/>
                <a:cs typeface="Times New Roman" panose="02020603050405020304" pitchFamily="18" charset="0"/>
              </a:rPr>
              <a:t>. </a:t>
            </a:r>
            <a:r>
              <a:rPr lang="ko-KR" altLang="ja-JP" sz="3600" kern="100" dirty="0" err="1">
                <a:solidFill>
                  <a:srgbClr val="333333"/>
                </a:solidFill>
                <a:effectLst/>
                <a:latin typeface="Gulim" panose="020B0600000101010101" pitchFamily="34" charset="-127"/>
                <a:ea typeface="Gulim" panose="020B0600000101010101" pitchFamily="34" charset="-127"/>
                <a:cs typeface="Batang" panose="02030600000101010101" pitchFamily="18" charset="-127"/>
              </a:rPr>
              <a:t>개성민속여관은</a:t>
            </a:r>
            <a:r>
              <a:rPr lang="ko-KR" altLang="ja-JP" sz="3600" kern="100" dirty="0">
                <a:solidFill>
                  <a:srgbClr val="333333"/>
                </a:solidFill>
                <a:effectLst/>
                <a:latin typeface="Gulim" panose="020B0600000101010101" pitchFamily="34" charset="-127"/>
                <a:ea typeface="Gulim" panose="020B0600000101010101" pitchFamily="34" charset="-127"/>
                <a:cs typeface="Times New Roman" panose="02020603050405020304" pitchFamily="18" charset="0"/>
              </a:rPr>
              <a:t> </a:t>
            </a:r>
            <a:r>
              <a:rPr lang="ko-KR" altLang="ja-JP" sz="3600" kern="100" dirty="0">
                <a:solidFill>
                  <a:srgbClr val="333333"/>
                </a:solidFill>
                <a:effectLst/>
                <a:latin typeface="Gulim" panose="020B0600000101010101" pitchFamily="34" charset="-127"/>
                <a:ea typeface="Gulim" panose="020B0600000101010101" pitchFamily="34" charset="-127"/>
                <a:cs typeface="Batang" panose="02030600000101010101" pitchFamily="18" charset="-127"/>
              </a:rPr>
              <a:t>총</a:t>
            </a:r>
            <a:r>
              <a:rPr lang="en-US" altLang="ja-JP" sz="3600" kern="100" dirty="0">
                <a:solidFill>
                  <a:srgbClr val="333333"/>
                </a:solidFill>
                <a:effectLst/>
                <a:latin typeface="Gulim" panose="020B0600000101010101" pitchFamily="34" charset="-127"/>
                <a:ea typeface="Gulim" panose="020B0600000101010101" pitchFamily="34" charset="-127"/>
                <a:cs typeface="Times New Roman" panose="02020603050405020304" pitchFamily="18" charset="0"/>
              </a:rPr>
              <a:t> 52</a:t>
            </a:r>
            <a:r>
              <a:rPr lang="ko-KR" altLang="ja-JP" sz="3600" kern="100" dirty="0">
                <a:solidFill>
                  <a:srgbClr val="333333"/>
                </a:solidFill>
                <a:effectLst/>
                <a:latin typeface="Gulim" panose="020B0600000101010101" pitchFamily="34" charset="-127"/>
                <a:ea typeface="Gulim" panose="020B0600000101010101" pitchFamily="34" charset="-127"/>
                <a:cs typeface="Batang" panose="02030600000101010101" pitchFamily="18" charset="-127"/>
              </a:rPr>
              <a:t>동으로</a:t>
            </a:r>
            <a:r>
              <a:rPr lang="ko-KR" altLang="ja-JP" sz="3600" kern="100" dirty="0">
                <a:solidFill>
                  <a:srgbClr val="333333"/>
                </a:solidFill>
                <a:effectLst/>
                <a:latin typeface="Gulim" panose="020B0600000101010101" pitchFamily="34" charset="-127"/>
                <a:ea typeface="Gulim" panose="020B0600000101010101" pitchFamily="34" charset="-127"/>
                <a:cs typeface="Times New Roman" panose="02020603050405020304" pitchFamily="18" charset="0"/>
              </a:rPr>
              <a:t> </a:t>
            </a:r>
            <a:r>
              <a:rPr lang="ko-KR" altLang="ja-JP" sz="3600" kern="100" dirty="0">
                <a:solidFill>
                  <a:srgbClr val="333333"/>
                </a:solidFill>
                <a:effectLst/>
                <a:latin typeface="Gulim" panose="020B0600000101010101" pitchFamily="34" charset="-127"/>
                <a:ea typeface="Gulim" panose="020B0600000101010101" pitchFamily="34" charset="-127"/>
                <a:cs typeface="Batang" panose="02030600000101010101" pitchFamily="18" charset="-127"/>
              </a:rPr>
              <a:t>이루어진</a:t>
            </a:r>
            <a:r>
              <a:rPr lang="ko-KR" altLang="ja-JP" sz="3600" kern="100" dirty="0">
                <a:solidFill>
                  <a:srgbClr val="333333"/>
                </a:solidFill>
                <a:effectLst/>
                <a:latin typeface="Gulim" panose="020B0600000101010101" pitchFamily="34" charset="-127"/>
                <a:ea typeface="Gulim" panose="020B0600000101010101" pitchFamily="34" charset="-127"/>
                <a:cs typeface="Times New Roman" panose="02020603050405020304" pitchFamily="18" charset="0"/>
              </a:rPr>
              <a:t> </a:t>
            </a:r>
            <a:r>
              <a:rPr lang="ko-KR" altLang="ja-JP" sz="3600" kern="100" dirty="0">
                <a:solidFill>
                  <a:srgbClr val="333333"/>
                </a:solidFill>
                <a:effectLst/>
                <a:latin typeface="Gulim" panose="020B0600000101010101" pitchFamily="34" charset="-127"/>
                <a:ea typeface="Gulim" panose="020B0600000101010101" pitchFamily="34" charset="-127"/>
                <a:cs typeface="Batang" panose="02030600000101010101" pitchFamily="18" charset="-127"/>
              </a:rPr>
              <a:t>단층</a:t>
            </a:r>
            <a:r>
              <a:rPr lang="ko-KR" altLang="ja-JP" sz="3600" kern="100" dirty="0">
                <a:solidFill>
                  <a:srgbClr val="333333"/>
                </a:solidFill>
                <a:effectLst/>
                <a:latin typeface="Gulim" panose="020B0600000101010101" pitchFamily="34" charset="-127"/>
                <a:ea typeface="Gulim" panose="020B0600000101010101" pitchFamily="34" charset="-127"/>
                <a:cs typeface="Times New Roman" panose="02020603050405020304" pitchFamily="18" charset="0"/>
              </a:rPr>
              <a:t> </a:t>
            </a:r>
            <a:r>
              <a:rPr lang="ko-KR" altLang="ja-JP" sz="3600" kern="100" dirty="0">
                <a:solidFill>
                  <a:srgbClr val="333333"/>
                </a:solidFill>
                <a:effectLst/>
                <a:latin typeface="Gulim" panose="020B0600000101010101" pitchFamily="34" charset="-127"/>
                <a:ea typeface="Gulim" panose="020B0600000101010101" pitchFamily="34" charset="-127"/>
                <a:cs typeface="Batang" panose="02030600000101010101" pitchFamily="18" charset="-127"/>
              </a:rPr>
              <a:t>건물로</a:t>
            </a:r>
            <a:r>
              <a:rPr lang="en-US" altLang="ja-JP" sz="3600" kern="100" dirty="0">
                <a:solidFill>
                  <a:srgbClr val="333333"/>
                </a:solidFill>
                <a:effectLst/>
                <a:latin typeface="Gulim" panose="020B0600000101010101" pitchFamily="34" charset="-127"/>
                <a:ea typeface="Gulim" panose="020B0600000101010101" pitchFamily="34" charset="-127"/>
                <a:cs typeface="Times New Roman" panose="02020603050405020304" pitchFamily="18" charset="0"/>
              </a:rPr>
              <a:t>, 1</a:t>
            </a:r>
            <a:r>
              <a:rPr lang="ko-KR" altLang="ja-JP" sz="3600" kern="100" dirty="0">
                <a:solidFill>
                  <a:srgbClr val="333333"/>
                </a:solidFill>
                <a:effectLst/>
                <a:latin typeface="Gulim" panose="020B0600000101010101" pitchFamily="34" charset="-127"/>
                <a:ea typeface="Gulim" panose="020B0600000101010101" pitchFamily="34" charset="-127"/>
                <a:cs typeface="Batang" panose="02030600000101010101" pitchFamily="18" charset="-127"/>
              </a:rPr>
              <a:t>등실이</a:t>
            </a:r>
            <a:r>
              <a:rPr lang="en-US" altLang="ja-JP" sz="3600" kern="100" dirty="0">
                <a:solidFill>
                  <a:srgbClr val="333333"/>
                </a:solidFill>
                <a:effectLst/>
                <a:latin typeface="Gulim" panose="020B0600000101010101" pitchFamily="34" charset="-127"/>
                <a:ea typeface="Gulim" panose="020B0600000101010101" pitchFamily="34" charset="-127"/>
                <a:cs typeface="Times New Roman" panose="02020603050405020304" pitchFamily="18" charset="0"/>
              </a:rPr>
              <a:t> 2</a:t>
            </a:r>
            <a:r>
              <a:rPr lang="ko-KR" altLang="ja-JP" sz="3600" kern="100" dirty="0">
                <a:solidFill>
                  <a:srgbClr val="333333"/>
                </a:solidFill>
                <a:effectLst/>
                <a:latin typeface="Gulim" panose="020B0600000101010101" pitchFamily="34" charset="-127"/>
                <a:ea typeface="Gulim" panose="020B0600000101010101" pitchFamily="34" charset="-127"/>
                <a:cs typeface="Batang" panose="02030600000101010101" pitchFamily="18" charset="-127"/>
              </a:rPr>
              <a:t>동</a:t>
            </a:r>
            <a:r>
              <a:rPr lang="en-US" altLang="ja-JP" sz="3600" kern="100" dirty="0">
                <a:solidFill>
                  <a:srgbClr val="333333"/>
                </a:solidFill>
                <a:effectLst/>
                <a:latin typeface="Gulim" panose="020B0600000101010101" pitchFamily="34" charset="-127"/>
                <a:ea typeface="Gulim" panose="020B0600000101010101" pitchFamily="34" charset="-127"/>
                <a:cs typeface="Times New Roman" panose="02020603050405020304" pitchFamily="18" charset="0"/>
              </a:rPr>
              <a:t>, 2</a:t>
            </a:r>
            <a:r>
              <a:rPr lang="ko-KR" altLang="ja-JP" sz="3600" kern="100" dirty="0">
                <a:solidFill>
                  <a:srgbClr val="333333"/>
                </a:solidFill>
                <a:effectLst/>
                <a:latin typeface="Gulim" panose="020B0600000101010101" pitchFamily="34" charset="-127"/>
                <a:ea typeface="Gulim" panose="020B0600000101010101" pitchFamily="34" charset="-127"/>
                <a:cs typeface="Batang" panose="02030600000101010101" pitchFamily="18" charset="-127"/>
              </a:rPr>
              <a:t>등실이</a:t>
            </a:r>
            <a:r>
              <a:rPr lang="en-US" altLang="ja-JP" sz="3600" kern="100" dirty="0">
                <a:solidFill>
                  <a:srgbClr val="333333"/>
                </a:solidFill>
                <a:effectLst/>
                <a:latin typeface="Gulim" panose="020B0600000101010101" pitchFamily="34" charset="-127"/>
                <a:ea typeface="Gulim" panose="020B0600000101010101" pitchFamily="34" charset="-127"/>
                <a:cs typeface="Times New Roman" panose="02020603050405020304" pitchFamily="18" charset="0"/>
              </a:rPr>
              <a:t> 6</a:t>
            </a:r>
            <a:r>
              <a:rPr lang="ko-KR" altLang="ja-JP" sz="3600" kern="100" dirty="0">
                <a:solidFill>
                  <a:srgbClr val="333333"/>
                </a:solidFill>
                <a:effectLst/>
                <a:latin typeface="Gulim" panose="020B0600000101010101" pitchFamily="34" charset="-127"/>
                <a:ea typeface="Gulim" panose="020B0600000101010101" pitchFamily="34" charset="-127"/>
                <a:cs typeface="Batang" panose="02030600000101010101" pitchFamily="18" charset="-127"/>
              </a:rPr>
              <a:t>동</a:t>
            </a:r>
            <a:r>
              <a:rPr lang="en-US" altLang="ja-JP" sz="3600" kern="100" dirty="0">
                <a:solidFill>
                  <a:srgbClr val="333333"/>
                </a:solidFill>
                <a:effectLst/>
                <a:latin typeface="Gulim" panose="020B0600000101010101" pitchFamily="34" charset="-127"/>
                <a:ea typeface="Gulim" panose="020B0600000101010101" pitchFamily="34" charset="-127"/>
                <a:cs typeface="Times New Roman" panose="02020603050405020304" pitchFamily="18" charset="0"/>
              </a:rPr>
              <a:t>, 3</a:t>
            </a:r>
            <a:r>
              <a:rPr lang="ko-KR" altLang="ja-JP" sz="3600" kern="100" dirty="0">
                <a:solidFill>
                  <a:srgbClr val="333333"/>
                </a:solidFill>
                <a:effectLst/>
                <a:latin typeface="Gulim" panose="020B0600000101010101" pitchFamily="34" charset="-127"/>
                <a:ea typeface="Gulim" panose="020B0600000101010101" pitchFamily="34" charset="-127"/>
                <a:cs typeface="Batang" panose="02030600000101010101" pitchFamily="18" charset="-127"/>
              </a:rPr>
              <a:t>등실이</a:t>
            </a:r>
            <a:r>
              <a:rPr lang="en-US" altLang="ja-JP" sz="3600" kern="100" dirty="0">
                <a:solidFill>
                  <a:srgbClr val="333333"/>
                </a:solidFill>
                <a:effectLst/>
                <a:latin typeface="Gulim" panose="020B0600000101010101" pitchFamily="34" charset="-127"/>
                <a:ea typeface="Gulim" panose="020B0600000101010101" pitchFamily="34" charset="-127"/>
                <a:cs typeface="Times New Roman" panose="02020603050405020304" pitchFamily="18" charset="0"/>
              </a:rPr>
              <a:t> 44</a:t>
            </a:r>
            <a:r>
              <a:rPr lang="ko-KR" altLang="ja-JP" sz="3600" kern="100" dirty="0">
                <a:solidFill>
                  <a:srgbClr val="333333"/>
                </a:solidFill>
                <a:effectLst/>
                <a:latin typeface="Gulim" panose="020B0600000101010101" pitchFamily="34" charset="-127"/>
                <a:ea typeface="Gulim" panose="020B0600000101010101" pitchFamily="34" charset="-127"/>
                <a:cs typeface="Batang" panose="02030600000101010101" pitchFamily="18" charset="-127"/>
              </a:rPr>
              <a:t>동이며</a:t>
            </a:r>
            <a:r>
              <a:rPr lang="en-US" altLang="ja-JP" sz="3600" kern="100" dirty="0">
                <a:solidFill>
                  <a:srgbClr val="333333"/>
                </a:solidFill>
                <a:effectLst/>
                <a:latin typeface="Gulim" panose="020B0600000101010101" pitchFamily="34" charset="-127"/>
                <a:ea typeface="Gulim" panose="020B0600000101010101" pitchFamily="34" charset="-127"/>
                <a:cs typeface="Times New Roman" panose="02020603050405020304" pitchFamily="18" charset="0"/>
              </a:rPr>
              <a:t>, </a:t>
            </a:r>
            <a:r>
              <a:rPr lang="ko-KR" altLang="ja-JP" sz="3600" kern="100" dirty="0">
                <a:solidFill>
                  <a:srgbClr val="333333"/>
                </a:solidFill>
                <a:effectLst/>
                <a:latin typeface="Gulim" panose="020B0600000101010101" pitchFamily="34" charset="-127"/>
                <a:ea typeface="Gulim" panose="020B0600000101010101" pitchFamily="34" charset="-127"/>
                <a:cs typeface="Batang" panose="02030600000101010101" pitchFamily="18" charset="-127"/>
              </a:rPr>
              <a:t>민속</a:t>
            </a:r>
            <a:r>
              <a:rPr lang="ko-KR" altLang="ja-JP" sz="3600" kern="100" dirty="0">
                <a:solidFill>
                  <a:srgbClr val="333333"/>
                </a:solidFill>
                <a:effectLst/>
                <a:latin typeface="Gulim" panose="020B0600000101010101" pitchFamily="34" charset="-127"/>
                <a:ea typeface="Gulim" panose="020B0600000101010101" pitchFamily="34" charset="-127"/>
                <a:cs typeface="Times New Roman" panose="02020603050405020304" pitchFamily="18" charset="0"/>
              </a:rPr>
              <a:t> </a:t>
            </a:r>
            <a:r>
              <a:rPr lang="ko-KR" altLang="ja-JP" sz="3600" kern="100" dirty="0">
                <a:solidFill>
                  <a:srgbClr val="333333"/>
                </a:solidFill>
                <a:effectLst/>
                <a:latin typeface="Gulim" panose="020B0600000101010101" pitchFamily="34" charset="-127"/>
                <a:ea typeface="Gulim" panose="020B0600000101010101" pitchFamily="34" charset="-127"/>
                <a:cs typeface="Batang" panose="02030600000101010101" pitchFamily="18" charset="-127"/>
              </a:rPr>
              <a:t>식당</a:t>
            </a:r>
            <a:r>
              <a:rPr lang="en-US" altLang="ja-JP" sz="3600" kern="100" dirty="0">
                <a:solidFill>
                  <a:srgbClr val="333333"/>
                </a:solidFill>
                <a:effectLst/>
                <a:latin typeface="Gulim" panose="020B0600000101010101" pitchFamily="34" charset="-127"/>
                <a:ea typeface="Gulim" panose="020B0600000101010101" pitchFamily="34" charset="-127"/>
                <a:cs typeface="Times New Roman" panose="02020603050405020304" pitchFamily="18" charset="0"/>
              </a:rPr>
              <a:t>, </a:t>
            </a:r>
            <a:r>
              <a:rPr lang="ko-KR" altLang="ja-JP" sz="3600" kern="100" dirty="0">
                <a:solidFill>
                  <a:srgbClr val="333333"/>
                </a:solidFill>
                <a:effectLst/>
                <a:latin typeface="Gulim" panose="020B0600000101010101" pitchFamily="34" charset="-127"/>
                <a:ea typeface="Gulim" panose="020B0600000101010101" pitchFamily="34" charset="-127"/>
                <a:cs typeface="Batang" panose="02030600000101010101" pitchFamily="18" charset="-127"/>
              </a:rPr>
              <a:t>오락실</a:t>
            </a:r>
            <a:r>
              <a:rPr lang="en-US" altLang="ja-JP" sz="3600" kern="100" dirty="0">
                <a:solidFill>
                  <a:srgbClr val="333333"/>
                </a:solidFill>
                <a:effectLst/>
                <a:latin typeface="Gulim" panose="020B0600000101010101" pitchFamily="34" charset="-127"/>
                <a:ea typeface="Gulim" panose="020B0600000101010101" pitchFamily="34" charset="-127"/>
                <a:cs typeface="Times New Roman" panose="02020603050405020304" pitchFamily="18" charset="0"/>
              </a:rPr>
              <a:t>, </a:t>
            </a:r>
            <a:r>
              <a:rPr lang="ko-KR" altLang="ja-JP" sz="3600" kern="100" dirty="0">
                <a:solidFill>
                  <a:srgbClr val="333333"/>
                </a:solidFill>
                <a:effectLst/>
                <a:latin typeface="Gulim" panose="020B0600000101010101" pitchFamily="34" charset="-127"/>
                <a:ea typeface="Gulim" panose="020B0600000101010101" pitchFamily="34" charset="-127"/>
                <a:cs typeface="Batang" panose="02030600000101010101" pitchFamily="18" charset="-127"/>
              </a:rPr>
              <a:t>상점</a:t>
            </a:r>
            <a:r>
              <a:rPr lang="en-US" altLang="ja-JP" sz="3600" kern="100" dirty="0">
                <a:solidFill>
                  <a:srgbClr val="333333"/>
                </a:solidFill>
                <a:effectLst/>
                <a:latin typeface="Gulim" panose="020B0600000101010101" pitchFamily="34" charset="-127"/>
                <a:ea typeface="Gulim" panose="020B0600000101010101" pitchFamily="34" charset="-127"/>
                <a:cs typeface="Times New Roman" panose="02020603050405020304" pitchFamily="18" charset="0"/>
              </a:rPr>
              <a:t>, </a:t>
            </a:r>
            <a:r>
              <a:rPr lang="ko-KR" altLang="ja-JP" sz="3600" kern="100" dirty="0">
                <a:solidFill>
                  <a:srgbClr val="333333"/>
                </a:solidFill>
                <a:effectLst/>
                <a:latin typeface="Gulim" panose="020B0600000101010101" pitchFamily="34" charset="-127"/>
                <a:ea typeface="Gulim" panose="020B0600000101010101" pitchFamily="34" charset="-127"/>
                <a:cs typeface="Batang" panose="02030600000101010101" pitchFamily="18" charset="-127"/>
              </a:rPr>
              <a:t>다방</a:t>
            </a:r>
            <a:r>
              <a:rPr lang="en-US" altLang="ja-JP" sz="3600" kern="100" dirty="0">
                <a:solidFill>
                  <a:srgbClr val="333333"/>
                </a:solidFill>
                <a:effectLst/>
                <a:latin typeface="Gulim" panose="020B0600000101010101" pitchFamily="34" charset="-127"/>
                <a:ea typeface="Gulim" panose="020B0600000101010101" pitchFamily="34" charset="-127"/>
                <a:cs typeface="Times New Roman" panose="02020603050405020304" pitchFamily="18" charset="0"/>
              </a:rPr>
              <a:t>, </a:t>
            </a:r>
            <a:r>
              <a:rPr lang="ko-KR" altLang="ja-JP" sz="3600" kern="100" dirty="0">
                <a:solidFill>
                  <a:srgbClr val="333333"/>
                </a:solidFill>
                <a:effectLst/>
                <a:latin typeface="Gulim" panose="020B0600000101010101" pitchFamily="34" charset="-127"/>
                <a:ea typeface="Gulim" panose="020B0600000101010101" pitchFamily="34" charset="-127"/>
                <a:cs typeface="Batang" panose="02030600000101010101" pitchFamily="18" charset="-127"/>
              </a:rPr>
              <a:t>야외</a:t>
            </a:r>
            <a:r>
              <a:rPr lang="ko-KR" altLang="ja-JP" sz="3600" kern="100" dirty="0">
                <a:solidFill>
                  <a:srgbClr val="333333"/>
                </a:solidFill>
                <a:effectLst/>
                <a:latin typeface="Gulim" panose="020B0600000101010101" pitchFamily="34" charset="-127"/>
                <a:ea typeface="Gulim" panose="020B0600000101010101" pitchFamily="34" charset="-127"/>
                <a:cs typeface="Times New Roman" panose="02020603050405020304" pitchFamily="18" charset="0"/>
              </a:rPr>
              <a:t> </a:t>
            </a:r>
            <a:r>
              <a:rPr lang="ko-KR" altLang="ja-JP" sz="3600" kern="100" dirty="0">
                <a:solidFill>
                  <a:srgbClr val="333333"/>
                </a:solidFill>
                <a:effectLst/>
                <a:latin typeface="Gulim" panose="020B0600000101010101" pitchFamily="34" charset="-127"/>
                <a:ea typeface="Gulim" panose="020B0600000101010101" pitchFamily="34" charset="-127"/>
                <a:cs typeface="Batang" panose="02030600000101010101" pitchFamily="18" charset="-127"/>
              </a:rPr>
              <a:t>무도장</a:t>
            </a:r>
            <a:r>
              <a:rPr lang="ko-KR" altLang="ja-JP" sz="3600" kern="100" dirty="0">
                <a:solidFill>
                  <a:srgbClr val="333333"/>
                </a:solidFill>
                <a:effectLst/>
                <a:latin typeface="Gulim" panose="020B0600000101010101" pitchFamily="34" charset="-127"/>
                <a:ea typeface="Gulim" panose="020B0600000101010101" pitchFamily="34" charset="-127"/>
                <a:cs typeface="Times New Roman" panose="02020603050405020304" pitchFamily="18" charset="0"/>
              </a:rPr>
              <a:t> </a:t>
            </a:r>
            <a:r>
              <a:rPr lang="ko-KR" altLang="ja-JP" sz="3600" kern="100" dirty="0">
                <a:solidFill>
                  <a:srgbClr val="333333"/>
                </a:solidFill>
                <a:effectLst/>
                <a:latin typeface="Gulim" panose="020B0600000101010101" pitchFamily="34" charset="-127"/>
                <a:ea typeface="Gulim" panose="020B0600000101010101" pitchFamily="34" charset="-127"/>
                <a:cs typeface="Batang" panose="02030600000101010101" pitchFamily="18" charset="-127"/>
              </a:rPr>
              <a:t>등이</a:t>
            </a:r>
            <a:r>
              <a:rPr lang="ko-KR" altLang="ja-JP" sz="3600" kern="100" dirty="0">
                <a:solidFill>
                  <a:srgbClr val="333333"/>
                </a:solidFill>
                <a:effectLst/>
                <a:latin typeface="Gulim" panose="020B0600000101010101" pitchFamily="34" charset="-127"/>
                <a:ea typeface="Gulim" panose="020B0600000101010101" pitchFamily="34" charset="-127"/>
                <a:cs typeface="Times New Roman" panose="02020603050405020304" pitchFamily="18" charset="0"/>
              </a:rPr>
              <a:t> </a:t>
            </a:r>
            <a:r>
              <a:rPr lang="ko-KR" altLang="ja-JP" sz="3600" kern="100" dirty="0">
                <a:solidFill>
                  <a:srgbClr val="333333"/>
                </a:solidFill>
                <a:effectLst/>
                <a:latin typeface="Gulim" panose="020B0600000101010101" pitchFamily="34" charset="-127"/>
                <a:ea typeface="Gulim" panose="020B0600000101010101" pitchFamily="34" charset="-127"/>
                <a:cs typeface="Batang" panose="02030600000101010101" pitchFamily="18" charset="-127"/>
              </a:rPr>
              <a:t>갖추어져</a:t>
            </a:r>
            <a:r>
              <a:rPr lang="ko-KR" altLang="ja-JP" sz="3600" kern="100" dirty="0">
                <a:solidFill>
                  <a:srgbClr val="333333"/>
                </a:solidFill>
                <a:effectLst/>
                <a:latin typeface="Gulim" panose="020B0600000101010101" pitchFamily="34" charset="-127"/>
                <a:ea typeface="Gulim" panose="020B0600000101010101" pitchFamily="34" charset="-127"/>
                <a:cs typeface="Times New Roman" panose="02020603050405020304" pitchFamily="18" charset="0"/>
              </a:rPr>
              <a:t> </a:t>
            </a:r>
            <a:r>
              <a:rPr lang="ko-KR" altLang="ja-JP" sz="3600" kern="100" dirty="0">
                <a:solidFill>
                  <a:srgbClr val="333333"/>
                </a:solidFill>
                <a:effectLst/>
                <a:latin typeface="Gulim" panose="020B0600000101010101" pitchFamily="34" charset="-127"/>
                <a:ea typeface="Gulim" panose="020B0600000101010101" pitchFamily="34" charset="-127"/>
                <a:cs typeface="Batang" panose="02030600000101010101" pitchFamily="18" charset="-127"/>
              </a:rPr>
              <a:t>있다</a:t>
            </a:r>
            <a:r>
              <a:rPr lang="en-US" altLang="ja-JP" sz="3600" kern="100" dirty="0">
                <a:solidFill>
                  <a:srgbClr val="333333"/>
                </a:solidFill>
                <a:effectLst/>
                <a:latin typeface="Gulim" panose="020B0600000101010101" pitchFamily="34" charset="-127"/>
                <a:ea typeface="Gulim" panose="020B0600000101010101" pitchFamily="34" charset="-127"/>
                <a:cs typeface="Times New Roman" panose="02020603050405020304" pitchFamily="18" charset="0"/>
              </a:rPr>
              <a:t>. </a:t>
            </a:r>
            <a:r>
              <a:rPr lang="ko-KR" altLang="ja-JP" sz="3600" kern="100" dirty="0">
                <a:solidFill>
                  <a:srgbClr val="333333"/>
                </a:solidFill>
                <a:effectLst/>
                <a:latin typeface="Gulim" panose="020B0600000101010101" pitchFamily="34" charset="-127"/>
                <a:ea typeface="Gulim" panose="020B0600000101010101" pitchFamily="34" charset="-127"/>
                <a:cs typeface="Batang" panose="02030600000101010101" pitchFamily="18" charset="-127"/>
              </a:rPr>
              <a:t>각각의</a:t>
            </a:r>
            <a:r>
              <a:rPr lang="ko-KR" altLang="ja-JP" sz="3600" kern="100" dirty="0">
                <a:solidFill>
                  <a:srgbClr val="333333"/>
                </a:solidFill>
                <a:effectLst/>
                <a:latin typeface="Gulim" panose="020B0600000101010101" pitchFamily="34" charset="-127"/>
                <a:ea typeface="Gulim" panose="020B0600000101010101" pitchFamily="34" charset="-127"/>
                <a:cs typeface="Times New Roman" panose="02020603050405020304" pitchFamily="18" charset="0"/>
              </a:rPr>
              <a:t> </a:t>
            </a:r>
            <a:r>
              <a:rPr lang="ko-KR" altLang="ja-JP" sz="3600" kern="100" dirty="0">
                <a:solidFill>
                  <a:srgbClr val="333333"/>
                </a:solidFill>
                <a:effectLst/>
                <a:latin typeface="Gulim" panose="020B0600000101010101" pitchFamily="34" charset="-127"/>
                <a:ea typeface="Gulim" panose="020B0600000101010101" pitchFamily="34" charset="-127"/>
                <a:cs typeface="Batang" panose="02030600000101010101" pitchFamily="18" charset="-127"/>
              </a:rPr>
              <a:t>객실에는</a:t>
            </a:r>
            <a:r>
              <a:rPr lang="ko-KR" altLang="ja-JP" sz="3600" kern="100" dirty="0">
                <a:solidFill>
                  <a:srgbClr val="333333"/>
                </a:solidFill>
                <a:effectLst/>
                <a:latin typeface="Gulim" panose="020B0600000101010101" pitchFamily="34" charset="-127"/>
                <a:ea typeface="Gulim" panose="020B0600000101010101" pitchFamily="34" charset="-127"/>
                <a:cs typeface="Times New Roman" panose="02020603050405020304" pitchFamily="18" charset="0"/>
              </a:rPr>
              <a:t> </a:t>
            </a:r>
            <a:r>
              <a:rPr lang="ko-KR" altLang="ja-JP" sz="3600" kern="100" dirty="0">
                <a:solidFill>
                  <a:srgbClr val="333333"/>
                </a:solidFill>
                <a:effectLst/>
                <a:latin typeface="Gulim" panose="020B0600000101010101" pitchFamily="34" charset="-127"/>
                <a:ea typeface="Gulim" panose="020B0600000101010101" pitchFamily="34" charset="-127"/>
                <a:cs typeface="Batang" panose="02030600000101010101" pitchFamily="18" charset="-127"/>
              </a:rPr>
              <a:t>전통적인</a:t>
            </a:r>
            <a:r>
              <a:rPr lang="ko-KR" altLang="ja-JP" sz="3600" kern="100" dirty="0">
                <a:solidFill>
                  <a:srgbClr val="333333"/>
                </a:solidFill>
                <a:effectLst/>
                <a:latin typeface="Gulim" panose="020B0600000101010101" pitchFamily="34" charset="-127"/>
                <a:ea typeface="Gulim" panose="020B0600000101010101" pitchFamily="34" charset="-127"/>
                <a:cs typeface="Times New Roman" panose="02020603050405020304" pitchFamily="18" charset="0"/>
              </a:rPr>
              <a:t> </a:t>
            </a:r>
            <a:r>
              <a:rPr lang="ko-KR" altLang="ja-JP" sz="3600" kern="100" dirty="0">
                <a:solidFill>
                  <a:srgbClr val="333333"/>
                </a:solidFill>
                <a:effectLst/>
                <a:latin typeface="Gulim" panose="020B0600000101010101" pitchFamily="34" charset="-127"/>
                <a:ea typeface="Gulim" panose="020B0600000101010101" pitchFamily="34" charset="-127"/>
                <a:cs typeface="Batang" panose="02030600000101010101" pitchFamily="18" charset="-127"/>
              </a:rPr>
              <a:t>가구들이</a:t>
            </a:r>
            <a:r>
              <a:rPr lang="ko-KR" altLang="ja-JP" sz="3600" kern="100" dirty="0">
                <a:solidFill>
                  <a:srgbClr val="333333"/>
                </a:solidFill>
                <a:effectLst/>
                <a:latin typeface="Gulim" panose="020B0600000101010101" pitchFamily="34" charset="-127"/>
                <a:ea typeface="Gulim" panose="020B0600000101010101" pitchFamily="34" charset="-127"/>
                <a:cs typeface="Times New Roman" panose="02020603050405020304" pitchFamily="18" charset="0"/>
              </a:rPr>
              <a:t> </a:t>
            </a:r>
            <a:r>
              <a:rPr lang="ko-KR" altLang="ja-JP" sz="3600" kern="100" dirty="0">
                <a:solidFill>
                  <a:srgbClr val="333333"/>
                </a:solidFill>
                <a:effectLst/>
                <a:latin typeface="Gulim" panose="020B0600000101010101" pitchFamily="34" charset="-127"/>
                <a:ea typeface="Gulim" panose="020B0600000101010101" pitchFamily="34" charset="-127"/>
                <a:cs typeface="Batang" panose="02030600000101010101" pitchFamily="18" charset="-127"/>
              </a:rPr>
              <a:t>배치되어</a:t>
            </a:r>
            <a:r>
              <a:rPr lang="ko-KR" altLang="ja-JP" sz="3600" kern="100" dirty="0">
                <a:solidFill>
                  <a:srgbClr val="333333"/>
                </a:solidFill>
                <a:effectLst/>
                <a:latin typeface="Gulim" panose="020B0600000101010101" pitchFamily="34" charset="-127"/>
                <a:ea typeface="Gulim" panose="020B0600000101010101" pitchFamily="34" charset="-127"/>
                <a:cs typeface="Times New Roman" panose="02020603050405020304" pitchFamily="18" charset="0"/>
              </a:rPr>
              <a:t> </a:t>
            </a:r>
            <a:r>
              <a:rPr lang="ko-KR" altLang="ja-JP" sz="3600" kern="100" dirty="0">
                <a:solidFill>
                  <a:srgbClr val="333333"/>
                </a:solidFill>
                <a:effectLst/>
                <a:latin typeface="Gulim" panose="020B0600000101010101" pitchFamily="34" charset="-127"/>
                <a:ea typeface="Gulim" panose="020B0600000101010101" pitchFamily="34" charset="-127"/>
                <a:cs typeface="Batang" panose="02030600000101010101" pitchFamily="18" charset="-127"/>
              </a:rPr>
              <a:t>있는데</a:t>
            </a:r>
            <a:r>
              <a:rPr lang="en-US" altLang="ja-JP" sz="3600" kern="100" dirty="0">
                <a:solidFill>
                  <a:srgbClr val="333333"/>
                </a:solidFill>
                <a:effectLst/>
                <a:latin typeface="Gulim" panose="020B0600000101010101" pitchFamily="34" charset="-127"/>
                <a:ea typeface="Gulim" panose="020B0600000101010101" pitchFamily="34" charset="-127"/>
                <a:cs typeface="Times New Roman" panose="02020603050405020304" pitchFamily="18" charset="0"/>
              </a:rPr>
              <a:t>, </a:t>
            </a:r>
            <a:r>
              <a:rPr lang="ko-KR" altLang="ja-JP" sz="3600" kern="100" dirty="0">
                <a:solidFill>
                  <a:srgbClr val="333333"/>
                </a:solidFill>
                <a:effectLst/>
                <a:latin typeface="Gulim" panose="020B0600000101010101" pitchFamily="34" charset="-127"/>
                <a:ea typeface="Gulim" panose="020B0600000101010101" pitchFamily="34" charset="-127"/>
                <a:cs typeface="Batang" panose="02030600000101010101" pitchFamily="18" charset="-127"/>
              </a:rPr>
              <a:t>이</a:t>
            </a:r>
            <a:r>
              <a:rPr lang="ko-KR" altLang="ja-JP" sz="3600" kern="100" dirty="0">
                <a:solidFill>
                  <a:srgbClr val="333333"/>
                </a:solidFill>
                <a:effectLst/>
                <a:latin typeface="Gulim" panose="020B0600000101010101" pitchFamily="34" charset="-127"/>
                <a:ea typeface="Gulim" panose="020B0600000101010101" pitchFamily="34" charset="-127"/>
                <a:cs typeface="Times New Roman" panose="02020603050405020304" pitchFamily="18" charset="0"/>
              </a:rPr>
              <a:t> </a:t>
            </a:r>
            <a:r>
              <a:rPr lang="ko-KR" altLang="ja-JP" sz="3600" kern="100" dirty="0">
                <a:solidFill>
                  <a:srgbClr val="333333"/>
                </a:solidFill>
                <a:effectLst/>
                <a:latin typeface="Gulim" panose="020B0600000101010101" pitchFamily="34" charset="-127"/>
                <a:ea typeface="Gulim" panose="020B0600000101010101" pitchFamily="34" charset="-127"/>
                <a:cs typeface="Batang" panose="02030600000101010101" pitchFamily="18" charset="-127"/>
              </a:rPr>
              <a:t>중에는</a:t>
            </a:r>
            <a:r>
              <a:rPr lang="en-US" altLang="ja-JP" sz="3600" kern="100" dirty="0">
                <a:solidFill>
                  <a:srgbClr val="333333"/>
                </a:solidFill>
                <a:effectLst/>
                <a:latin typeface="Gulim" panose="020B0600000101010101" pitchFamily="34" charset="-127"/>
                <a:ea typeface="Gulim" panose="020B0600000101010101" pitchFamily="34" charset="-127"/>
                <a:cs typeface="Times New Roman" panose="02020603050405020304" pitchFamily="18" charset="0"/>
              </a:rPr>
              <a:t> 100</a:t>
            </a:r>
            <a:r>
              <a:rPr lang="ko-KR" altLang="ja-JP" sz="3600" kern="100" dirty="0">
                <a:solidFill>
                  <a:srgbClr val="333333"/>
                </a:solidFill>
                <a:effectLst/>
                <a:latin typeface="Gulim" panose="020B0600000101010101" pitchFamily="34" charset="-127"/>
                <a:ea typeface="Gulim" panose="020B0600000101010101" pitchFamily="34" charset="-127"/>
                <a:cs typeface="Batang" panose="02030600000101010101" pitchFamily="18" charset="-127"/>
              </a:rPr>
              <a:t>년</a:t>
            </a:r>
            <a:r>
              <a:rPr lang="ko-KR" altLang="ja-JP" sz="3600" kern="100" dirty="0">
                <a:solidFill>
                  <a:srgbClr val="333333"/>
                </a:solidFill>
                <a:effectLst/>
                <a:latin typeface="Gulim" panose="020B0600000101010101" pitchFamily="34" charset="-127"/>
                <a:ea typeface="Gulim" panose="020B0600000101010101" pitchFamily="34" charset="-127"/>
                <a:cs typeface="Times New Roman" panose="02020603050405020304" pitchFamily="18" charset="0"/>
              </a:rPr>
              <a:t> </a:t>
            </a:r>
            <a:r>
              <a:rPr lang="ko-KR" altLang="ja-JP" sz="3600" kern="100" dirty="0">
                <a:solidFill>
                  <a:srgbClr val="333333"/>
                </a:solidFill>
                <a:effectLst/>
                <a:latin typeface="Gulim" panose="020B0600000101010101" pitchFamily="34" charset="-127"/>
                <a:ea typeface="Gulim" panose="020B0600000101010101" pitchFamily="34" charset="-127"/>
                <a:cs typeface="Batang" panose="02030600000101010101" pitchFamily="18" charset="-127"/>
              </a:rPr>
              <a:t>이상</a:t>
            </a:r>
            <a:r>
              <a:rPr lang="ko-KR" altLang="ja-JP" sz="3600" kern="100" dirty="0">
                <a:solidFill>
                  <a:srgbClr val="333333"/>
                </a:solidFill>
                <a:effectLst/>
                <a:latin typeface="Gulim" panose="020B0600000101010101" pitchFamily="34" charset="-127"/>
                <a:ea typeface="Gulim" panose="020B0600000101010101" pitchFamily="34" charset="-127"/>
                <a:cs typeface="Times New Roman" panose="02020603050405020304" pitchFamily="18" charset="0"/>
              </a:rPr>
              <a:t> </a:t>
            </a:r>
            <a:r>
              <a:rPr lang="ko-KR" altLang="ja-JP" sz="3600" kern="100" dirty="0">
                <a:solidFill>
                  <a:srgbClr val="333333"/>
                </a:solidFill>
                <a:effectLst/>
                <a:latin typeface="Gulim" panose="020B0600000101010101" pitchFamily="34" charset="-127"/>
                <a:ea typeface="Gulim" panose="020B0600000101010101" pitchFamily="34" charset="-127"/>
                <a:cs typeface="Batang" panose="02030600000101010101" pitchFamily="18" charset="-127"/>
              </a:rPr>
              <a:t>되어</a:t>
            </a:r>
            <a:r>
              <a:rPr lang="ko-KR" altLang="ja-JP" sz="3600" kern="100" dirty="0">
                <a:solidFill>
                  <a:srgbClr val="333333"/>
                </a:solidFill>
                <a:effectLst/>
                <a:latin typeface="Gulim" panose="020B0600000101010101" pitchFamily="34" charset="-127"/>
                <a:ea typeface="Gulim" panose="020B0600000101010101" pitchFamily="34" charset="-127"/>
                <a:cs typeface="Times New Roman" panose="02020603050405020304" pitchFamily="18" charset="0"/>
              </a:rPr>
              <a:t> </a:t>
            </a:r>
            <a:r>
              <a:rPr lang="ko-KR" altLang="ja-JP" sz="3600" kern="100" dirty="0">
                <a:solidFill>
                  <a:srgbClr val="333333"/>
                </a:solidFill>
                <a:effectLst/>
                <a:latin typeface="Gulim" panose="020B0600000101010101" pitchFamily="34" charset="-127"/>
                <a:ea typeface="Gulim" panose="020B0600000101010101" pitchFamily="34" charset="-127"/>
                <a:cs typeface="Batang" panose="02030600000101010101" pitchFamily="18" charset="-127"/>
              </a:rPr>
              <a:t>문화재적</a:t>
            </a:r>
            <a:r>
              <a:rPr lang="ko-KR" altLang="ja-JP" sz="3600" kern="100" dirty="0">
                <a:solidFill>
                  <a:srgbClr val="333333"/>
                </a:solidFill>
                <a:effectLst/>
                <a:latin typeface="Gulim" panose="020B0600000101010101" pitchFamily="34" charset="-127"/>
                <a:ea typeface="Gulim" panose="020B0600000101010101" pitchFamily="34" charset="-127"/>
                <a:cs typeface="Times New Roman" panose="02020603050405020304" pitchFamily="18" charset="0"/>
              </a:rPr>
              <a:t> </a:t>
            </a:r>
            <a:r>
              <a:rPr lang="ko-KR" altLang="ja-JP" sz="3600" kern="100" dirty="0">
                <a:solidFill>
                  <a:srgbClr val="333333"/>
                </a:solidFill>
                <a:effectLst/>
                <a:latin typeface="Gulim" panose="020B0600000101010101" pitchFamily="34" charset="-127"/>
                <a:ea typeface="Gulim" panose="020B0600000101010101" pitchFamily="34" charset="-127"/>
                <a:cs typeface="Batang" panose="02030600000101010101" pitchFamily="18" charset="-127"/>
              </a:rPr>
              <a:t>가치를</a:t>
            </a:r>
            <a:r>
              <a:rPr lang="ko-KR" altLang="ja-JP" sz="3600" kern="100" dirty="0">
                <a:solidFill>
                  <a:srgbClr val="333333"/>
                </a:solidFill>
                <a:effectLst/>
                <a:latin typeface="Gulim" panose="020B0600000101010101" pitchFamily="34" charset="-127"/>
                <a:ea typeface="Gulim" panose="020B0600000101010101" pitchFamily="34" charset="-127"/>
                <a:cs typeface="Times New Roman" panose="02020603050405020304" pitchFamily="18" charset="0"/>
              </a:rPr>
              <a:t> </a:t>
            </a:r>
            <a:r>
              <a:rPr lang="ko-KR" altLang="ja-JP" sz="3600" kern="100" dirty="0">
                <a:solidFill>
                  <a:srgbClr val="333333"/>
                </a:solidFill>
                <a:effectLst/>
                <a:latin typeface="Gulim" panose="020B0600000101010101" pitchFamily="34" charset="-127"/>
                <a:ea typeface="Gulim" panose="020B0600000101010101" pitchFamily="34" charset="-127"/>
                <a:cs typeface="Batang" panose="02030600000101010101" pitchFamily="18" charset="-127"/>
              </a:rPr>
              <a:t>지닌</a:t>
            </a:r>
            <a:r>
              <a:rPr lang="ko-KR" altLang="ja-JP" sz="3600" kern="100" dirty="0">
                <a:solidFill>
                  <a:srgbClr val="333333"/>
                </a:solidFill>
                <a:effectLst/>
                <a:latin typeface="Gulim" panose="020B0600000101010101" pitchFamily="34" charset="-127"/>
                <a:ea typeface="Gulim" panose="020B0600000101010101" pitchFamily="34" charset="-127"/>
                <a:cs typeface="Times New Roman" panose="02020603050405020304" pitchFamily="18" charset="0"/>
              </a:rPr>
              <a:t> </a:t>
            </a:r>
            <a:r>
              <a:rPr lang="ko-KR" altLang="ja-JP" sz="3600" kern="100" dirty="0">
                <a:solidFill>
                  <a:srgbClr val="333333"/>
                </a:solidFill>
                <a:effectLst/>
                <a:latin typeface="Gulim" panose="020B0600000101010101" pitchFamily="34" charset="-127"/>
                <a:ea typeface="Gulim" panose="020B0600000101010101" pitchFamily="34" charset="-127"/>
                <a:cs typeface="Batang" panose="02030600000101010101" pitchFamily="18" charset="-127"/>
              </a:rPr>
              <a:t>것도</a:t>
            </a:r>
            <a:r>
              <a:rPr lang="ko-KR" altLang="ja-JP" sz="3600" kern="100" dirty="0">
                <a:solidFill>
                  <a:srgbClr val="333333"/>
                </a:solidFill>
                <a:effectLst/>
                <a:latin typeface="Gulim" panose="020B0600000101010101" pitchFamily="34" charset="-127"/>
                <a:ea typeface="Gulim" panose="020B0600000101010101" pitchFamily="34" charset="-127"/>
                <a:cs typeface="Times New Roman" panose="02020603050405020304" pitchFamily="18" charset="0"/>
              </a:rPr>
              <a:t> </a:t>
            </a:r>
            <a:r>
              <a:rPr lang="ko-KR" altLang="ja-JP" sz="3600" kern="100" dirty="0">
                <a:solidFill>
                  <a:srgbClr val="333333"/>
                </a:solidFill>
                <a:effectLst/>
                <a:latin typeface="Gulim" panose="020B0600000101010101" pitchFamily="34" charset="-127"/>
                <a:ea typeface="Gulim" panose="020B0600000101010101" pitchFamily="34" charset="-127"/>
                <a:cs typeface="Batang" panose="02030600000101010101" pitchFamily="18" charset="-127"/>
              </a:rPr>
              <a:t>있다고</a:t>
            </a:r>
            <a:r>
              <a:rPr lang="ko-KR" altLang="ja-JP" sz="3600" kern="100" dirty="0">
                <a:solidFill>
                  <a:srgbClr val="333333"/>
                </a:solidFill>
                <a:effectLst/>
                <a:latin typeface="Gulim" panose="020B0600000101010101" pitchFamily="34" charset="-127"/>
                <a:ea typeface="Gulim" panose="020B0600000101010101" pitchFamily="34" charset="-127"/>
                <a:cs typeface="Times New Roman" panose="02020603050405020304" pitchFamily="18" charset="0"/>
              </a:rPr>
              <a:t> </a:t>
            </a:r>
            <a:r>
              <a:rPr lang="ko-KR" altLang="ja-JP" sz="3600" kern="100" dirty="0">
                <a:solidFill>
                  <a:srgbClr val="333333"/>
                </a:solidFill>
                <a:effectLst/>
                <a:latin typeface="Gulim" panose="020B0600000101010101" pitchFamily="34" charset="-127"/>
                <a:ea typeface="Gulim" panose="020B0600000101010101" pitchFamily="34" charset="-127"/>
                <a:cs typeface="Batang" panose="02030600000101010101" pitchFamily="18" charset="-127"/>
              </a:rPr>
              <a:t>한다</a:t>
            </a:r>
            <a:r>
              <a:rPr lang="en-US" altLang="ja-JP" sz="3600" kern="100" dirty="0">
                <a:solidFill>
                  <a:srgbClr val="333333"/>
                </a:solidFill>
                <a:effectLst/>
                <a:latin typeface="Gulim" panose="020B0600000101010101" pitchFamily="34" charset="-127"/>
                <a:ea typeface="Gulim" panose="020B0600000101010101" pitchFamily="34" charset="-127"/>
                <a:cs typeface="Times New Roman" panose="02020603050405020304" pitchFamily="18" charset="0"/>
              </a:rPr>
              <a:t>.</a:t>
            </a:r>
            <a:endParaRPr lang="ja-JP" altLang="ja-JP" sz="3600" kern="100" dirty="0">
              <a:effectLst/>
              <a:latin typeface="Gulim" panose="020B0600000101010101" pitchFamily="34" charset="-127"/>
              <a:ea typeface="Gulim" panose="020B0600000101010101" pitchFamily="34" charset="-127"/>
              <a:cs typeface="Times New Roman" panose="02020603050405020304" pitchFamily="18" charset="0"/>
            </a:endParaRPr>
          </a:p>
        </p:txBody>
      </p:sp>
    </p:spTree>
    <p:extLst>
      <p:ext uri="{BB962C8B-B14F-4D97-AF65-F5344CB8AC3E}">
        <p14:creationId xmlns:p14="http://schemas.microsoft.com/office/powerpoint/2010/main" val="39303947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2567E764-D533-49D5-A80D-352699BB01AD}"/>
              </a:ext>
            </a:extLst>
          </p:cNvPr>
          <p:cNvSpPr/>
          <p:nvPr/>
        </p:nvSpPr>
        <p:spPr>
          <a:xfrm>
            <a:off x="209549" y="125730"/>
            <a:ext cx="5886451" cy="773240"/>
          </a:xfrm>
          <a:prstGeom prst="roundRect">
            <a:avLst/>
          </a:prstGeom>
          <a:ln w="38100">
            <a:solidFill>
              <a:schemeClr val="accent6">
                <a:lumMod val="40000"/>
                <a:lumOff val="60000"/>
              </a:schemeClr>
            </a:solid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ko-KR" altLang="en-US" sz="3600" b="1" dirty="0">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개성민속여관 </a:t>
            </a:r>
            <a:r>
              <a:rPr lang="ko-KR" altLang="en-US" sz="3600" b="1" dirty="0">
                <a:solidFill>
                  <a:schemeClr val="accent6">
                    <a:lumMod val="20000"/>
                    <a:lumOff val="80000"/>
                  </a:schemeClr>
                </a:solidFill>
                <a:effectLst>
                  <a:outerShdw blurRad="38100" dist="38100" dir="2700000" algn="tl">
                    <a:srgbClr val="000000">
                      <a:alpha val="43137"/>
                    </a:srgbClr>
                  </a:outerShdw>
                </a:effectLst>
                <a:latin typeface="HG丸ｺﾞｼｯｸM-PRO" panose="020F0600000000000000" pitchFamily="50" charset="-128"/>
                <a:ea typeface="Gulim" panose="020B0600000101010101" pitchFamily="34" charset="-127"/>
              </a:rPr>
              <a:t>開城民俗旅館</a:t>
            </a:r>
          </a:p>
        </p:txBody>
      </p:sp>
      <p:pic>
        <p:nvPicPr>
          <p:cNvPr id="4" name="officeArt object" descr="イメージ">
            <a:extLst>
              <a:ext uri="{FF2B5EF4-FFF2-40B4-BE49-F238E27FC236}">
                <a16:creationId xmlns:a16="http://schemas.microsoft.com/office/drawing/2014/main" id="{67A49D50-494E-47CF-A9E9-9F50F96D869D}"/>
              </a:ext>
            </a:extLst>
          </p:cNvPr>
          <p:cNvPicPr/>
          <p:nvPr/>
        </p:nvPicPr>
        <p:blipFill rotWithShape="1">
          <a:blip r:embed="rId2">
            <a:extLst>
              <a:ext uri="{28A0092B-C50C-407E-A947-70E740481C1C}">
                <a14:useLocalDpi xmlns:a14="http://schemas.microsoft.com/office/drawing/2010/main" val="0"/>
              </a:ext>
            </a:extLst>
          </a:blip>
          <a:srcRect t="13110" b="13093"/>
          <a:stretch/>
        </p:blipFill>
        <p:spPr>
          <a:xfrm>
            <a:off x="7032624" y="125730"/>
            <a:ext cx="4820667" cy="2834640"/>
          </a:xfrm>
          <a:prstGeom prst="rect">
            <a:avLst/>
          </a:prstGeom>
          <a:ln w="12700" cap="flat">
            <a:noFill/>
            <a:miter lim="400000"/>
          </a:ln>
          <a:effectLst/>
        </p:spPr>
      </p:pic>
      <p:pic>
        <p:nvPicPr>
          <p:cNvPr id="6" name="図 5">
            <a:extLst>
              <a:ext uri="{FF2B5EF4-FFF2-40B4-BE49-F238E27FC236}">
                <a16:creationId xmlns:a16="http://schemas.microsoft.com/office/drawing/2014/main" id="{22671648-4172-4D55-8E23-DA0CA1242E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524" y="1321307"/>
            <a:ext cx="5524500" cy="3673793"/>
          </a:xfrm>
          <a:prstGeom prst="rect">
            <a:avLst/>
          </a:prstGeom>
        </p:spPr>
      </p:pic>
      <p:pic>
        <p:nvPicPr>
          <p:cNvPr id="8" name="図 7">
            <a:extLst>
              <a:ext uri="{FF2B5EF4-FFF2-40B4-BE49-F238E27FC236}">
                <a16:creationId xmlns:a16="http://schemas.microsoft.com/office/drawing/2014/main" id="{D9F6EFD4-B941-4109-A875-3CABFB75D4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76978" y="3057711"/>
            <a:ext cx="2846762" cy="3800289"/>
          </a:xfrm>
          <a:prstGeom prst="rect">
            <a:avLst/>
          </a:prstGeom>
        </p:spPr>
      </p:pic>
    </p:spTree>
    <p:extLst>
      <p:ext uri="{BB962C8B-B14F-4D97-AF65-F5344CB8AC3E}">
        <p14:creationId xmlns:p14="http://schemas.microsoft.com/office/powerpoint/2010/main" val="25695802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オンライン メディア 1" title="전통 소품으로 운치를 더한 개성 민속 여관의 ′13첩 반상′ 두 도시 이야기 - 수원·개성 1회">
            <a:hlinkClick r:id="" action="ppaction://media"/>
            <a:extLst>
              <a:ext uri="{FF2B5EF4-FFF2-40B4-BE49-F238E27FC236}">
                <a16:creationId xmlns:a16="http://schemas.microsoft.com/office/drawing/2014/main" id="{DCAA9A11-CE93-42A4-8063-49597D3C1F36}"/>
              </a:ext>
            </a:extLst>
          </p:cNvPr>
          <p:cNvPicPr>
            <a:picLocks noRot="1" noChangeAspect="1"/>
          </p:cNvPicPr>
          <p:nvPr>
            <a:videoFile r:link="rId1"/>
          </p:nvPr>
        </p:nvPicPr>
        <p:blipFill>
          <a:blip r:embed="rId3"/>
          <a:stretch>
            <a:fillRect/>
          </a:stretch>
        </p:blipFill>
        <p:spPr>
          <a:xfrm>
            <a:off x="26974" y="0"/>
            <a:ext cx="12138052" cy="6858000"/>
          </a:xfrm>
          <a:prstGeom prst="rect">
            <a:avLst/>
          </a:prstGeom>
        </p:spPr>
      </p:pic>
    </p:spTree>
    <p:extLst>
      <p:ext uri="{BB962C8B-B14F-4D97-AF65-F5344CB8AC3E}">
        <p14:creationId xmlns:p14="http://schemas.microsoft.com/office/powerpoint/2010/main" val="393756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B12D091A-B718-4E80-8CC3-56E15BD13F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0724" y="0"/>
            <a:ext cx="6910552" cy="6858000"/>
          </a:xfrm>
          <a:prstGeom prst="rect">
            <a:avLst/>
          </a:prstGeom>
        </p:spPr>
      </p:pic>
      <p:grpSp>
        <p:nvGrpSpPr>
          <p:cNvPr id="6" name="グループ化 5">
            <a:extLst>
              <a:ext uri="{FF2B5EF4-FFF2-40B4-BE49-F238E27FC236}">
                <a16:creationId xmlns:a16="http://schemas.microsoft.com/office/drawing/2014/main" id="{5A4E278F-C58A-43BE-9695-FBDCE369BE4A}"/>
              </a:ext>
            </a:extLst>
          </p:cNvPr>
          <p:cNvGrpSpPr/>
          <p:nvPr/>
        </p:nvGrpSpPr>
        <p:grpSpPr>
          <a:xfrm>
            <a:off x="8234786" y="5462587"/>
            <a:ext cx="4481842" cy="1738610"/>
            <a:chOff x="4987291" y="1852315"/>
            <a:chExt cx="4481842" cy="1738610"/>
          </a:xfrm>
        </p:grpSpPr>
        <p:pic>
          <p:nvPicPr>
            <p:cNvPr id="7" name="グラフィックス 6">
              <a:extLst>
                <a:ext uri="{FF2B5EF4-FFF2-40B4-BE49-F238E27FC236}">
                  <a16:creationId xmlns:a16="http://schemas.microsoft.com/office/drawing/2014/main" id="{8FBAE965-F4C4-4EA5-BC6E-87EFCCC7E1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87291" y="1852315"/>
              <a:ext cx="4481842" cy="1738610"/>
            </a:xfrm>
            <a:prstGeom prst="rect">
              <a:avLst/>
            </a:prstGeom>
          </p:spPr>
        </p:pic>
        <p:sp>
          <p:nvSpPr>
            <p:cNvPr id="8" name="テキスト ボックス 7">
              <a:extLst>
                <a:ext uri="{FF2B5EF4-FFF2-40B4-BE49-F238E27FC236}">
                  <a16:creationId xmlns:a16="http://schemas.microsoft.com/office/drawing/2014/main" id="{F884D8CE-796F-4CA3-8024-6F2412323634}"/>
                </a:ext>
              </a:extLst>
            </p:cNvPr>
            <p:cNvSpPr txBox="1"/>
            <p:nvPr/>
          </p:nvSpPr>
          <p:spPr>
            <a:xfrm>
              <a:off x="5762625" y="2371725"/>
              <a:ext cx="2489784" cy="461665"/>
            </a:xfrm>
            <a:prstGeom prst="rect">
              <a:avLst/>
            </a:prstGeom>
            <a:noFill/>
          </p:spPr>
          <p:txBody>
            <a:bodyPr wrap="none" rtlCol="0">
              <a:spAutoFit/>
            </a:bodyPr>
            <a:lstStyle/>
            <a:p>
              <a:r>
                <a:rPr kumimoji="1" lang="ja-JP" altLang="en-US" sz="2400" dirty="0">
                  <a:solidFill>
                    <a:srgbClr val="002060"/>
                  </a:solidFill>
                  <a:latin typeface="HG丸ｺﾞｼｯｸM-PRO" panose="020F0600000000000000" pitchFamily="50" charset="-128"/>
                  <a:ea typeface="HG丸ｺﾞｼｯｸM-PRO" panose="020F0600000000000000" pitchFamily="50" charset="-128"/>
                </a:rPr>
                <a:t>絵本　</a:t>
              </a:r>
              <a:r>
                <a:rPr kumimoji="1" lang="en-US" altLang="ja-JP" sz="2400" dirty="0">
                  <a:solidFill>
                    <a:srgbClr val="002060"/>
                  </a:solidFill>
                  <a:latin typeface="HG丸ｺﾞｼｯｸM-PRO" panose="020F0600000000000000" pitchFamily="50" charset="-128"/>
                  <a:ea typeface="HG丸ｺﾞｼｯｸM-PRO" panose="020F0600000000000000" pitchFamily="50" charset="-128"/>
                </a:rPr>
                <a:t>46</a:t>
              </a:r>
              <a:r>
                <a:rPr kumimoji="1" lang="ja-JP" altLang="en-US" sz="2400" dirty="0">
                  <a:solidFill>
                    <a:srgbClr val="002060"/>
                  </a:solidFill>
                  <a:latin typeface="HG丸ｺﾞｼｯｸM-PRO" panose="020F0600000000000000" pitchFamily="50" charset="-128"/>
                  <a:ea typeface="HG丸ｺﾞｼｯｸM-PRO" panose="020F0600000000000000" pitchFamily="50" charset="-128"/>
                </a:rPr>
                <a:t>ページ</a:t>
              </a:r>
            </a:p>
          </p:txBody>
        </p:sp>
      </p:grpSp>
      <p:sp>
        <p:nvSpPr>
          <p:cNvPr id="9" name="楕円 8">
            <a:extLst>
              <a:ext uri="{FF2B5EF4-FFF2-40B4-BE49-F238E27FC236}">
                <a16:creationId xmlns:a16="http://schemas.microsoft.com/office/drawing/2014/main" id="{A4D1B31F-8099-479B-97FF-16BD85786F4F}"/>
              </a:ext>
            </a:extLst>
          </p:cNvPr>
          <p:cNvSpPr/>
          <p:nvPr/>
        </p:nvSpPr>
        <p:spPr>
          <a:xfrm>
            <a:off x="6359857" y="2265529"/>
            <a:ext cx="736979" cy="70968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a:extLst>
              <a:ext uri="{FF2B5EF4-FFF2-40B4-BE49-F238E27FC236}">
                <a16:creationId xmlns:a16="http://schemas.microsoft.com/office/drawing/2014/main" id="{21A0EBFC-F3CC-4786-91FF-811AE9CDBB30}"/>
              </a:ext>
            </a:extLst>
          </p:cNvPr>
          <p:cNvSpPr/>
          <p:nvPr/>
        </p:nvSpPr>
        <p:spPr>
          <a:xfrm rot="20500876">
            <a:off x="7039489" y="1358376"/>
            <a:ext cx="736979" cy="195601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2AC24D2F-FDF7-480D-A2D1-90396C380176}"/>
              </a:ext>
            </a:extLst>
          </p:cNvPr>
          <p:cNvSpPr/>
          <p:nvPr/>
        </p:nvSpPr>
        <p:spPr>
          <a:xfrm>
            <a:off x="6096000" y="1761770"/>
            <a:ext cx="736979" cy="7189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rgbClr val="FF0000"/>
                </a:solidFill>
                <a:latin typeface="HG丸ｺﾞｼｯｸM-PRO" panose="020F0600000000000000" pitchFamily="50" charset="-128"/>
                <a:ea typeface="HG丸ｺﾞｼｯｸM-PRO" panose="020F0600000000000000" pitchFamily="50" charset="-128"/>
              </a:rPr>
              <a:t>①</a:t>
            </a:r>
          </a:p>
        </p:txBody>
      </p:sp>
      <p:pic>
        <p:nvPicPr>
          <p:cNvPr id="23" name="グラフィックス 22">
            <a:extLst>
              <a:ext uri="{FF2B5EF4-FFF2-40B4-BE49-F238E27FC236}">
                <a16:creationId xmlns:a16="http://schemas.microsoft.com/office/drawing/2014/main" id="{8F27FDC8-0270-4E25-9481-7401781AB3A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15730" y="630707"/>
            <a:ext cx="3694390" cy="3411351"/>
          </a:xfrm>
          <a:prstGeom prst="rect">
            <a:avLst/>
          </a:prstGeom>
        </p:spPr>
      </p:pic>
      <p:sp>
        <p:nvSpPr>
          <p:cNvPr id="13" name="正方形/長方形 12">
            <a:extLst>
              <a:ext uri="{FF2B5EF4-FFF2-40B4-BE49-F238E27FC236}">
                <a16:creationId xmlns:a16="http://schemas.microsoft.com/office/drawing/2014/main" id="{0BAD73A3-04C6-4808-BB0E-755D3A0FEE56}"/>
              </a:ext>
            </a:extLst>
          </p:cNvPr>
          <p:cNvSpPr/>
          <p:nvPr/>
        </p:nvSpPr>
        <p:spPr>
          <a:xfrm>
            <a:off x="6855404" y="1419368"/>
            <a:ext cx="736979" cy="7189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rgbClr val="FF0000"/>
                </a:solidFill>
                <a:latin typeface="HG丸ｺﾞｼｯｸM-PRO" panose="020F0600000000000000" pitchFamily="50" charset="-128"/>
                <a:ea typeface="HG丸ｺﾞｼｯｸM-PRO" panose="020F0600000000000000" pitchFamily="50" charset="-128"/>
              </a:rPr>
              <a:t>②</a:t>
            </a:r>
          </a:p>
        </p:txBody>
      </p:sp>
      <p:sp>
        <p:nvSpPr>
          <p:cNvPr id="19" name="正方形/長方形 18">
            <a:extLst>
              <a:ext uri="{FF2B5EF4-FFF2-40B4-BE49-F238E27FC236}">
                <a16:creationId xmlns:a16="http://schemas.microsoft.com/office/drawing/2014/main" id="{2AA5F573-391C-443A-B26C-B2240B088CD5}"/>
              </a:ext>
            </a:extLst>
          </p:cNvPr>
          <p:cNvSpPr/>
          <p:nvPr/>
        </p:nvSpPr>
        <p:spPr>
          <a:xfrm>
            <a:off x="8716384" y="54880"/>
            <a:ext cx="736979" cy="7189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rgbClr val="FF0000"/>
                </a:solidFill>
                <a:latin typeface="HG丸ｺﾞｼｯｸM-PRO" panose="020F0600000000000000" pitchFamily="50" charset="-128"/>
                <a:ea typeface="HG丸ｺﾞｼｯｸM-PRO" panose="020F0600000000000000" pitchFamily="50" charset="-128"/>
              </a:rPr>
              <a:t>③</a:t>
            </a:r>
          </a:p>
        </p:txBody>
      </p:sp>
      <p:sp>
        <p:nvSpPr>
          <p:cNvPr id="24" name="テキスト ボックス 23">
            <a:extLst>
              <a:ext uri="{FF2B5EF4-FFF2-40B4-BE49-F238E27FC236}">
                <a16:creationId xmlns:a16="http://schemas.microsoft.com/office/drawing/2014/main" id="{34BD3B95-744E-44FB-80BD-B66BD82321D0}"/>
              </a:ext>
            </a:extLst>
          </p:cNvPr>
          <p:cNvSpPr txBox="1"/>
          <p:nvPr/>
        </p:nvSpPr>
        <p:spPr>
          <a:xfrm>
            <a:off x="330685" y="966458"/>
            <a:ext cx="2133852" cy="469872"/>
          </a:xfrm>
          <a:prstGeom prst="rect">
            <a:avLst/>
          </a:prstGeom>
          <a:noFill/>
        </p:spPr>
        <p:txBody>
          <a:bodyPr wrap="square" rtlCol="0">
            <a:spAutoFit/>
          </a:bodyPr>
          <a:lstStyle/>
          <a:p>
            <a:pPr>
              <a:lnSpc>
                <a:spcPts val="3000"/>
              </a:lnSpc>
            </a:pPr>
            <a:r>
              <a:rPr lang="ja-JP" altLang="en-US" sz="2400" b="1" kern="100" dirty="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①</a:t>
            </a:r>
            <a:r>
              <a:rPr lang="ko-KR" altLang="ja-JP" sz="2400" b="1" kern="100" dirty="0">
                <a:solidFill>
                  <a:srgbClr val="FF0000"/>
                </a:solidFill>
                <a:effectLst/>
                <a:latin typeface="210 Gulim 030" panose="02020603020101020101" pitchFamily="18" charset="-127"/>
                <a:ea typeface="210 Gulim 030" panose="02020603020101020101" pitchFamily="18" charset="-127"/>
                <a:cs typeface="Times New Roman" panose="02020603050405020304" pitchFamily="18" charset="0"/>
              </a:rPr>
              <a:t>개마고원</a:t>
            </a:r>
            <a:endParaRPr lang="en-US" altLang="ko-KR" sz="2400" b="1" kern="100" dirty="0">
              <a:solidFill>
                <a:srgbClr val="FF0000"/>
              </a:solidFill>
              <a:effectLst/>
              <a:latin typeface="210 Gulim 030" panose="02020603020101020101" pitchFamily="18" charset="-127"/>
              <a:ea typeface="210 Gulim 030" panose="02020603020101020101" pitchFamily="18" charset="-127"/>
              <a:cs typeface="Times New Roman" panose="02020603050405020304" pitchFamily="18" charset="0"/>
            </a:endParaRPr>
          </a:p>
        </p:txBody>
      </p:sp>
      <p:sp>
        <p:nvSpPr>
          <p:cNvPr id="25" name="楕円 24">
            <a:extLst>
              <a:ext uri="{FF2B5EF4-FFF2-40B4-BE49-F238E27FC236}">
                <a16:creationId xmlns:a16="http://schemas.microsoft.com/office/drawing/2014/main" id="{BCC2D96D-6BAF-4E40-A75E-DCCD085B7AF4}"/>
              </a:ext>
            </a:extLst>
          </p:cNvPr>
          <p:cNvSpPr/>
          <p:nvPr/>
        </p:nvSpPr>
        <p:spPr>
          <a:xfrm>
            <a:off x="6767755" y="590362"/>
            <a:ext cx="833377" cy="7870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rgbClr val="FF0000"/>
                </a:solidFill>
                <a:latin typeface="HG丸ｺﾞｼｯｸM-PRO" panose="020F0600000000000000" pitchFamily="50" charset="-128"/>
                <a:ea typeface="HG丸ｺﾞｼｯｸM-PRO" panose="020F0600000000000000" pitchFamily="50" charset="-128"/>
              </a:rPr>
              <a:t>④</a:t>
            </a:r>
          </a:p>
        </p:txBody>
      </p:sp>
      <p:sp>
        <p:nvSpPr>
          <p:cNvPr id="26" name="楕円 25">
            <a:extLst>
              <a:ext uri="{FF2B5EF4-FFF2-40B4-BE49-F238E27FC236}">
                <a16:creationId xmlns:a16="http://schemas.microsoft.com/office/drawing/2014/main" id="{B7EE08D5-0611-4B32-A5EB-1E502F59C2B4}"/>
              </a:ext>
            </a:extLst>
          </p:cNvPr>
          <p:cNvSpPr/>
          <p:nvPr/>
        </p:nvSpPr>
        <p:spPr>
          <a:xfrm>
            <a:off x="6855404" y="5172339"/>
            <a:ext cx="833377" cy="7870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rgbClr val="FF0000"/>
                </a:solidFill>
                <a:latin typeface="HG丸ｺﾞｼｯｸM-PRO" panose="020F0600000000000000" pitchFamily="50" charset="-128"/>
                <a:ea typeface="HG丸ｺﾞｼｯｸM-PRO" panose="020F0600000000000000" pitchFamily="50" charset="-128"/>
              </a:rPr>
              <a:t>⑤</a:t>
            </a:r>
          </a:p>
        </p:txBody>
      </p:sp>
      <p:sp>
        <p:nvSpPr>
          <p:cNvPr id="28" name="楕円 27">
            <a:extLst>
              <a:ext uri="{FF2B5EF4-FFF2-40B4-BE49-F238E27FC236}">
                <a16:creationId xmlns:a16="http://schemas.microsoft.com/office/drawing/2014/main" id="{0526C589-1FB7-4828-8D4D-C085AD204051}"/>
              </a:ext>
            </a:extLst>
          </p:cNvPr>
          <p:cNvSpPr/>
          <p:nvPr/>
        </p:nvSpPr>
        <p:spPr>
          <a:xfrm>
            <a:off x="4057197" y="2450650"/>
            <a:ext cx="950399" cy="63979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accent1">
                    <a:lumMod val="75000"/>
                  </a:schemeClr>
                </a:solidFill>
                <a:latin typeface="HG丸ｺﾞｼｯｸM-PRO" panose="020F0600000000000000" pitchFamily="50" charset="-128"/>
                <a:ea typeface="HG丸ｺﾞｼｯｸM-PRO" panose="020F0600000000000000" pitchFamily="50" charset="-128"/>
              </a:rPr>
              <a:t>⑥</a:t>
            </a:r>
          </a:p>
        </p:txBody>
      </p:sp>
      <p:sp>
        <p:nvSpPr>
          <p:cNvPr id="29" name="テキスト ボックス 28">
            <a:extLst>
              <a:ext uri="{FF2B5EF4-FFF2-40B4-BE49-F238E27FC236}">
                <a16:creationId xmlns:a16="http://schemas.microsoft.com/office/drawing/2014/main" id="{B0A2BA56-87CC-4A88-ACEF-804E9E3602CC}"/>
              </a:ext>
            </a:extLst>
          </p:cNvPr>
          <p:cNvSpPr txBox="1"/>
          <p:nvPr/>
        </p:nvSpPr>
        <p:spPr>
          <a:xfrm>
            <a:off x="2334129" y="971101"/>
            <a:ext cx="1678749" cy="469872"/>
          </a:xfrm>
          <a:prstGeom prst="rect">
            <a:avLst/>
          </a:prstGeom>
          <a:noFill/>
        </p:spPr>
        <p:txBody>
          <a:bodyPr wrap="square" rtlCol="0">
            <a:spAutoFit/>
          </a:bodyPr>
          <a:lstStyle/>
          <a:p>
            <a:pPr>
              <a:lnSpc>
                <a:spcPts val="3000"/>
              </a:lnSpc>
            </a:pPr>
            <a:r>
              <a:rPr lang="ja-JP" altLang="en-US" sz="2400" b="1" kern="100" dirty="0">
                <a:solidFill>
                  <a:schemeClr val="accent1">
                    <a:lumMod val="75000"/>
                  </a:schemeClr>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⑥</a:t>
            </a:r>
            <a:r>
              <a:rPr lang="ko-KR" altLang="en-US" sz="2400" b="1" kern="100" dirty="0">
                <a:solidFill>
                  <a:schemeClr val="accent1">
                    <a:lumMod val="75000"/>
                  </a:schemeClr>
                </a:solidFill>
                <a:effectLst/>
                <a:latin typeface="210 Gulim 030" panose="02020603020101020101" pitchFamily="18" charset="-127"/>
                <a:ea typeface="210 Gulim 030" panose="02020603020101020101" pitchFamily="18" charset="-127"/>
                <a:cs typeface="Times New Roman" panose="02020603050405020304" pitchFamily="18" charset="0"/>
              </a:rPr>
              <a:t>압록강</a:t>
            </a:r>
            <a:endParaRPr lang="en-US" altLang="ko-KR" sz="2400" b="1" kern="100" dirty="0">
              <a:solidFill>
                <a:schemeClr val="accent1">
                  <a:lumMod val="75000"/>
                </a:schemeClr>
              </a:solidFill>
              <a:effectLst/>
              <a:latin typeface="210 Gulim 030" panose="02020603020101020101" pitchFamily="18" charset="-127"/>
              <a:ea typeface="210 Gulim 030" panose="02020603020101020101" pitchFamily="18" charset="-127"/>
              <a:cs typeface="Times New Roman" panose="02020603050405020304" pitchFamily="18" charset="0"/>
            </a:endParaRPr>
          </a:p>
        </p:txBody>
      </p:sp>
      <p:sp>
        <p:nvSpPr>
          <p:cNvPr id="30" name="楕円 29">
            <a:extLst>
              <a:ext uri="{FF2B5EF4-FFF2-40B4-BE49-F238E27FC236}">
                <a16:creationId xmlns:a16="http://schemas.microsoft.com/office/drawing/2014/main" id="{5F2F96E7-3DAC-405B-BC9E-FCF26DA1F879}"/>
              </a:ext>
            </a:extLst>
          </p:cNvPr>
          <p:cNvSpPr/>
          <p:nvPr/>
        </p:nvSpPr>
        <p:spPr>
          <a:xfrm rot="20862380">
            <a:off x="7502198" y="480268"/>
            <a:ext cx="950399" cy="71891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accent1">
                    <a:lumMod val="75000"/>
                  </a:schemeClr>
                </a:solidFill>
                <a:latin typeface="HG丸ｺﾞｼｯｸM-PRO" panose="020F0600000000000000" pitchFamily="50" charset="-128"/>
                <a:ea typeface="HG丸ｺﾞｼｯｸM-PRO" panose="020F0600000000000000" pitchFamily="50" charset="-128"/>
              </a:rPr>
              <a:t>⑦</a:t>
            </a:r>
          </a:p>
        </p:txBody>
      </p:sp>
      <p:sp>
        <p:nvSpPr>
          <p:cNvPr id="31" name="楕円 30">
            <a:extLst>
              <a:ext uri="{FF2B5EF4-FFF2-40B4-BE49-F238E27FC236}">
                <a16:creationId xmlns:a16="http://schemas.microsoft.com/office/drawing/2014/main" id="{EBB54599-5984-425A-B5B0-04F87C32B911}"/>
              </a:ext>
            </a:extLst>
          </p:cNvPr>
          <p:cNvSpPr/>
          <p:nvPr/>
        </p:nvSpPr>
        <p:spPr>
          <a:xfrm>
            <a:off x="4840530" y="4334429"/>
            <a:ext cx="950399" cy="63979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accent1">
                    <a:lumMod val="75000"/>
                  </a:schemeClr>
                </a:solidFill>
                <a:latin typeface="HG丸ｺﾞｼｯｸM-PRO" panose="020F0600000000000000" pitchFamily="50" charset="-128"/>
                <a:ea typeface="HG丸ｺﾞｼｯｸM-PRO" panose="020F0600000000000000" pitchFamily="50" charset="-128"/>
              </a:rPr>
              <a:t>⑧</a:t>
            </a:r>
          </a:p>
        </p:txBody>
      </p:sp>
      <p:sp>
        <p:nvSpPr>
          <p:cNvPr id="32" name="楕円 31">
            <a:extLst>
              <a:ext uri="{FF2B5EF4-FFF2-40B4-BE49-F238E27FC236}">
                <a16:creationId xmlns:a16="http://schemas.microsoft.com/office/drawing/2014/main" id="{DFEB6E30-3A58-4DBB-85A0-A7544C35D8E7}"/>
              </a:ext>
            </a:extLst>
          </p:cNvPr>
          <p:cNvSpPr/>
          <p:nvPr/>
        </p:nvSpPr>
        <p:spPr>
          <a:xfrm>
            <a:off x="4518532" y="3573865"/>
            <a:ext cx="950399" cy="639791"/>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accent1">
                    <a:lumMod val="75000"/>
                  </a:schemeClr>
                </a:solidFill>
                <a:latin typeface="HG丸ｺﾞｼｯｸM-PRO" panose="020F0600000000000000" pitchFamily="50" charset="-128"/>
                <a:ea typeface="HG丸ｺﾞｼｯｸM-PRO" panose="020F0600000000000000" pitchFamily="50" charset="-128"/>
              </a:rPr>
              <a:t>⑨</a:t>
            </a:r>
          </a:p>
        </p:txBody>
      </p:sp>
      <p:sp>
        <p:nvSpPr>
          <p:cNvPr id="33" name="楕円 32">
            <a:extLst>
              <a:ext uri="{FF2B5EF4-FFF2-40B4-BE49-F238E27FC236}">
                <a16:creationId xmlns:a16="http://schemas.microsoft.com/office/drawing/2014/main" id="{526E3D17-9E7F-40A0-A67D-E929C3151D19}"/>
              </a:ext>
            </a:extLst>
          </p:cNvPr>
          <p:cNvSpPr/>
          <p:nvPr/>
        </p:nvSpPr>
        <p:spPr>
          <a:xfrm>
            <a:off x="5296578" y="4974220"/>
            <a:ext cx="950399" cy="639791"/>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00B050"/>
                </a:solidFill>
                <a:latin typeface="HG丸ｺﾞｼｯｸM-PRO" panose="020F0600000000000000" pitchFamily="50" charset="-128"/>
                <a:ea typeface="HG丸ｺﾞｼｯｸM-PRO" panose="020F0600000000000000" pitchFamily="50" charset="-128"/>
              </a:rPr>
              <a:t>⑩</a:t>
            </a:r>
          </a:p>
        </p:txBody>
      </p:sp>
      <p:sp>
        <p:nvSpPr>
          <p:cNvPr id="34" name="テキスト ボックス 33">
            <a:extLst>
              <a:ext uri="{FF2B5EF4-FFF2-40B4-BE49-F238E27FC236}">
                <a16:creationId xmlns:a16="http://schemas.microsoft.com/office/drawing/2014/main" id="{D821B4D7-C04D-4BEB-9E1C-E09FF7E6EC23}"/>
              </a:ext>
            </a:extLst>
          </p:cNvPr>
          <p:cNvSpPr txBox="1"/>
          <p:nvPr/>
        </p:nvSpPr>
        <p:spPr>
          <a:xfrm>
            <a:off x="285714" y="3274103"/>
            <a:ext cx="1703584" cy="1239314"/>
          </a:xfrm>
          <a:prstGeom prst="rect">
            <a:avLst/>
          </a:prstGeom>
          <a:noFill/>
        </p:spPr>
        <p:txBody>
          <a:bodyPr wrap="square" rtlCol="0">
            <a:spAutoFit/>
          </a:bodyPr>
          <a:lstStyle/>
          <a:p>
            <a:pPr>
              <a:lnSpc>
                <a:spcPts val="3000"/>
              </a:lnSpc>
            </a:pPr>
            <a:r>
              <a:rPr lang="ja-JP" altLang="en-US" sz="2400" b="1" kern="100" dirty="0">
                <a:solidFill>
                  <a:srgbClr val="00B05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⑩</a:t>
            </a:r>
            <a:r>
              <a:rPr lang="ko-KR" altLang="en-US" sz="2400" b="1" kern="100" dirty="0" err="1">
                <a:solidFill>
                  <a:srgbClr val="00B050"/>
                </a:solidFill>
                <a:effectLst/>
                <a:latin typeface="210 Gulim 030" panose="02020603020101020101" pitchFamily="18" charset="-127"/>
                <a:ea typeface="210 Gulim 030" panose="02020603020101020101" pitchFamily="18" charset="-127"/>
                <a:cs typeface="Times New Roman" panose="02020603050405020304" pitchFamily="18" charset="0"/>
              </a:rPr>
              <a:t>평양성</a:t>
            </a:r>
            <a:endParaRPr lang="en-US" altLang="ko-KR" sz="2400" b="1" kern="100" dirty="0">
              <a:solidFill>
                <a:srgbClr val="00B050"/>
              </a:solidFill>
              <a:effectLst/>
              <a:latin typeface="210 Gulim 030" panose="02020603020101020101" pitchFamily="18" charset="-127"/>
              <a:ea typeface="210 Gulim 030" panose="02020603020101020101" pitchFamily="18" charset="-127"/>
              <a:cs typeface="Times New Roman" panose="02020603050405020304" pitchFamily="18" charset="0"/>
            </a:endParaRPr>
          </a:p>
          <a:p>
            <a:pPr>
              <a:lnSpc>
                <a:spcPts val="3000"/>
              </a:lnSpc>
            </a:pPr>
            <a:r>
              <a:rPr lang="ja-JP" altLang="en-US" sz="2400" b="1" kern="100" dirty="0">
                <a:solidFill>
                  <a:srgbClr val="00B050"/>
                </a:solidFill>
                <a:latin typeface="HG丸ｺﾞｼｯｸM-PRO" panose="020F0600000000000000" pitchFamily="50" charset="-128"/>
                <a:ea typeface="HG丸ｺﾞｼｯｸM-PRO" panose="020F0600000000000000" pitchFamily="50" charset="-128"/>
                <a:cs typeface="Times New Roman" panose="02020603050405020304" pitchFamily="18" charset="0"/>
              </a:rPr>
              <a:t>⑪</a:t>
            </a:r>
            <a:r>
              <a:rPr lang="ko-KR" altLang="en-US" sz="2400" b="1" kern="100" dirty="0" err="1">
                <a:solidFill>
                  <a:srgbClr val="00B050"/>
                </a:solidFill>
                <a:effectLst/>
                <a:latin typeface="210 Gulim 030" panose="02020603020101020101" pitchFamily="18" charset="-127"/>
                <a:ea typeface="210 Gulim 030" panose="02020603020101020101" pitchFamily="18" charset="-127"/>
                <a:cs typeface="Times New Roman" panose="02020603050405020304" pitchFamily="18" charset="0"/>
              </a:rPr>
              <a:t>단군릉</a:t>
            </a:r>
            <a:endParaRPr lang="en-US" altLang="ko-KR" sz="2400" b="1" kern="100" dirty="0">
              <a:solidFill>
                <a:srgbClr val="00B050"/>
              </a:solidFill>
              <a:effectLst/>
              <a:latin typeface="210 Gulim 030" panose="02020603020101020101" pitchFamily="18" charset="-127"/>
              <a:ea typeface="210 Gulim 030" panose="02020603020101020101" pitchFamily="18" charset="-127"/>
              <a:cs typeface="Times New Roman" panose="02020603050405020304" pitchFamily="18" charset="0"/>
            </a:endParaRPr>
          </a:p>
          <a:p>
            <a:pPr>
              <a:lnSpc>
                <a:spcPts val="3000"/>
              </a:lnSpc>
            </a:pPr>
            <a:r>
              <a:rPr lang="ja-JP" altLang="en-US" sz="2400" b="1" kern="100" dirty="0">
                <a:solidFill>
                  <a:srgbClr val="00B05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⑫</a:t>
            </a:r>
            <a:r>
              <a:rPr lang="ko-KR" altLang="en-US" sz="2400" b="1" kern="100" dirty="0">
                <a:solidFill>
                  <a:srgbClr val="00B050"/>
                </a:solidFill>
                <a:effectLst/>
                <a:latin typeface="210 Gulim 030" panose="02020603020101020101" pitchFamily="18" charset="-127"/>
                <a:ea typeface="210 Gulim 030" panose="02020603020101020101" pitchFamily="18" charset="-127"/>
                <a:cs typeface="Times New Roman" panose="02020603050405020304" pitchFamily="18" charset="0"/>
              </a:rPr>
              <a:t>만월대</a:t>
            </a:r>
            <a:endParaRPr lang="en-US" altLang="ko-KR" sz="2400" b="1" kern="100" dirty="0">
              <a:solidFill>
                <a:srgbClr val="00B050"/>
              </a:solidFill>
              <a:effectLst/>
              <a:latin typeface="210 Gulim 030" panose="02020603020101020101" pitchFamily="18" charset="-127"/>
              <a:ea typeface="210 Gulim 030" panose="02020603020101020101" pitchFamily="18" charset="-127"/>
              <a:cs typeface="Times New Roman" panose="02020603050405020304" pitchFamily="18" charset="0"/>
            </a:endParaRPr>
          </a:p>
        </p:txBody>
      </p:sp>
      <p:sp>
        <p:nvSpPr>
          <p:cNvPr id="35" name="楕円 34">
            <a:extLst>
              <a:ext uri="{FF2B5EF4-FFF2-40B4-BE49-F238E27FC236}">
                <a16:creationId xmlns:a16="http://schemas.microsoft.com/office/drawing/2014/main" id="{FD972A91-666D-4155-BC7B-805B32BD8F18}"/>
              </a:ext>
            </a:extLst>
          </p:cNvPr>
          <p:cNvSpPr/>
          <p:nvPr/>
        </p:nvSpPr>
        <p:spPr>
          <a:xfrm>
            <a:off x="4045305" y="4532548"/>
            <a:ext cx="950399" cy="639791"/>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00B050"/>
                </a:solidFill>
                <a:latin typeface="HG丸ｺﾞｼｯｸM-PRO" panose="020F0600000000000000" pitchFamily="50" charset="-128"/>
                <a:ea typeface="HG丸ｺﾞｼｯｸM-PRO" panose="020F0600000000000000" pitchFamily="50" charset="-128"/>
              </a:rPr>
              <a:t>⑪</a:t>
            </a:r>
          </a:p>
        </p:txBody>
      </p:sp>
      <p:sp>
        <p:nvSpPr>
          <p:cNvPr id="36" name="楕円 35">
            <a:extLst>
              <a:ext uri="{FF2B5EF4-FFF2-40B4-BE49-F238E27FC236}">
                <a16:creationId xmlns:a16="http://schemas.microsoft.com/office/drawing/2014/main" id="{62C6C621-594D-4DB4-BF92-A81BD3DEB713}"/>
              </a:ext>
            </a:extLst>
          </p:cNvPr>
          <p:cNvSpPr/>
          <p:nvPr/>
        </p:nvSpPr>
        <p:spPr>
          <a:xfrm>
            <a:off x="6119882" y="5933906"/>
            <a:ext cx="950399" cy="639791"/>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00B050"/>
                </a:solidFill>
                <a:latin typeface="HG丸ｺﾞｼｯｸM-PRO" panose="020F0600000000000000" pitchFamily="50" charset="-128"/>
                <a:ea typeface="HG丸ｺﾞｼｯｸM-PRO" panose="020F0600000000000000" pitchFamily="50" charset="-128"/>
              </a:rPr>
              <a:t>⑫</a:t>
            </a:r>
          </a:p>
        </p:txBody>
      </p:sp>
      <p:sp>
        <p:nvSpPr>
          <p:cNvPr id="37" name="四角形: 角を丸くする 36">
            <a:extLst>
              <a:ext uri="{FF2B5EF4-FFF2-40B4-BE49-F238E27FC236}">
                <a16:creationId xmlns:a16="http://schemas.microsoft.com/office/drawing/2014/main" id="{29870A26-33EE-4A74-AEDC-60DB05EAE572}"/>
              </a:ext>
            </a:extLst>
          </p:cNvPr>
          <p:cNvSpPr/>
          <p:nvPr/>
        </p:nvSpPr>
        <p:spPr>
          <a:xfrm>
            <a:off x="316543" y="79942"/>
            <a:ext cx="4910550" cy="773240"/>
          </a:xfrm>
          <a:prstGeom prst="roundRect">
            <a:avLst/>
          </a:prstGeom>
          <a:ln w="38100">
            <a:solidFill>
              <a:schemeClr val="accent6">
                <a:lumMod val="40000"/>
                <a:lumOff val="60000"/>
              </a:schemeClr>
            </a:solid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216000" rtlCol="0" anchor="ctr" anchorCtr="1"/>
          <a:lstStyle/>
          <a:p>
            <a:pPr algn="just">
              <a:lnSpc>
                <a:spcPts val="2880"/>
              </a:lnSpc>
            </a:pPr>
            <a:r>
              <a:rPr lang="ko-KR" altLang="ja-JP" sz="4000" b="1" kern="100" dirty="0">
                <a:effectLst>
                  <a:outerShdw blurRad="38100" dist="38100" dir="2700000" algn="tl">
                    <a:srgbClr val="000000">
                      <a:alpha val="43137"/>
                    </a:srgbClr>
                  </a:outerShdw>
                </a:effectLst>
                <a:ea typeface="Gulim" panose="020B0600000101010101" pitchFamily="34" charset="-127"/>
                <a:cs typeface="Batang" panose="02030600000101010101" pitchFamily="18" charset="-127"/>
              </a:rPr>
              <a:t>휴전선</a:t>
            </a:r>
            <a:r>
              <a:rPr lang="ko-KR" altLang="ja-JP" sz="4000" b="1" kern="100" dirty="0">
                <a:effectLst>
                  <a:outerShdw blurRad="38100" dist="38100" dir="2700000" algn="tl">
                    <a:srgbClr val="000000">
                      <a:alpha val="43137"/>
                    </a:srgbClr>
                  </a:outerShdw>
                </a:effectLst>
                <a:ea typeface="Gulim" panose="020B0600000101010101" pitchFamily="34" charset="-127"/>
                <a:cs typeface="Times New Roman" panose="02020603050405020304" pitchFamily="18" charset="0"/>
              </a:rPr>
              <a:t> 너머 북쪽 땅</a:t>
            </a:r>
            <a:endParaRPr lang="ja-JP" altLang="ja-JP" sz="4000" b="1" kern="100" dirty="0">
              <a:effectLst>
                <a:outerShdw blurRad="38100" dist="38100" dir="2700000" algn="tl">
                  <a:srgbClr val="000000">
                    <a:alpha val="43137"/>
                  </a:srgbClr>
                </a:outerShdw>
              </a:effectLst>
              <a:ea typeface="游明朝" panose="02020400000000000000" pitchFamily="18" charset="-128"/>
              <a:cs typeface="Times New Roman" panose="02020603050405020304" pitchFamily="18" charset="0"/>
            </a:endParaRPr>
          </a:p>
        </p:txBody>
      </p:sp>
      <p:sp>
        <p:nvSpPr>
          <p:cNvPr id="27" name="テキスト ボックス 26">
            <a:extLst>
              <a:ext uri="{FF2B5EF4-FFF2-40B4-BE49-F238E27FC236}">
                <a16:creationId xmlns:a16="http://schemas.microsoft.com/office/drawing/2014/main" id="{9CEE347D-F7C5-436E-B2E8-41694F28BBA4}"/>
              </a:ext>
            </a:extLst>
          </p:cNvPr>
          <p:cNvSpPr txBox="1"/>
          <p:nvPr/>
        </p:nvSpPr>
        <p:spPr>
          <a:xfrm>
            <a:off x="330685" y="1379088"/>
            <a:ext cx="2133852" cy="469872"/>
          </a:xfrm>
          <a:prstGeom prst="rect">
            <a:avLst/>
          </a:prstGeom>
          <a:noFill/>
        </p:spPr>
        <p:txBody>
          <a:bodyPr wrap="square" rtlCol="0">
            <a:spAutoFit/>
          </a:bodyPr>
          <a:lstStyle/>
          <a:p>
            <a:pPr>
              <a:lnSpc>
                <a:spcPts val="3000"/>
              </a:lnSpc>
            </a:pPr>
            <a:r>
              <a:rPr lang="ja-JP" altLang="en-US" sz="2400" b="1" kern="100" dirty="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②</a:t>
            </a:r>
            <a:r>
              <a:rPr lang="ko-KR" altLang="ja-JP" sz="2400" b="1" kern="100" dirty="0" err="1">
                <a:solidFill>
                  <a:srgbClr val="FF0000"/>
                </a:solidFill>
                <a:effectLst/>
                <a:latin typeface="210 Gulim 030" panose="02020603020101020101" pitchFamily="18" charset="-127"/>
                <a:ea typeface="210 Gulim 030" panose="02020603020101020101" pitchFamily="18" charset="-127"/>
                <a:cs typeface="Times New Roman" panose="02020603050405020304" pitchFamily="18" charset="0"/>
              </a:rPr>
              <a:t>마천령</a:t>
            </a:r>
            <a:r>
              <a:rPr lang="ko-KR" altLang="ja-JP" sz="2400" b="1" kern="100" dirty="0">
                <a:solidFill>
                  <a:srgbClr val="FF0000"/>
                </a:solidFill>
                <a:effectLst/>
                <a:latin typeface="210 Gulim 030" panose="02020603020101020101" pitchFamily="18" charset="-127"/>
                <a:ea typeface="210 Gulim 030" panose="02020603020101020101" pitchFamily="18" charset="-127"/>
                <a:cs typeface="Times New Roman" panose="02020603050405020304" pitchFamily="18" charset="0"/>
              </a:rPr>
              <a:t> 산맥 </a:t>
            </a:r>
            <a:endParaRPr lang="en-US" altLang="ko-KR" sz="2400" b="1" kern="100" dirty="0">
              <a:solidFill>
                <a:srgbClr val="FF0000"/>
              </a:solidFill>
              <a:effectLst/>
              <a:latin typeface="210 Gulim 030" panose="02020603020101020101" pitchFamily="18" charset="-127"/>
              <a:ea typeface="210 Gulim 030" panose="02020603020101020101" pitchFamily="18" charset="-127"/>
              <a:cs typeface="Times New Roman" panose="02020603050405020304" pitchFamily="18" charset="0"/>
            </a:endParaRPr>
          </a:p>
        </p:txBody>
      </p:sp>
      <p:sp>
        <p:nvSpPr>
          <p:cNvPr id="38" name="テキスト ボックス 37">
            <a:extLst>
              <a:ext uri="{FF2B5EF4-FFF2-40B4-BE49-F238E27FC236}">
                <a16:creationId xmlns:a16="http://schemas.microsoft.com/office/drawing/2014/main" id="{6E329EBA-D7D1-4DA2-B48D-0FE109958CD1}"/>
              </a:ext>
            </a:extLst>
          </p:cNvPr>
          <p:cNvSpPr txBox="1"/>
          <p:nvPr/>
        </p:nvSpPr>
        <p:spPr>
          <a:xfrm>
            <a:off x="330685" y="1791718"/>
            <a:ext cx="2133852" cy="469872"/>
          </a:xfrm>
          <a:prstGeom prst="rect">
            <a:avLst/>
          </a:prstGeom>
          <a:noFill/>
        </p:spPr>
        <p:txBody>
          <a:bodyPr wrap="square" rtlCol="0">
            <a:spAutoFit/>
          </a:bodyPr>
          <a:lstStyle/>
          <a:p>
            <a:pPr>
              <a:lnSpc>
                <a:spcPts val="3000"/>
              </a:lnSpc>
            </a:pPr>
            <a:r>
              <a:rPr lang="ja-JP" altLang="en-US" sz="2400" b="1" kern="100" dirty="0">
                <a:solidFill>
                  <a:srgbClr val="FF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③</a:t>
            </a:r>
            <a:r>
              <a:rPr lang="ko-KR" altLang="ja-JP" sz="2400" b="1" kern="100" dirty="0">
                <a:solidFill>
                  <a:srgbClr val="FF0000"/>
                </a:solidFill>
                <a:effectLst/>
                <a:latin typeface="210 Gulim 030" panose="02020603020101020101" pitchFamily="18" charset="-127"/>
                <a:ea typeface="210 Gulim 030" panose="02020603020101020101" pitchFamily="18" charset="-127"/>
                <a:cs typeface="Times New Roman" panose="02020603050405020304" pitchFamily="18" charset="0"/>
              </a:rPr>
              <a:t>함경산맥</a:t>
            </a:r>
            <a:endParaRPr lang="en-US" altLang="ko-KR" sz="2400" b="1" kern="100" dirty="0">
              <a:solidFill>
                <a:srgbClr val="FF0000"/>
              </a:solidFill>
              <a:effectLst/>
              <a:latin typeface="210 Gulim 030" panose="02020603020101020101" pitchFamily="18" charset="-127"/>
              <a:ea typeface="210 Gulim 030" panose="02020603020101020101" pitchFamily="18" charset="-127"/>
              <a:cs typeface="Times New Roman" panose="02020603050405020304" pitchFamily="18" charset="0"/>
            </a:endParaRPr>
          </a:p>
        </p:txBody>
      </p:sp>
      <p:sp>
        <p:nvSpPr>
          <p:cNvPr id="39" name="テキスト ボックス 38">
            <a:extLst>
              <a:ext uri="{FF2B5EF4-FFF2-40B4-BE49-F238E27FC236}">
                <a16:creationId xmlns:a16="http://schemas.microsoft.com/office/drawing/2014/main" id="{6825DE90-74E1-4E4E-907A-3DFF1CFEF0A1}"/>
              </a:ext>
            </a:extLst>
          </p:cNvPr>
          <p:cNvSpPr txBox="1"/>
          <p:nvPr/>
        </p:nvSpPr>
        <p:spPr>
          <a:xfrm>
            <a:off x="330685" y="2204348"/>
            <a:ext cx="2133852" cy="469872"/>
          </a:xfrm>
          <a:prstGeom prst="rect">
            <a:avLst/>
          </a:prstGeom>
          <a:noFill/>
        </p:spPr>
        <p:txBody>
          <a:bodyPr wrap="square" rtlCol="0">
            <a:spAutoFit/>
          </a:bodyPr>
          <a:lstStyle/>
          <a:p>
            <a:pPr>
              <a:lnSpc>
                <a:spcPts val="3000"/>
              </a:lnSpc>
            </a:pPr>
            <a:r>
              <a:rPr kumimoji="1" lang="ja-JP" altLang="en-US" sz="2400" b="1" kern="100" dirty="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④</a:t>
            </a:r>
            <a:r>
              <a:rPr kumimoji="1" lang="ko-KR" altLang="en-US" sz="2400" b="1" kern="100" dirty="0">
                <a:solidFill>
                  <a:srgbClr val="FF0000"/>
                </a:solidFill>
                <a:latin typeface="210 Gulim 030" panose="02020603020101020101" pitchFamily="18" charset="-127"/>
                <a:ea typeface="210 Gulim 030" panose="02020603020101020101" pitchFamily="18" charset="-127"/>
                <a:cs typeface="Times New Roman" panose="02020603050405020304" pitchFamily="18" charset="0"/>
              </a:rPr>
              <a:t>백두산</a:t>
            </a:r>
            <a:endParaRPr kumimoji="1" lang="en-US" altLang="ko-KR" sz="2400" b="1" kern="100" dirty="0">
              <a:solidFill>
                <a:srgbClr val="FF0000"/>
              </a:solidFill>
              <a:latin typeface="210 Gulim 030" panose="02020603020101020101" pitchFamily="18" charset="-127"/>
              <a:ea typeface="210 Gulim 030" panose="02020603020101020101" pitchFamily="18" charset="-127"/>
              <a:cs typeface="Times New Roman" panose="02020603050405020304" pitchFamily="18" charset="0"/>
            </a:endParaRPr>
          </a:p>
        </p:txBody>
      </p:sp>
      <p:sp>
        <p:nvSpPr>
          <p:cNvPr id="40" name="テキスト ボックス 39">
            <a:extLst>
              <a:ext uri="{FF2B5EF4-FFF2-40B4-BE49-F238E27FC236}">
                <a16:creationId xmlns:a16="http://schemas.microsoft.com/office/drawing/2014/main" id="{C0FECD51-41B3-493F-BFE0-A1ADAA8BB876}"/>
              </a:ext>
            </a:extLst>
          </p:cNvPr>
          <p:cNvSpPr txBox="1"/>
          <p:nvPr/>
        </p:nvSpPr>
        <p:spPr>
          <a:xfrm>
            <a:off x="330685" y="2616977"/>
            <a:ext cx="2133852" cy="469872"/>
          </a:xfrm>
          <a:prstGeom prst="rect">
            <a:avLst/>
          </a:prstGeom>
          <a:noFill/>
        </p:spPr>
        <p:txBody>
          <a:bodyPr wrap="square" rtlCol="0">
            <a:spAutoFit/>
          </a:bodyPr>
          <a:lstStyle/>
          <a:p>
            <a:pPr>
              <a:lnSpc>
                <a:spcPts val="3000"/>
              </a:lnSpc>
            </a:pPr>
            <a:r>
              <a:rPr kumimoji="1" lang="ja-JP" altLang="en-US" sz="2400" b="1" kern="100" dirty="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⑤</a:t>
            </a:r>
            <a:r>
              <a:rPr kumimoji="1" lang="ko-KR" altLang="en-US" sz="2400" b="1" kern="100" dirty="0">
                <a:solidFill>
                  <a:srgbClr val="FF0000"/>
                </a:solidFill>
                <a:latin typeface="210 Gulim 030" panose="02020603020101020101" pitchFamily="18" charset="-127"/>
                <a:ea typeface="210 Gulim 030" panose="02020603020101020101" pitchFamily="18" charset="-127"/>
                <a:cs typeface="Times New Roman" panose="02020603050405020304" pitchFamily="18" charset="0"/>
              </a:rPr>
              <a:t>금강산</a:t>
            </a:r>
            <a:endParaRPr kumimoji="1" lang="ja-JP" altLang="en-US" sz="2400" b="1" dirty="0">
              <a:solidFill>
                <a:srgbClr val="FF0000"/>
              </a:solidFill>
              <a:latin typeface="210 Gulim 030" panose="02020603020101020101" pitchFamily="18" charset="-127"/>
            </a:endParaRPr>
          </a:p>
        </p:txBody>
      </p:sp>
      <p:sp>
        <p:nvSpPr>
          <p:cNvPr id="41" name="テキスト ボックス 40">
            <a:extLst>
              <a:ext uri="{FF2B5EF4-FFF2-40B4-BE49-F238E27FC236}">
                <a16:creationId xmlns:a16="http://schemas.microsoft.com/office/drawing/2014/main" id="{485FEB80-9FF7-4DCE-97D7-A6190A8B6878}"/>
              </a:ext>
            </a:extLst>
          </p:cNvPr>
          <p:cNvSpPr txBox="1"/>
          <p:nvPr/>
        </p:nvSpPr>
        <p:spPr>
          <a:xfrm>
            <a:off x="2334129" y="1382255"/>
            <a:ext cx="1678749" cy="469872"/>
          </a:xfrm>
          <a:prstGeom prst="rect">
            <a:avLst/>
          </a:prstGeom>
          <a:noFill/>
        </p:spPr>
        <p:txBody>
          <a:bodyPr wrap="square" rtlCol="0">
            <a:spAutoFit/>
          </a:bodyPr>
          <a:lstStyle/>
          <a:p>
            <a:pPr>
              <a:lnSpc>
                <a:spcPts val="3000"/>
              </a:lnSpc>
            </a:pPr>
            <a:r>
              <a:rPr lang="ja-JP" altLang="en-US" sz="2400" b="1" kern="100" dirty="0">
                <a:solidFill>
                  <a:schemeClr val="accent1">
                    <a:lumMod val="7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⑦</a:t>
            </a:r>
            <a:r>
              <a:rPr lang="ko-KR" altLang="en-US" sz="2400" b="1" kern="100" dirty="0">
                <a:solidFill>
                  <a:schemeClr val="accent1">
                    <a:lumMod val="75000"/>
                  </a:schemeClr>
                </a:solidFill>
                <a:effectLst/>
                <a:latin typeface="210 Gulim 030" panose="02020603020101020101" pitchFamily="18" charset="-127"/>
                <a:ea typeface="210 Gulim 030" panose="02020603020101020101" pitchFamily="18" charset="-127"/>
                <a:cs typeface="Times New Roman" panose="02020603050405020304" pitchFamily="18" charset="0"/>
              </a:rPr>
              <a:t>두만강</a:t>
            </a:r>
            <a:endParaRPr lang="en-US" altLang="ko-KR" sz="2400" b="1" kern="100" dirty="0">
              <a:solidFill>
                <a:schemeClr val="accent1">
                  <a:lumMod val="75000"/>
                </a:schemeClr>
              </a:solidFill>
              <a:effectLst/>
              <a:latin typeface="210 Gulim 030" panose="02020603020101020101" pitchFamily="18" charset="-127"/>
              <a:ea typeface="210 Gulim 030" panose="02020603020101020101" pitchFamily="18" charset="-127"/>
              <a:cs typeface="Times New Roman" panose="02020603050405020304" pitchFamily="18" charset="0"/>
            </a:endParaRPr>
          </a:p>
        </p:txBody>
      </p:sp>
      <p:sp>
        <p:nvSpPr>
          <p:cNvPr id="42" name="テキスト ボックス 41">
            <a:extLst>
              <a:ext uri="{FF2B5EF4-FFF2-40B4-BE49-F238E27FC236}">
                <a16:creationId xmlns:a16="http://schemas.microsoft.com/office/drawing/2014/main" id="{9571FA17-E63C-47D2-A869-B6B26A773247}"/>
              </a:ext>
            </a:extLst>
          </p:cNvPr>
          <p:cNvSpPr txBox="1"/>
          <p:nvPr/>
        </p:nvSpPr>
        <p:spPr>
          <a:xfrm>
            <a:off x="2334129" y="1793409"/>
            <a:ext cx="1678749" cy="469872"/>
          </a:xfrm>
          <a:prstGeom prst="rect">
            <a:avLst/>
          </a:prstGeom>
          <a:noFill/>
        </p:spPr>
        <p:txBody>
          <a:bodyPr wrap="square" rtlCol="0">
            <a:spAutoFit/>
          </a:bodyPr>
          <a:lstStyle/>
          <a:p>
            <a:pPr>
              <a:lnSpc>
                <a:spcPts val="3000"/>
              </a:lnSpc>
            </a:pPr>
            <a:r>
              <a:rPr lang="ja-JP" altLang="en-US" sz="2400" b="1" kern="100" dirty="0">
                <a:solidFill>
                  <a:schemeClr val="accent1">
                    <a:lumMod val="75000"/>
                  </a:schemeClr>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⑧</a:t>
            </a:r>
            <a:r>
              <a:rPr lang="ko-KR" altLang="en-US" sz="2400" b="1" kern="100" dirty="0">
                <a:solidFill>
                  <a:schemeClr val="accent1">
                    <a:lumMod val="75000"/>
                  </a:schemeClr>
                </a:solidFill>
                <a:effectLst/>
                <a:latin typeface="210 Gulim 030" panose="02020603020101020101" pitchFamily="18" charset="-127"/>
                <a:ea typeface="210 Gulim 030" panose="02020603020101020101" pitchFamily="18" charset="-127"/>
                <a:cs typeface="Times New Roman" panose="02020603050405020304" pitchFamily="18" charset="0"/>
              </a:rPr>
              <a:t>대동강</a:t>
            </a:r>
            <a:endParaRPr lang="en-US" altLang="ko-KR" sz="2400" b="1" kern="100" dirty="0">
              <a:solidFill>
                <a:schemeClr val="accent1">
                  <a:lumMod val="75000"/>
                </a:schemeClr>
              </a:solidFill>
              <a:effectLst/>
              <a:latin typeface="210 Gulim 030" panose="02020603020101020101" pitchFamily="18" charset="-127"/>
              <a:ea typeface="210 Gulim 030" panose="02020603020101020101" pitchFamily="18" charset="-127"/>
              <a:cs typeface="Times New Roman" panose="02020603050405020304" pitchFamily="18" charset="0"/>
            </a:endParaRPr>
          </a:p>
        </p:txBody>
      </p:sp>
      <p:sp>
        <p:nvSpPr>
          <p:cNvPr id="43" name="テキスト ボックス 42">
            <a:extLst>
              <a:ext uri="{FF2B5EF4-FFF2-40B4-BE49-F238E27FC236}">
                <a16:creationId xmlns:a16="http://schemas.microsoft.com/office/drawing/2014/main" id="{DECFC47B-F4EC-4E74-B377-B2875AC18A62}"/>
              </a:ext>
            </a:extLst>
          </p:cNvPr>
          <p:cNvSpPr txBox="1"/>
          <p:nvPr/>
        </p:nvSpPr>
        <p:spPr>
          <a:xfrm>
            <a:off x="2334129" y="2158770"/>
            <a:ext cx="1678749" cy="469872"/>
          </a:xfrm>
          <a:prstGeom prst="rect">
            <a:avLst/>
          </a:prstGeom>
          <a:noFill/>
        </p:spPr>
        <p:txBody>
          <a:bodyPr wrap="square" rtlCol="0">
            <a:spAutoFit/>
          </a:bodyPr>
          <a:lstStyle/>
          <a:p>
            <a:pPr>
              <a:lnSpc>
                <a:spcPts val="3000"/>
              </a:lnSpc>
            </a:pPr>
            <a:r>
              <a:rPr kumimoji="1" lang="ja-JP" altLang="en-US" sz="2400" b="1" kern="100" dirty="0">
                <a:solidFill>
                  <a:schemeClr val="accent1">
                    <a:lumMod val="75000"/>
                  </a:schemeClr>
                </a:solidFill>
                <a:latin typeface="HG丸ｺﾞｼｯｸM-PRO" panose="020F0600000000000000" pitchFamily="50" charset="-128"/>
                <a:ea typeface="HG丸ｺﾞｼｯｸM-PRO" panose="020F0600000000000000" pitchFamily="50" charset="-128"/>
                <a:cs typeface="Times New Roman" panose="02020603050405020304" pitchFamily="18" charset="0"/>
              </a:rPr>
              <a:t>⑨</a:t>
            </a:r>
            <a:r>
              <a:rPr kumimoji="1" lang="ko-KR" altLang="en-US" sz="2400" b="1" kern="100" dirty="0">
                <a:solidFill>
                  <a:schemeClr val="accent1">
                    <a:lumMod val="75000"/>
                  </a:schemeClr>
                </a:solidFill>
                <a:latin typeface="210 Gulim 030" panose="02020603020101020101" pitchFamily="18" charset="-127"/>
                <a:ea typeface="210 Gulim 030" panose="02020603020101020101" pitchFamily="18" charset="-127"/>
                <a:cs typeface="Times New Roman" panose="02020603050405020304" pitchFamily="18" charset="0"/>
              </a:rPr>
              <a:t>청천강</a:t>
            </a:r>
            <a:endParaRPr kumimoji="1" lang="en-US" altLang="ko-KR" sz="2400" b="1" kern="100" dirty="0">
              <a:solidFill>
                <a:schemeClr val="accent1">
                  <a:lumMod val="75000"/>
                </a:schemeClr>
              </a:solidFill>
              <a:latin typeface="210 Gulim 030" panose="02020603020101020101" pitchFamily="18" charset="-127"/>
              <a:ea typeface="210 Gulim 030" panose="02020603020101020101" pitchFamily="18" charset="-127"/>
              <a:cs typeface="Times New Roman" panose="02020603050405020304" pitchFamily="18" charset="0"/>
            </a:endParaRPr>
          </a:p>
        </p:txBody>
      </p:sp>
    </p:spTree>
    <p:extLst>
      <p:ext uri="{BB962C8B-B14F-4D97-AF65-F5344CB8AC3E}">
        <p14:creationId xmlns:p14="http://schemas.microsoft.com/office/powerpoint/2010/main" val="1768453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ppt_x"/>
                                          </p:val>
                                        </p:tav>
                                        <p:tav tm="100000">
                                          <p:val>
                                            <p:strVal val="#ppt_x"/>
                                          </p:val>
                                        </p:tav>
                                      </p:tavLst>
                                    </p:anim>
                                    <p:anim calcmode="lin" valueType="num">
                                      <p:cBhvr additive="base">
                                        <p:cTn id="2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additive="base">
                                        <p:cTn id="25" dur="500" fill="hold"/>
                                        <p:tgtEl>
                                          <p:spTgt spid="39"/>
                                        </p:tgtEl>
                                        <p:attrNameLst>
                                          <p:attrName>ppt_x</p:attrName>
                                        </p:attrNameLst>
                                      </p:cBhvr>
                                      <p:tavLst>
                                        <p:tav tm="0">
                                          <p:val>
                                            <p:strVal val="#ppt_x"/>
                                          </p:val>
                                        </p:tav>
                                        <p:tav tm="100000">
                                          <p:val>
                                            <p:strVal val="#ppt_x"/>
                                          </p:val>
                                        </p:tav>
                                      </p:tavLst>
                                    </p:anim>
                                    <p:anim calcmode="lin" valueType="num">
                                      <p:cBhvr additive="base">
                                        <p:cTn id="2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additive="base">
                                        <p:cTn id="31" dur="500" fill="hold"/>
                                        <p:tgtEl>
                                          <p:spTgt spid="40"/>
                                        </p:tgtEl>
                                        <p:attrNameLst>
                                          <p:attrName>ppt_x</p:attrName>
                                        </p:attrNameLst>
                                      </p:cBhvr>
                                      <p:tavLst>
                                        <p:tav tm="0">
                                          <p:val>
                                            <p:strVal val="#ppt_x"/>
                                          </p:val>
                                        </p:tav>
                                        <p:tav tm="100000">
                                          <p:val>
                                            <p:strVal val="#ppt_x"/>
                                          </p:val>
                                        </p:tav>
                                      </p:tavLst>
                                    </p:anim>
                                    <p:anim calcmode="lin" valueType="num">
                                      <p:cBhvr additive="base">
                                        <p:cTn id="3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ppt_x"/>
                                          </p:val>
                                        </p:tav>
                                        <p:tav tm="100000">
                                          <p:val>
                                            <p:strVal val="#ppt_x"/>
                                          </p:val>
                                        </p:tav>
                                      </p:tavLst>
                                    </p:anim>
                                    <p:anim calcmode="lin" valueType="num">
                                      <p:cBhvr additive="base">
                                        <p:cTn id="3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additive="base">
                                        <p:cTn id="43" dur="500" fill="hold"/>
                                        <p:tgtEl>
                                          <p:spTgt spid="41"/>
                                        </p:tgtEl>
                                        <p:attrNameLst>
                                          <p:attrName>ppt_x</p:attrName>
                                        </p:attrNameLst>
                                      </p:cBhvr>
                                      <p:tavLst>
                                        <p:tav tm="0">
                                          <p:val>
                                            <p:strVal val="#ppt_x"/>
                                          </p:val>
                                        </p:tav>
                                        <p:tav tm="100000">
                                          <p:val>
                                            <p:strVal val="#ppt_x"/>
                                          </p:val>
                                        </p:tav>
                                      </p:tavLst>
                                    </p:anim>
                                    <p:anim calcmode="lin" valueType="num">
                                      <p:cBhvr additive="base">
                                        <p:cTn id="4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additive="base">
                                        <p:cTn id="49" dur="500" fill="hold"/>
                                        <p:tgtEl>
                                          <p:spTgt spid="42"/>
                                        </p:tgtEl>
                                        <p:attrNameLst>
                                          <p:attrName>ppt_x</p:attrName>
                                        </p:attrNameLst>
                                      </p:cBhvr>
                                      <p:tavLst>
                                        <p:tav tm="0">
                                          <p:val>
                                            <p:strVal val="#ppt_x"/>
                                          </p:val>
                                        </p:tav>
                                        <p:tav tm="100000">
                                          <p:val>
                                            <p:strVal val="#ppt_x"/>
                                          </p:val>
                                        </p:tav>
                                      </p:tavLst>
                                    </p:anim>
                                    <p:anim calcmode="lin" valueType="num">
                                      <p:cBhvr additive="base">
                                        <p:cTn id="50"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additive="base">
                                        <p:cTn id="55" dur="500" fill="hold"/>
                                        <p:tgtEl>
                                          <p:spTgt spid="43"/>
                                        </p:tgtEl>
                                        <p:attrNameLst>
                                          <p:attrName>ppt_x</p:attrName>
                                        </p:attrNameLst>
                                      </p:cBhvr>
                                      <p:tavLst>
                                        <p:tav tm="0">
                                          <p:val>
                                            <p:strVal val="#ppt_x"/>
                                          </p:val>
                                        </p:tav>
                                        <p:tav tm="100000">
                                          <p:val>
                                            <p:strVal val="#ppt_x"/>
                                          </p:val>
                                        </p:tav>
                                      </p:tavLst>
                                    </p:anim>
                                    <p:anim calcmode="lin" valueType="num">
                                      <p:cBhvr additive="base">
                                        <p:cTn id="5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9" grpId="0"/>
      <p:bldP spid="34" grpId="0"/>
      <p:bldP spid="27" grpId="0"/>
      <p:bldP spid="38" grpId="0"/>
      <p:bldP spid="39" grpId="0"/>
      <p:bldP spid="40" grpId="0"/>
      <p:bldP spid="41" grpId="0"/>
      <p:bldP spid="42" grpId="0"/>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2567E764-D533-49D5-A80D-352699BB01AD}"/>
              </a:ext>
            </a:extLst>
          </p:cNvPr>
          <p:cNvSpPr/>
          <p:nvPr/>
        </p:nvSpPr>
        <p:spPr>
          <a:xfrm>
            <a:off x="276227" y="137160"/>
            <a:ext cx="5347334" cy="773240"/>
          </a:xfrm>
          <a:prstGeom prst="roundRect">
            <a:avLst/>
          </a:prstGeom>
          <a:ln w="38100">
            <a:solidFill>
              <a:schemeClr val="accent6">
                <a:lumMod val="40000"/>
                <a:lumOff val="60000"/>
              </a:schemeClr>
            </a:solid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ko-KR" altLang="en-US" sz="3600" b="1" dirty="0">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고려박물관</a:t>
            </a:r>
            <a:r>
              <a:rPr lang="en-US" altLang="ko-KR" sz="3600" b="1" dirty="0">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a:t>
            </a:r>
            <a:r>
              <a:rPr lang="ko-KR" altLang="en-US" sz="3600" b="1" dirty="0">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高麗博物館</a:t>
            </a:r>
            <a:r>
              <a:rPr lang="en-US" altLang="ko-KR" sz="3600" b="1" dirty="0">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a:t>
            </a:r>
            <a:endParaRPr lang="ko-KR" altLang="en-US" sz="3600" b="1" dirty="0">
              <a:solidFill>
                <a:schemeClr val="accent6">
                  <a:lumMod val="20000"/>
                  <a:lumOff val="80000"/>
                </a:schemeClr>
              </a:solidFill>
              <a:effectLst>
                <a:outerShdw blurRad="38100" dist="38100" dir="2700000" algn="tl">
                  <a:srgbClr val="000000">
                    <a:alpha val="43137"/>
                  </a:srgbClr>
                </a:outerShdw>
              </a:effectLst>
              <a:latin typeface="HG丸ｺﾞｼｯｸM-PRO" panose="020F0600000000000000" pitchFamily="50" charset="-128"/>
              <a:ea typeface="Gulim" panose="020B0600000101010101" pitchFamily="34" charset="-127"/>
            </a:endParaRPr>
          </a:p>
        </p:txBody>
      </p:sp>
      <p:sp>
        <p:nvSpPr>
          <p:cNvPr id="2" name="テキスト ボックス 1">
            <a:extLst>
              <a:ext uri="{FF2B5EF4-FFF2-40B4-BE49-F238E27FC236}">
                <a16:creationId xmlns:a16="http://schemas.microsoft.com/office/drawing/2014/main" id="{F2DAA03A-C32D-47A1-A739-09B0280B9EFA}"/>
              </a:ext>
            </a:extLst>
          </p:cNvPr>
          <p:cNvSpPr txBox="1"/>
          <p:nvPr/>
        </p:nvSpPr>
        <p:spPr>
          <a:xfrm>
            <a:off x="276227" y="1038225"/>
            <a:ext cx="11247120" cy="5452775"/>
          </a:xfrm>
          <a:prstGeom prst="rect">
            <a:avLst/>
          </a:prstGeom>
          <a:noFill/>
        </p:spPr>
        <p:txBody>
          <a:bodyPr wrap="square" rtlCol="0">
            <a:spAutoFit/>
          </a:bodyPr>
          <a:lstStyle/>
          <a:p>
            <a:pPr algn="l">
              <a:lnSpc>
                <a:spcPts val="3800"/>
              </a:lnSpc>
            </a:pPr>
            <a:r>
              <a:rPr lang="ko-KR" altLang="ja-JP" sz="3600" kern="100" dirty="0">
                <a:effectLst/>
                <a:latin typeface="游明朝" panose="02020400000000000000" pitchFamily="18" charset="-128"/>
                <a:ea typeface="Batang" panose="02030600000101010101" pitchFamily="18" charset="-127"/>
                <a:cs typeface="Batang" panose="02030600000101010101" pitchFamily="18" charset="-127"/>
              </a:rPr>
              <a:t>개성특별시</a:t>
            </a:r>
            <a:r>
              <a:rPr lang="en-US" altLang="ja-JP" sz="3600" kern="100" dirty="0">
                <a:effectLst/>
                <a:latin typeface="ＭＳ 明朝" panose="02020609040205080304" pitchFamily="17" charset="-128"/>
                <a:ea typeface="游明朝" panose="02020400000000000000" pitchFamily="18" charset="-128"/>
                <a:cs typeface="Times New Roman" panose="02020603050405020304" pitchFamily="18" charset="0"/>
              </a:rPr>
              <a:t>(</a:t>
            </a:r>
            <a:r>
              <a:rPr lang="ko-KR" altLang="ja-JP" sz="3600" kern="100" dirty="0">
                <a:effectLst/>
                <a:latin typeface="游明朝" panose="02020400000000000000" pitchFamily="18" charset="-128"/>
                <a:ea typeface="Batang" panose="02030600000101010101" pitchFamily="18" charset="-127"/>
                <a:cs typeface="Batang" panose="02030600000101010101" pitchFamily="18" charset="-127"/>
              </a:rPr>
              <a:t>경기도</a:t>
            </a:r>
            <a:r>
              <a:rPr lang="ko-KR" altLang="ja-JP" sz="3600" kern="100" dirty="0">
                <a:effectLst/>
                <a:latin typeface="游明朝" panose="02020400000000000000" pitchFamily="18" charset="-128"/>
                <a:ea typeface="ＭＳ 明朝" panose="02020609040205080304" pitchFamily="17" charset="-128"/>
                <a:cs typeface="Times New Roman" panose="02020603050405020304" pitchFamily="18" charset="0"/>
              </a:rPr>
              <a:t> </a:t>
            </a:r>
            <a:r>
              <a:rPr lang="ko-KR" altLang="ja-JP" sz="3600" kern="100" dirty="0" err="1">
                <a:effectLst/>
                <a:latin typeface="游明朝" panose="02020400000000000000" pitchFamily="18" charset="-128"/>
                <a:ea typeface="Batang" panose="02030600000101010101" pitchFamily="18" charset="-127"/>
                <a:cs typeface="Batang" panose="02030600000101010101" pitchFamily="18" charset="-127"/>
              </a:rPr>
              <a:t>개성시</a:t>
            </a:r>
            <a:r>
              <a:rPr lang="ko-KR" altLang="ja-JP" sz="3600" kern="100" dirty="0">
                <a:effectLst/>
                <a:latin typeface="游明朝" panose="02020400000000000000" pitchFamily="18" charset="-128"/>
                <a:ea typeface="ＭＳ 明朝" panose="02020609040205080304" pitchFamily="17" charset="-128"/>
                <a:cs typeface="Times New Roman" panose="02020603050405020304" pitchFamily="18" charset="0"/>
              </a:rPr>
              <a:t> </a:t>
            </a:r>
            <a:r>
              <a:rPr lang="ko-KR" altLang="ja-JP" sz="3600" kern="100" dirty="0" err="1">
                <a:effectLst/>
                <a:latin typeface="游明朝" panose="02020400000000000000" pitchFamily="18" charset="-128"/>
                <a:ea typeface="Batang" panose="02030600000101010101" pitchFamily="18" charset="-127"/>
                <a:cs typeface="Batang" panose="02030600000101010101" pitchFamily="18" charset="-127"/>
              </a:rPr>
              <a:t>고려동</a:t>
            </a:r>
            <a:r>
              <a:rPr lang="en-US" altLang="ja-JP" sz="3600" kern="100" dirty="0">
                <a:effectLst/>
                <a:latin typeface="ＭＳ 明朝" panose="02020609040205080304" pitchFamily="17" charset="-128"/>
                <a:ea typeface="游明朝" panose="02020400000000000000" pitchFamily="18" charset="-128"/>
                <a:cs typeface="Times New Roman" panose="02020603050405020304" pitchFamily="18" charset="0"/>
              </a:rPr>
              <a:t>)</a:t>
            </a:r>
            <a:r>
              <a:rPr lang="ko-KR" altLang="ja-JP" sz="3600" kern="100" dirty="0">
                <a:effectLst/>
                <a:latin typeface="游明朝" panose="02020400000000000000" pitchFamily="18" charset="-128"/>
                <a:ea typeface="Batang" panose="02030600000101010101" pitchFamily="18" charset="-127"/>
                <a:cs typeface="Batang" panose="02030600000101010101" pitchFamily="18" charset="-127"/>
              </a:rPr>
              <a:t>에</a:t>
            </a:r>
            <a:r>
              <a:rPr lang="ko-KR" altLang="ja-JP" sz="3600" kern="100" dirty="0">
                <a:effectLst/>
                <a:latin typeface="游明朝" panose="02020400000000000000" pitchFamily="18" charset="-128"/>
                <a:ea typeface="ＭＳ 明朝" panose="02020609040205080304" pitchFamily="17" charset="-128"/>
                <a:cs typeface="Times New Roman" panose="02020603050405020304" pitchFamily="18" charset="0"/>
              </a:rPr>
              <a:t> </a:t>
            </a:r>
            <a:r>
              <a:rPr lang="ko-KR" altLang="ja-JP" sz="3600" kern="100" dirty="0">
                <a:effectLst/>
                <a:latin typeface="游明朝" panose="02020400000000000000" pitchFamily="18" charset="-128"/>
                <a:ea typeface="Batang" panose="02030600000101010101" pitchFamily="18" charset="-127"/>
                <a:cs typeface="Batang" panose="02030600000101010101" pitchFamily="18" charset="-127"/>
              </a:rPr>
              <a:t>위치한</a:t>
            </a:r>
            <a:r>
              <a:rPr lang="ko-KR" altLang="ja-JP" sz="3600" kern="100" dirty="0">
                <a:effectLst/>
                <a:latin typeface="游明朝" panose="02020400000000000000" pitchFamily="18" charset="-128"/>
                <a:ea typeface="ＭＳ 明朝" panose="02020609040205080304" pitchFamily="17" charset="-128"/>
                <a:cs typeface="Times New Roman" panose="02020603050405020304" pitchFamily="18" charset="0"/>
              </a:rPr>
              <a:t> </a:t>
            </a:r>
            <a:r>
              <a:rPr lang="ko-KR" altLang="ja-JP" sz="3600" kern="100" dirty="0">
                <a:effectLst/>
                <a:latin typeface="游明朝" panose="02020400000000000000" pitchFamily="18" charset="-128"/>
                <a:ea typeface="Batang" panose="02030600000101010101" pitchFamily="18" charset="-127"/>
                <a:cs typeface="Batang" panose="02030600000101010101" pitchFamily="18" charset="-127"/>
              </a:rPr>
              <a:t>박물관이다</a:t>
            </a:r>
            <a:r>
              <a:rPr lang="en-US" altLang="ja-JP" sz="3600" kern="100" dirty="0">
                <a:effectLst/>
                <a:latin typeface="ＭＳ 明朝" panose="02020609040205080304" pitchFamily="17" charset="-128"/>
                <a:ea typeface="游明朝" panose="02020400000000000000" pitchFamily="18" charset="-128"/>
                <a:cs typeface="Times New Roman" panose="02020603050405020304" pitchFamily="18" charset="0"/>
              </a:rPr>
              <a:t>. </a:t>
            </a:r>
            <a:r>
              <a:rPr lang="ko-KR" altLang="ja-JP" sz="3600" kern="100" dirty="0">
                <a:effectLst/>
                <a:latin typeface="游明朝" panose="02020400000000000000" pitchFamily="18" charset="-128"/>
                <a:ea typeface="Batang" panose="02030600000101010101" pitchFamily="18" charset="-127"/>
                <a:cs typeface="Batang" panose="02030600000101010101" pitchFamily="18" charset="-127"/>
              </a:rPr>
              <a:t>따라서</a:t>
            </a:r>
            <a:r>
              <a:rPr lang="ko-KR" altLang="ja-JP" sz="3600" kern="100" dirty="0">
                <a:effectLst/>
                <a:latin typeface="游明朝" panose="02020400000000000000" pitchFamily="18" charset="-128"/>
                <a:ea typeface="ＭＳ 明朝" panose="02020609040205080304" pitchFamily="17" charset="-128"/>
                <a:cs typeface="Times New Roman" panose="02020603050405020304" pitchFamily="18" charset="0"/>
              </a:rPr>
              <a:t> </a:t>
            </a:r>
            <a:r>
              <a:rPr lang="ko-KR" altLang="ja-JP" sz="3600" kern="100" dirty="0">
                <a:effectLst/>
                <a:latin typeface="游明朝" panose="02020400000000000000" pitchFamily="18" charset="-128"/>
                <a:ea typeface="Batang" panose="02030600000101010101" pitchFamily="18" charset="-127"/>
                <a:cs typeface="Batang" panose="02030600000101010101" pitchFamily="18" charset="-127"/>
              </a:rPr>
              <a:t>개성</a:t>
            </a:r>
            <a:r>
              <a:rPr lang="ko-KR" altLang="ja-JP" sz="3600" kern="100" dirty="0">
                <a:effectLst/>
                <a:latin typeface="游明朝" panose="02020400000000000000" pitchFamily="18" charset="-128"/>
                <a:ea typeface="ＭＳ 明朝" panose="02020609040205080304" pitchFamily="17" charset="-128"/>
                <a:cs typeface="Times New Roman" panose="02020603050405020304" pitchFamily="18" charset="0"/>
              </a:rPr>
              <a:t> </a:t>
            </a:r>
            <a:r>
              <a:rPr lang="ko-KR" altLang="ja-JP" sz="3600" kern="100" dirty="0" err="1">
                <a:effectLst/>
                <a:latin typeface="游明朝" panose="02020400000000000000" pitchFamily="18" charset="-128"/>
                <a:ea typeface="Batang" panose="02030600000101010101" pitchFamily="18" charset="-127"/>
                <a:cs typeface="Batang" panose="02030600000101010101" pitchFamily="18" charset="-127"/>
              </a:rPr>
              <a:t>고려박물관이라고도</a:t>
            </a:r>
            <a:r>
              <a:rPr lang="ko-KR" altLang="ja-JP" sz="3600" kern="100" dirty="0">
                <a:effectLst/>
                <a:latin typeface="游明朝" panose="02020400000000000000" pitchFamily="18" charset="-128"/>
                <a:ea typeface="ＭＳ 明朝" panose="02020609040205080304" pitchFamily="17" charset="-128"/>
                <a:cs typeface="Times New Roman" panose="02020603050405020304" pitchFamily="18" charset="0"/>
              </a:rPr>
              <a:t> </a:t>
            </a:r>
            <a:r>
              <a:rPr lang="ko-KR" altLang="ja-JP" sz="3600" kern="100" dirty="0">
                <a:effectLst/>
                <a:latin typeface="游明朝" panose="02020400000000000000" pitchFamily="18" charset="-128"/>
                <a:ea typeface="Batang" panose="02030600000101010101" pitchFamily="18" charset="-127"/>
                <a:cs typeface="Batang" panose="02030600000101010101" pitchFamily="18" charset="-127"/>
              </a:rPr>
              <a:t>한다</a:t>
            </a:r>
            <a:r>
              <a:rPr lang="en-US" altLang="ja-JP" sz="3600" kern="100" dirty="0">
                <a:effectLst/>
                <a:latin typeface="ＭＳ 明朝" panose="02020609040205080304" pitchFamily="17" charset="-128"/>
                <a:ea typeface="游明朝" panose="02020400000000000000" pitchFamily="18" charset="-128"/>
                <a:cs typeface="Times New Roman" panose="02020603050405020304" pitchFamily="18" charset="0"/>
              </a:rPr>
              <a:t>.</a:t>
            </a:r>
            <a:endParaRPr lang="ja-JP" altLang="ja-JP" sz="36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lnSpc>
                <a:spcPts val="3800"/>
              </a:lnSpc>
            </a:pPr>
            <a:r>
              <a:rPr lang="ko-KR" altLang="ja-JP" sz="3600" kern="100" dirty="0">
                <a:effectLst/>
                <a:latin typeface="游明朝" panose="02020400000000000000" pitchFamily="18" charset="-128"/>
                <a:ea typeface="Batang" panose="02030600000101010101" pitchFamily="18" charset="-127"/>
                <a:cs typeface="Batang" panose="02030600000101010101" pitchFamily="18" charset="-127"/>
              </a:rPr>
              <a:t>소재한</a:t>
            </a:r>
            <a:r>
              <a:rPr lang="ko-KR" altLang="ja-JP" sz="3600" kern="100" dirty="0">
                <a:effectLst/>
                <a:latin typeface="游明朝" panose="02020400000000000000" pitchFamily="18" charset="-128"/>
                <a:ea typeface="ＭＳ 明朝" panose="02020609040205080304" pitchFamily="17" charset="-128"/>
                <a:cs typeface="Times New Roman" panose="02020603050405020304" pitchFamily="18" charset="0"/>
              </a:rPr>
              <a:t> </a:t>
            </a:r>
            <a:r>
              <a:rPr lang="ko-KR" altLang="ja-JP" sz="3600" kern="100" dirty="0">
                <a:effectLst/>
                <a:latin typeface="游明朝" panose="02020400000000000000" pitchFamily="18" charset="-128"/>
                <a:ea typeface="Batang" panose="02030600000101010101" pitchFamily="18" charset="-127"/>
                <a:cs typeface="Batang" panose="02030600000101010101" pitchFamily="18" charset="-127"/>
              </a:rPr>
              <a:t>건물은</a:t>
            </a:r>
            <a:r>
              <a:rPr lang="ko-KR" altLang="ja-JP" sz="3600" kern="100" dirty="0">
                <a:effectLst/>
                <a:latin typeface="游明朝" panose="02020400000000000000" pitchFamily="18" charset="-128"/>
                <a:ea typeface="ＭＳ 明朝" panose="02020609040205080304" pitchFamily="17" charset="-128"/>
                <a:cs typeface="Times New Roman" panose="02020603050405020304" pitchFamily="18" charset="0"/>
              </a:rPr>
              <a:t> </a:t>
            </a:r>
            <a:r>
              <a:rPr lang="ko-KR" altLang="ja-JP" sz="3600" kern="100" dirty="0">
                <a:effectLst/>
                <a:latin typeface="游明朝" panose="02020400000000000000" pitchFamily="18" charset="-128"/>
                <a:ea typeface="Batang" panose="02030600000101010101" pitchFamily="18" charset="-127"/>
                <a:cs typeface="Batang" panose="02030600000101010101" pitchFamily="18" charset="-127"/>
              </a:rPr>
              <a:t>고려시대</a:t>
            </a:r>
            <a:r>
              <a:rPr lang="ko-KR" altLang="ja-JP" sz="3600" kern="100" dirty="0">
                <a:effectLst/>
                <a:latin typeface="游明朝" panose="02020400000000000000" pitchFamily="18" charset="-128"/>
                <a:ea typeface="ＭＳ 明朝" panose="02020609040205080304" pitchFamily="17" charset="-128"/>
                <a:cs typeface="Times New Roman" panose="02020603050405020304" pitchFamily="18" charset="0"/>
              </a:rPr>
              <a:t> </a:t>
            </a:r>
            <a:r>
              <a:rPr lang="ko-KR" altLang="ja-JP" sz="3600" kern="100" dirty="0">
                <a:effectLst/>
                <a:latin typeface="游明朝" panose="02020400000000000000" pitchFamily="18" charset="-128"/>
                <a:ea typeface="Batang" panose="02030600000101010101" pitchFamily="18" charset="-127"/>
                <a:cs typeface="Batang" panose="02030600000101010101" pitchFamily="18" charset="-127"/>
              </a:rPr>
              <a:t>최고의</a:t>
            </a:r>
            <a:r>
              <a:rPr lang="ko-KR" altLang="ja-JP" sz="3600" kern="100" dirty="0">
                <a:effectLst/>
                <a:latin typeface="游明朝" panose="02020400000000000000" pitchFamily="18" charset="-128"/>
                <a:ea typeface="ＭＳ 明朝" panose="02020609040205080304" pitchFamily="17" charset="-128"/>
                <a:cs typeface="Times New Roman" panose="02020603050405020304" pitchFamily="18" charset="0"/>
              </a:rPr>
              <a:t> </a:t>
            </a:r>
            <a:r>
              <a:rPr lang="ko-KR" altLang="ja-JP" sz="3600" kern="100" dirty="0">
                <a:effectLst/>
                <a:latin typeface="游明朝" panose="02020400000000000000" pitchFamily="18" charset="-128"/>
                <a:ea typeface="Batang" panose="02030600000101010101" pitchFamily="18" charset="-127"/>
                <a:cs typeface="Batang" panose="02030600000101010101" pitchFamily="18" charset="-127"/>
              </a:rPr>
              <a:t>교육기관이었던</a:t>
            </a:r>
            <a:r>
              <a:rPr lang="ko-KR" altLang="ja-JP" sz="3600" kern="100" dirty="0">
                <a:effectLst/>
                <a:latin typeface="游明朝" panose="02020400000000000000" pitchFamily="18" charset="-128"/>
                <a:ea typeface="ＭＳ 明朝" panose="02020609040205080304" pitchFamily="17" charset="-128"/>
                <a:cs typeface="Times New Roman" panose="02020603050405020304" pitchFamily="18" charset="0"/>
              </a:rPr>
              <a:t> </a:t>
            </a:r>
            <a:r>
              <a:rPr lang="ko-KR" altLang="ja-JP" sz="3600" kern="100" dirty="0">
                <a:effectLst/>
                <a:latin typeface="游明朝" panose="02020400000000000000" pitchFamily="18" charset="-128"/>
                <a:ea typeface="Batang" panose="02030600000101010101" pitchFamily="18" charset="-127"/>
                <a:cs typeface="Batang" panose="02030600000101010101" pitchFamily="18" charset="-127"/>
              </a:rPr>
              <a:t>성균관</a:t>
            </a:r>
            <a:r>
              <a:rPr lang="en-US" altLang="ja-JP" sz="3600" kern="100" dirty="0">
                <a:effectLst/>
                <a:latin typeface="ＭＳ 明朝" panose="02020609040205080304" pitchFamily="17" charset="-128"/>
                <a:ea typeface="游明朝" panose="02020400000000000000" pitchFamily="18" charset="-128"/>
                <a:cs typeface="Times New Roman" panose="02020603050405020304" pitchFamily="18" charset="0"/>
              </a:rPr>
              <a:t>(</a:t>
            </a:r>
            <a:r>
              <a:rPr lang="ko-KR" altLang="ja-JP" sz="3600" kern="100" dirty="0">
                <a:effectLst/>
                <a:latin typeface="游明朝" panose="02020400000000000000" pitchFamily="18" charset="-128"/>
                <a:ea typeface="ＭＳ 明朝" panose="02020609040205080304" pitchFamily="17" charset="-128"/>
                <a:cs typeface="Times New Roman" panose="02020603050405020304" pitchFamily="18" charset="0"/>
              </a:rPr>
              <a:t>成均館</a:t>
            </a:r>
            <a:r>
              <a:rPr lang="en-US" altLang="ja-JP" sz="3600" kern="100" dirty="0">
                <a:effectLst/>
                <a:latin typeface="ＭＳ 明朝" panose="02020609040205080304" pitchFamily="17" charset="-128"/>
                <a:ea typeface="游明朝" panose="02020400000000000000" pitchFamily="18" charset="-128"/>
                <a:cs typeface="Times New Roman" panose="02020603050405020304" pitchFamily="18" charset="0"/>
              </a:rPr>
              <a:t>)</a:t>
            </a:r>
            <a:r>
              <a:rPr lang="ko-KR" altLang="ja-JP" sz="3600" kern="100" dirty="0">
                <a:effectLst/>
                <a:latin typeface="游明朝" panose="02020400000000000000" pitchFamily="18" charset="-128"/>
                <a:ea typeface="Batang" panose="02030600000101010101" pitchFamily="18" charset="-127"/>
                <a:cs typeface="Batang" panose="02030600000101010101" pitchFamily="18" charset="-127"/>
              </a:rPr>
              <a:t>이다</a:t>
            </a:r>
            <a:r>
              <a:rPr lang="en-US" altLang="ja-JP" sz="3600" kern="100" dirty="0">
                <a:effectLst/>
                <a:latin typeface="ＭＳ 明朝" panose="02020609040205080304" pitchFamily="17" charset="-128"/>
                <a:ea typeface="游明朝" panose="02020400000000000000" pitchFamily="18" charset="-128"/>
                <a:cs typeface="Times New Roman" panose="02020603050405020304" pitchFamily="18" charset="0"/>
              </a:rPr>
              <a:t>. </a:t>
            </a:r>
            <a:r>
              <a:rPr lang="ko-KR" altLang="ja-JP" sz="3600" kern="100" dirty="0">
                <a:effectLst/>
                <a:latin typeface="游明朝" panose="02020400000000000000" pitchFamily="18" charset="-128"/>
                <a:ea typeface="Batang" panose="02030600000101010101" pitchFamily="18" charset="-127"/>
                <a:cs typeface="Batang" panose="02030600000101010101" pitchFamily="18" charset="-127"/>
              </a:rPr>
              <a:t>그러나</a:t>
            </a:r>
            <a:r>
              <a:rPr lang="ko-KR" altLang="ja-JP" sz="3600" kern="100" dirty="0">
                <a:effectLst/>
                <a:latin typeface="游明朝" panose="02020400000000000000" pitchFamily="18" charset="-128"/>
                <a:ea typeface="ＭＳ 明朝" panose="02020609040205080304" pitchFamily="17" charset="-128"/>
                <a:cs typeface="Times New Roman" panose="02020603050405020304" pitchFamily="18" charset="0"/>
              </a:rPr>
              <a:t> </a:t>
            </a:r>
            <a:r>
              <a:rPr lang="ko-KR" altLang="ja-JP" sz="3600" kern="100" dirty="0">
                <a:effectLst/>
                <a:latin typeface="游明朝" panose="02020400000000000000" pitchFamily="18" charset="-128"/>
                <a:ea typeface="Batang" panose="02030600000101010101" pitchFamily="18" charset="-127"/>
                <a:cs typeface="Batang" panose="02030600000101010101" pitchFamily="18" charset="-127"/>
              </a:rPr>
              <a:t>조선시대에는</a:t>
            </a:r>
            <a:r>
              <a:rPr lang="ko-KR" altLang="ja-JP" sz="3600" kern="100" dirty="0">
                <a:effectLst/>
                <a:latin typeface="游明朝" panose="02020400000000000000" pitchFamily="18" charset="-128"/>
                <a:ea typeface="ＭＳ 明朝" panose="02020609040205080304" pitchFamily="17" charset="-128"/>
                <a:cs typeface="Times New Roman" panose="02020603050405020304" pitchFamily="18" charset="0"/>
              </a:rPr>
              <a:t> </a:t>
            </a:r>
            <a:r>
              <a:rPr lang="ko-KR" altLang="ja-JP" sz="3600" kern="100" dirty="0">
                <a:effectLst/>
                <a:latin typeface="游明朝" panose="02020400000000000000" pitchFamily="18" charset="-128"/>
                <a:ea typeface="Batang" panose="02030600000101010101" pitchFamily="18" charset="-127"/>
                <a:cs typeface="Batang" panose="02030600000101010101" pitchFamily="18" charset="-127"/>
              </a:rPr>
              <a:t>성균관의</a:t>
            </a:r>
            <a:r>
              <a:rPr lang="ko-KR" altLang="ja-JP" sz="3600" kern="100" dirty="0">
                <a:effectLst/>
                <a:latin typeface="游明朝" panose="02020400000000000000" pitchFamily="18" charset="-128"/>
                <a:ea typeface="ＭＳ 明朝" panose="02020609040205080304" pitchFamily="17" charset="-128"/>
                <a:cs typeface="Times New Roman" panose="02020603050405020304" pitchFamily="18" charset="0"/>
              </a:rPr>
              <a:t> </a:t>
            </a:r>
            <a:r>
              <a:rPr lang="ko-KR" altLang="ja-JP" sz="3600" kern="100" dirty="0">
                <a:effectLst/>
                <a:latin typeface="游明朝" panose="02020400000000000000" pitchFamily="18" charset="-128"/>
                <a:ea typeface="Batang" panose="02030600000101010101" pitchFamily="18" charset="-127"/>
                <a:cs typeface="Batang" panose="02030600000101010101" pitchFamily="18" charset="-127"/>
              </a:rPr>
              <a:t>이름만</a:t>
            </a:r>
            <a:r>
              <a:rPr lang="ko-KR" altLang="ja-JP" sz="3600" kern="100" dirty="0">
                <a:effectLst/>
                <a:latin typeface="游明朝" panose="02020400000000000000" pitchFamily="18" charset="-128"/>
                <a:ea typeface="ＭＳ 明朝" panose="02020609040205080304" pitchFamily="17" charset="-128"/>
                <a:cs typeface="Times New Roman" panose="02020603050405020304" pitchFamily="18" charset="0"/>
              </a:rPr>
              <a:t> </a:t>
            </a:r>
            <a:r>
              <a:rPr lang="ko-KR" altLang="ja-JP" sz="3600" kern="100" dirty="0">
                <a:effectLst/>
                <a:latin typeface="游明朝" panose="02020400000000000000" pitchFamily="18" charset="-128"/>
                <a:ea typeface="Batang" panose="02030600000101010101" pitchFamily="18" charset="-127"/>
                <a:cs typeface="Batang" panose="02030600000101010101" pitchFamily="18" charset="-127"/>
              </a:rPr>
              <a:t>가지고</a:t>
            </a:r>
            <a:r>
              <a:rPr lang="ko-KR" altLang="ja-JP" sz="3600" kern="100" dirty="0">
                <a:effectLst/>
                <a:latin typeface="游明朝" panose="02020400000000000000" pitchFamily="18" charset="-128"/>
                <a:ea typeface="ＭＳ 明朝" panose="02020609040205080304" pitchFamily="17" charset="-128"/>
                <a:cs typeface="Times New Roman" panose="02020603050405020304" pitchFamily="18" charset="0"/>
              </a:rPr>
              <a:t> </a:t>
            </a:r>
            <a:r>
              <a:rPr lang="ko-KR" altLang="ja-JP" sz="3600" kern="100" dirty="0">
                <a:effectLst/>
                <a:latin typeface="游明朝" panose="02020400000000000000" pitchFamily="18" charset="-128"/>
                <a:ea typeface="Batang" panose="02030600000101010101" pitchFamily="18" charset="-127"/>
                <a:cs typeface="Batang" panose="02030600000101010101" pitchFamily="18" charset="-127"/>
              </a:rPr>
              <a:t>있었을</a:t>
            </a:r>
            <a:r>
              <a:rPr lang="ko-KR" altLang="ja-JP" sz="3600" kern="100" dirty="0">
                <a:effectLst/>
                <a:latin typeface="游明朝" panose="02020400000000000000" pitchFamily="18" charset="-128"/>
                <a:ea typeface="ＭＳ 明朝" panose="02020609040205080304" pitchFamily="17" charset="-128"/>
                <a:cs typeface="Times New Roman" panose="02020603050405020304" pitchFamily="18" charset="0"/>
              </a:rPr>
              <a:t> </a:t>
            </a:r>
            <a:r>
              <a:rPr lang="ko-KR" altLang="ja-JP" sz="3600" kern="100" dirty="0">
                <a:effectLst/>
                <a:latin typeface="游明朝" panose="02020400000000000000" pitchFamily="18" charset="-128"/>
                <a:ea typeface="Batang" panose="02030600000101010101" pitchFamily="18" charset="-127"/>
                <a:cs typeface="Batang" panose="02030600000101010101" pitchFamily="18" charset="-127"/>
              </a:rPr>
              <a:t>뿐</a:t>
            </a:r>
            <a:r>
              <a:rPr lang="ko-KR" altLang="ja-JP" sz="3600" kern="100" dirty="0">
                <a:effectLst/>
                <a:latin typeface="游明朝" panose="02020400000000000000" pitchFamily="18" charset="-128"/>
                <a:ea typeface="ＭＳ 明朝" panose="02020609040205080304" pitchFamily="17" charset="-128"/>
                <a:cs typeface="Times New Roman" panose="02020603050405020304" pitchFamily="18" charset="0"/>
              </a:rPr>
              <a:t> </a:t>
            </a:r>
            <a:r>
              <a:rPr lang="ko-KR" altLang="ja-JP" sz="3600" kern="100" dirty="0">
                <a:effectLst/>
                <a:latin typeface="游明朝" panose="02020400000000000000" pitchFamily="18" charset="-128"/>
                <a:ea typeface="Batang" panose="02030600000101010101" pitchFamily="18" charset="-127"/>
                <a:cs typeface="Batang" panose="02030600000101010101" pitchFamily="18" charset="-127"/>
              </a:rPr>
              <a:t>향교의</a:t>
            </a:r>
            <a:r>
              <a:rPr lang="ko-KR" altLang="ja-JP" sz="3600" kern="100" dirty="0">
                <a:effectLst/>
                <a:latin typeface="游明朝" panose="02020400000000000000" pitchFamily="18" charset="-128"/>
                <a:ea typeface="ＭＳ 明朝" panose="02020609040205080304" pitchFamily="17" charset="-128"/>
                <a:cs typeface="Times New Roman" panose="02020603050405020304" pitchFamily="18" charset="0"/>
              </a:rPr>
              <a:t> </a:t>
            </a:r>
            <a:r>
              <a:rPr lang="ko-KR" altLang="ja-JP" sz="3600" kern="100" dirty="0">
                <a:effectLst/>
                <a:latin typeface="游明朝" panose="02020400000000000000" pitchFamily="18" charset="-128"/>
                <a:ea typeface="Batang" panose="02030600000101010101" pitchFamily="18" charset="-127"/>
                <a:cs typeface="Batang" panose="02030600000101010101" pitchFamily="18" charset="-127"/>
              </a:rPr>
              <a:t>기능을</a:t>
            </a:r>
            <a:r>
              <a:rPr lang="ko-KR" altLang="ja-JP" sz="3600" kern="100" dirty="0">
                <a:effectLst/>
                <a:latin typeface="游明朝" panose="02020400000000000000" pitchFamily="18" charset="-128"/>
                <a:ea typeface="ＭＳ 明朝" panose="02020609040205080304" pitchFamily="17" charset="-128"/>
                <a:cs typeface="Times New Roman" panose="02020603050405020304" pitchFamily="18" charset="0"/>
              </a:rPr>
              <a:t> </a:t>
            </a:r>
            <a:r>
              <a:rPr lang="ko-KR" altLang="ja-JP" sz="3600" kern="100" dirty="0">
                <a:effectLst/>
                <a:latin typeface="游明朝" panose="02020400000000000000" pitchFamily="18" charset="-128"/>
                <a:ea typeface="Batang" panose="02030600000101010101" pitchFamily="18" charset="-127"/>
                <a:cs typeface="Batang" panose="02030600000101010101" pitchFamily="18" charset="-127"/>
              </a:rPr>
              <a:t>수행하고</a:t>
            </a:r>
            <a:r>
              <a:rPr lang="ko-KR" altLang="ja-JP" sz="3600" kern="100" dirty="0">
                <a:effectLst/>
                <a:latin typeface="游明朝" panose="02020400000000000000" pitchFamily="18" charset="-128"/>
                <a:ea typeface="ＭＳ 明朝" panose="02020609040205080304" pitchFamily="17" charset="-128"/>
                <a:cs typeface="Times New Roman" panose="02020603050405020304" pitchFamily="18" charset="0"/>
              </a:rPr>
              <a:t> </a:t>
            </a:r>
            <a:r>
              <a:rPr lang="ko-KR" altLang="ja-JP" sz="3600" kern="100" dirty="0">
                <a:effectLst/>
                <a:latin typeface="游明朝" panose="02020400000000000000" pitchFamily="18" charset="-128"/>
                <a:ea typeface="Batang" panose="02030600000101010101" pitchFamily="18" charset="-127"/>
                <a:cs typeface="Batang" panose="02030600000101010101" pitchFamily="18" charset="-127"/>
              </a:rPr>
              <a:t>있었다</a:t>
            </a:r>
            <a:r>
              <a:rPr lang="en-US" altLang="ja-JP" sz="3600" kern="100" dirty="0">
                <a:effectLst/>
                <a:latin typeface="ＭＳ 明朝" panose="02020609040205080304" pitchFamily="17" charset="-128"/>
                <a:ea typeface="游明朝" panose="02020400000000000000" pitchFamily="18" charset="-128"/>
                <a:cs typeface="Times New Roman" panose="02020603050405020304" pitchFamily="18" charset="0"/>
              </a:rPr>
              <a:t>.</a:t>
            </a:r>
            <a:endParaRPr lang="ja-JP" altLang="ja-JP" sz="36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l">
              <a:lnSpc>
                <a:spcPts val="3800"/>
              </a:lnSpc>
            </a:pPr>
            <a:r>
              <a:rPr lang="ko-KR" altLang="ja-JP" sz="3600" kern="100" dirty="0">
                <a:effectLst/>
                <a:latin typeface="游明朝" panose="02020400000000000000" pitchFamily="18" charset="-128"/>
                <a:ea typeface="Batang" panose="02030600000101010101" pitchFamily="18" charset="-127"/>
                <a:cs typeface="Batang" panose="02030600000101010101" pitchFamily="18" charset="-127"/>
              </a:rPr>
              <a:t>개성</a:t>
            </a:r>
            <a:r>
              <a:rPr lang="ko-KR" altLang="ja-JP" sz="3600" kern="100" dirty="0">
                <a:effectLst/>
                <a:latin typeface="游明朝" panose="02020400000000000000" pitchFamily="18" charset="-128"/>
                <a:ea typeface="ＭＳ 明朝" panose="02020609040205080304" pitchFamily="17" charset="-128"/>
                <a:cs typeface="Times New Roman" panose="02020603050405020304" pitchFamily="18" charset="0"/>
              </a:rPr>
              <a:t> </a:t>
            </a:r>
            <a:r>
              <a:rPr lang="ko-KR" altLang="ja-JP" sz="3600" kern="100" dirty="0">
                <a:effectLst/>
                <a:latin typeface="游明朝" panose="02020400000000000000" pitchFamily="18" charset="-128"/>
                <a:ea typeface="Batang" panose="02030600000101010101" pitchFamily="18" charset="-127"/>
                <a:cs typeface="Batang" panose="02030600000101010101" pitchFamily="18" charset="-127"/>
              </a:rPr>
              <a:t>고려박물관은</a:t>
            </a:r>
            <a:r>
              <a:rPr lang="en-US" altLang="ja-JP" sz="3600" kern="100" dirty="0">
                <a:effectLst/>
                <a:latin typeface="ＭＳ 明朝" panose="02020609040205080304" pitchFamily="17" charset="-128"/>
                <a:ea typeface="游明朝" panose="02020400000000000000" pitchFamily="18" charset="-128"/>
                <a:cs typeface="Times New Roman" panose="02020603050405020304" pitchFamily="18" charset="0"/>
              </a:rPr>
              <a:t> 1987</a:t>
            </a:r>
            <a:r>
              <a:rPr lang="ko-KR" altLang="ja-JP" sz="3600" kern="100" dirty="0">
                <a:effectLst/>
                <a:latin typeface="游明朝" panose="02020400000000000000" pitchFamily="18" charset="-128"/>
                <a:ea typeface="Batang" panose="02030600000101010101" pitchFamily="18" charset="-127"/>
                <a:cs typeface="Batang" panose="02030600000101010101" pitchFamily="18" charset="-127"/>
              </a:rPr>
              <a:t>년에</a:t>
            </a:r>
            <a:r>
              <a:rPr lang="ko-KR" altLang="ja-JP" sz="3600" kern="100" dirty="0">
                <a:effectLst/>
                <a:latin typeface="游明朝" panose="02020400000000000000" pitchFamily="18" charset="-128"/>
                <a:ea typeface="ＭＳ 明朝" panose="02020609040205080304" pitchFamily="17" charset="-128"/>
                <a:cs typeface="Times New Roman" panose="02020603050405020304" pitchFamily="18" charset="0"/>
              </a:rPr>
              <a:t> </a:t>
            </a:r>
            <a:r>
              <a:rPr lang="ko-KR" altLang="ja-JP" sz="3600" kern="100" dirty="0">
                <a:effectLst/>
                <a:latin typeface="游明朝" panose="02020400000000000000" pitchFamily="18" charset="-128"/>
                <a:ea typeface="Batang" panose="02030600000101010101" pitchFamily="18" charset="-127"/>
                <a:cs typeface="Batang" panose="02030600000101010101" pitchFamily="18" charset="-127"/>
              </a:rPr>
              <a:t>개관되었다</a:t>
            </a:r>
            <a:r>
              <a:rPr lang="en-US" altLang="ja-JP" sz="3600" kern="100" dirty="0">
                <a:effectLst/>
                <a:latin typeface="ＭＳ 明朝" panose="02020609040205080304" pitchFamily="17" charset="-128"/>
                <a:ea typeface="游明朝" panose="02020400000000000000" pitchFamily="18" charset="-128"/>
                <a:cs typeface="Times New Roman" panose="02020603050405020304" pitchFamily="18" charset="0"/>
              </a:rPr>
              <a:t>. 12</a:t>
            </a:r>
            <a:r>
              <a:rPr lang="ko-KR" altLang="ja-JP" sz="3600" kern="100" dirty="0">
                <a:effectLst/>
                <a:latin typeface="游明朝" panose="02020400000000000000" pitchFamily="18" charset="-128"/>
                <a:ea typeface="Batang" panose="02030600000101010101" pitchFamily="18" charset="-127"/>
                <a:cs typeface="Batang" panose="02030600000101010101" pitchFamily="18" charset="-127"/>
              </a:rPr>
              <a:t>동의</a:t>
            </a:r>
            <a:r>
              <a:rPr lang="ko-KR" altLang="ja-JP" sz="3600" kern="100" dirty="0">
                <a:effectLst/>
                <a:latin typeface="游明朝" panose="02020400000000000000" pitchFamily="18" charset="-128"/>
                <a:ea typeface="ＭＳ 明朝" panose="02020609040205080304" pitchFamily="17" charset="-128"/>
                <a:cs typeface="Times New Roman" panose="02020603050405020304" pitchFamily="18" charset="0"/>
              </a:rPr>
              <a:t> </a:t>
            </a:r>
            <a:r>
              <a:rPr lang="ko-KR" altLang="ja-JP" sz="3600" kern="100" dirty="0">
                <a:effectLst/>
                <a:latin typeface="游明朝" panose="02020400000000000000" pitchFamily="18" charset="-128"/>
                <a:ea typeface="Batang" panose="02030600000101010101" pitchFamily="18" charset="-127"/>
                <a:cs typeface="Batang" panose="02030600000101010101" pitchFamily="18" charset="-127"/>
              </a:rPr>
              <a:t>본관</a:t>
            </a:r>
            <a:r>
              <a:rPr lang="en-US" altLang="ja-JP" sz="3600" kern="100" dirty="0">
                <a:effectLst/>
                <a:latin typeface="ＭＳ 明朝" panose="02020609040205080304" pitchFamily="17" charset="-128"/>
                <a:ea typeface="游明朝" panose="02020400000000000000" pitchFamily="18" charset="-128"/>
                <a:cs typeface="Times New Roman" panose="02020603050405020304" pitchFamily="18" charset="0"/>
              </a:rPr>
              <a:t>, 6</a:t>
            </a:r>
            <a:r>
              <a:rPr lang="ko-KR" altLang="ja-JP" sz="3600" kern="100" dirty="0">
                <a:effectLst/>
                <a:latin typeface="游明朝" panose="02020400000000000000" pitchFamily="18" charset="-128"/>
                <a:ea typeface="Batang" panose="02030600000101010101" pitchFamily="18" charset="-127"/>
                <a:cs typeface="Batang" panose="02030600000101010101" pitchFamily="18" charset="-127"/>
              </a:rPr>
              <a:t>동의</a:t>
            </a:r>
            <a:r>
              <a:rPr lang="ko-KR" altLang="ja-JP" sz="3600" kern="100" dirty="0">
                <a:effectLst/>
                <a:latin typeface="游明朝" panose="02020400000000000000" pitchFamily="18" charset="-128"/>
                <a:ea typeface="ＭＳ 明朝" panose="02020609040205080304" pitchFamily="17" charset="-128"/>
                <a:cs typeface="Times New Roman" panose="02020603050405020304" pitchFamily="18" charset="0"/>
              </a:rPr>
              <a:t> </a:t>
            </a:r>
            <a:r>
              <a:rPr lang="ko-KR" altLang="ja-JP" sz="3600" kern="100" dirty="0">
                <a:effectLst/>
                <a:latin typeface="游明朝" panose="02020400000000000000" pitchFamily="18" charset="-128"/>
                <a:ea typeface="Batang" panose="02030600000101010101" pitchFamily="18" charset="-127"/>
                <a:cs typeface="Batang" panose="02030600000101010101" pitchFamily="18" charset="-127"/>
              </a:rPr>
              <a:t>분관으로</a:t>
            </a:r>
            <a:r>
              <a:rPr lang="ko-KR" altLang="ja-JP" sz="3600" kern="100" dirty="0">
                <a:effectLst/>
                <a:latin typeface="游明朝" panose="02020400000000000000" pitchFamily="18" charset="-128"/>
                <a:ea typeface="ＭＳ 明朝" panose="02020609040205080304" pitchFamily="17" charset="-128"/>
                <a:cs typeface="Times New Roman" panose="02020603050405020304" pitchFamily="18" charset="0"/>
              </a:rPr>
              <a:t> </a:t>
            </a:r>
            <a:r>
              <a:rPr lang="ko-KR" altLang="ja-JP" sz="3600" kern="100" dirty="0">
                <a:effectLst/>
                <a:latin typeface="游明朝" panose="02020400000000000000" pitchFamily="18" charset="-128"/>
                <a:ea typeface="Batang" panose="02030600000101010101" pitchFamily="18" charset="-127"/>
                <a:cs typeface="Batang" panose="02030600000101010101" pitchFamily="18" charset="-127"/>
              </a:rPr>
              <a:t>구성되어</a:t>
            </a:r>
            <a:r>
              <a:rPr lang="ko-KR" altLang="ja-JP" sz="3600" kern="100" dirty="0">
                <a:effectLst/>
                <a:latin typeface="游明朝" panose="02020400000000000000" pitchFamily="18" charset="-128"/>
                <a:ea typeface="ＭＳ 明朝" panose="02020609040205080304" pitchFamily="17" charset="-128"/>
                <a:cs typeface="Times New Roman" panose="02020603050405020304" pitchFamily="18" charset="0"/>
              </a:rPr>
              <a:t> </a:t>
            </a:r>
            <a:r>
              <a:rPr lang="ko-KR" altLang="ja-JP" sz="3600" kern="100" dirty="0">
                <a:effectLst/>
                <a:latin typeface="游明朝" panose="02020400000000000000" pitchFamily="18" charset="-128"/>
                <a:ea typeface="Batang" panose="02030600000101010101" pitchFamily="18" charset="-127"/>
                <a:cs typeface="Batang" panose="02030600000101010101" pitchFamily="18" charset="-127"/>
              </a:rPr>
              <a:t>있으며</a:t>
            </a:r>
            <a:r>
              <a:rPr lang="en-US" altLang="ja-JP" sz="3600" kern="100" dirty="0">
                <a:effectLst/>
                <a:latin typeface="ＭＳ 明朝" panose="02020609040205080304" pitchFamily="17" charset="-128"/>
                <a:ea typeface="游明朝" panose="02020400000000000000" pitchFamily="18" charset="-128"/>
                <a:cs typeface="Times New Roman" panose="02020603050405020304" pitchFamily="18" charset="0"/>
              </a:rPr>
              <a:t>, </a:t>
            </a:r>
            <a:r>
              <a:rPr lang="ko-KR" altLang="ja-JP" sz="3600" kern="100" dirty="0">
                <a:effectLst/>
                <a:latin typeface="游明朝" panose="02020400000000000000" pitchFamily="18" charset="-128"/>
                <a:ea typeface="Batang" panose="02030600000101010101" pitchFamily="18" charset="-127"/>
                <a:cs typeface="Batang" panose="02030600000101010101" pitchFamily="18" charset="-127"/>
              </a:rPr>
              <a:t>총면적은</a:t>
            </a:r>
            <a:r>
              <a:rPr lang="en-US" altLang="ja-JP" sz="3600" kern="100" dirty="0">
                <a:effectLst/>
                <a:latin typeface="ＭＳ 明朝" panose="02020609040205080304" pitchFamily="17" charset="-128"/>
                <a:ea typeface="游明朝" panose="02020400000000000000" pitchFamily="18" charset="-128"/>
                <a:cs typeface="Times New Roman" panose="02020603050405020304" pitchFamily="18" charset="0"/>
              </a:rPr>
              <a:t> 7</a:t>
            </a:r>
            <a:r>
              <a:rPr lang="ko-KR" altLang="ja-JP" sz="3600" kern="100" dirty="0">
                <a:effectLst/>
                <a:latin typeface="游明朝" panose="02020400000000000000" pitchFamily="18" charset="-128"/>
                <a:ea typeface="Batang" panose="02030600000101010101" pitchFamily="18" charset="-127"/>
                <a:cs typeface="Batang" panose="02030600000101010101" pitchFamily="18" charset="-127"/>
              </a:rPr>
              <a:t>만</a:t>
            </a:r>
            <a:r>
              <a:rPr lang="en-US" altLang="ja-JP" sz="3600" kern="100" dirty="0">
                <a:effectLst/>
                <a:latin typeface="ＭＳ 明朝" panose="02020609040205080304" pitchFamily="17" charset="-128"/>
                <a:ea typeface="游明朝" panose="02020400000000000000" pitchFamily="18" charset="-128"/>
                <a:cs typeface="Times New Roman" panose="02020603050405020304" pitchFamily="18" charset="0"/>
              </a:rPr>
              <a:t>m2</a:t>
            </a:r>
            <a:r>
              <a:rPr lang="ko-KR" altLang="ja-JP" sz="3600" kern="100" dirty="0">
                <a:effectLst/>
                <a:latin typeface="游明朝" panose="02020400000000000000" pitchFamily="18" charset="-128"/>
                <a:ea typeface="Batang" panose="02030600000101010101" pitchFamily="18" charset="-127"/>
                <a:cs typeface="Batang" panose="02030600000101010101" pitchFamily="18" charset="-127"/>
              </a:rPr>
              <a:t>이다</a:t>
            </a:r>
            <a:r>
              <a:rPr lang="en-US" altLang="ja-JP" sz="3600" kern="100" dirty="0">
                <a:effectLst/>
                <a:latin typeface="ＭＳ 明朝" panose="02020609040205080304" pitchFamily="17" charset="-128"/>
                <a:ea typeface="游明朝" panose="02020400000000000000" pitchFamily="18" charset="-128"/>
                <a:cs typeface="Times New Roman" panose="02020603050405020304" pitchFamily="18" charset="0"/>
              </a:rPr>
              <a:t>. </a:t>
            </a:r>
            <a:r>
              <a:rPr lang="ko-KR" altLang="ja-JP" sz="3600" kern="100" dirty="0">
                <a:effectLst/>
                <a:latin typeface="游明朝" panose="02020400000000000000" pitchFamily="18" charset="-128"/>
                <a:ea typeface="Batang" panose="02030600000101010101" pitchFamily="18" charset="-127"/>
                <a:cs typeface="Batang" panose="02030600000101010101" pitchFamily="18" charset="-127"/>
              </a:rPr>
              <a:t>내부는</a:t>
            </a:r>
            <a:r>
              <a:rPr lang="ko-KR" altLang="ja-JP" sz="3600" kern="100" dirty="0">
                <a:effectLst/>
                <a:latin typeface="游明朝" panose="02020400000000000000" pitchFamily="18" charset="-128"/>
                <a:ea typeface="ＭＳ 明朝" panose="02020609040205080304" pitchFamily="17" charset="-128"/>
                <a:cs typeface="Times New Roman" panose="02020603050405020304" pitchFamily="18" charset="0"/>
              </a:rPr>
              <a:t> </a:t>
            </a:r>
            <a:r>
              <a:rPr lang="ko-KR" altLang="ja-JP" sz="3600" kern="100" dirty="0">
                <a:effectLst/>
                <a:latin typeface="游明朝" panose="02020400000000000000" pitchFamily="18" charset="-128"/>
                <a:ea typeface="Batang" panose="02030600000101010101" pitchFamily="18" charset="-127"/>
                <a:cs typeface="Batang" panose="02030600000101010101" pitchFamily="18" charset="-127"/>
              </a:rPr>
              <a:t>약</a:t>
            </a:r>
            <a:r>
              <a:rPr lang="en-US" altLang="ja-JP" sz="3600" kern="100" dirty="0">
                <a:effectLst/>
                <a:latin typeface="ＭＳ 明朝" panose="02020609040205080304" pitchFamily="17" charset="-128"/>
                <a:ea typeface="游明朝" panose="02020400000000000000" pitchFamily="18" charset="-128"/>
                <a:cs typeface="Times New Roman" panose="02020603050405020304" pitchFamily="18" charset="0"/>
              </a:rPr>
              <a:t> 1,000</a:t>
            </a:r>
            <a:r>
              <a:rPr lang="ko-KR" altLang="ja-JP" sz="3600" kern="100" dirty="0">
                <a:effectLst/>
                <a:latin typeface="游明朝" panose="02020400000000000000" pitchFamily="18" charset="-128"/>
                <a:ea typeface="Batang" panose="02030600000101010101" pitchFamily="18" charset="-127"/>
                <a:cs typeface="Batang" panose="02030600000101010101" pitchFamily="18" charset="-127"/>
              </a:rPr>
              <a:t>건의</a:t>
            </a:r>
            <a:r>
              <a:rPr lang="ko-KR" altLang="ja-JP" sz="3600" kern="100" dirty="0">
                <a:effectLst/>
                <a:latin typeface="游明朝" panose="02020400000000000000" pitchFamily="18" charset="-128"/>
                <a:ea typeface="ＭＳ 明朝" panose="02020609040205080304" pitchFamily="17" charset="-128"/>
                <a:cs typeface="Times New Roman" panose="02020603050405020304" pitchFamily="18" charset="0"/>
              </a:rPr>
              <a:t> </a:t>
            </a:r>
            <a:r>
              <a:rPr lang="ko-KR" altLang="ja-JP" sz="3600" kern="100" dirty="0">
                <a:effectLst/>
                <a:latin typeface="游明朝" panose="02020400000000000000" pitchFamily="18" charset="-128"/>
                <a:ea typeface="Batang" panose="02030600000101010101" pitchFamily="18" charset="-127"/>
                <a:cs typeface="Batang" panose="02030600000101010101" pitchFamily="18" charset="-127"/>
              </a:rPr>
              <a:t>역사적인</a:t>
            </a:r>
            <a:r>
              <a:rPr lang="ko-KR" altLang="ja-JP" sz="3600" kern="100" dirty="0">
                <a:effectLst/>
                <a:latin typeface="游明朝" panose="02020400000000000000" pitchFamily="18" charset="-128"/>
                <a:ea typeface="ＭＳ 明朝" panose="02020609040205080304" pitchFamily="17" charset="-128"/>
                <a:cs typeface="Times New Roman" panose="02020603050405020304" pitchFamily="18" charset="0"/>
              </a:rPr>
              <a:t> </a:t>
            </a:r>
            <a:r>
              <a:rPr lang="ko-KR" altLang="ja-JP" sz="3600" kern="100" dirty="0">
                <a:effectLst/>
                <a:latin typeface="游明朝" panose="02020400000000000000" pitchFamily="18" charset="-128"/>
                <a:ea typeface="Batang" panose="02030600000101010101" pitchFamily="18" charset="-127"/>
                <a:cs typeface="Batang" panose="02030600000101010101" pitchFamily="18" charset="-127"/>
              </a:rPr>
              <a:t>유물</a:t>
            </a:r>
            <a:r>
              <a:rPr lang="en-US" altLang="ja-JP" sz="3600" kern="100" dirty="0">
                <a:effectLst/>
                <a:latin typeface="ＭＳ 明朝" panose="02020609040205080304" pitchFamily="17" charset="-128"/>
                <a:ea typeface="游明朝" panose="02020400000000000000" pitchFamily="18" charset="-128"/>
                <a:cs typeface="Times New Roman" panose="02020603050405020304" pitchFamily="18" charset="0"/>
              </a:rPr>
              <a:t>, </a:t>
            </a:r>
            <a:r>
              <a:rPr lang="ko-KR" altLang="ja-JP" sz="3600" kern="100" dirty="0">
                <a:effectLst/>
                <a:latin typeface="游明朝" panose="02020400000000000000" pitchFamily="18" charset="-128"/>
                <a:ea typeface="Batang" panose="02030600000101010101" pitchFamily="18" charset="-127"/>
                <a:cs typeface="Batang" panose="02030600000101010101" pitchFamily="18" charset="-127"/>
              </a:rPr>
              <a:t>외부는</a:t>
            </a:r>
            <a:r>
              <a:rPr lang="ko-KR" altLang="ja-JP" sz="3600" kern="100" dirty="0">
                <a:effectLst/>
                <a:latin typeface="游明朝" panose="02020400000000000000" pitchFamily="18" charset="-128"/>
                <a:ea typeface="ＭＳ 明朝" panose="02020609040205080304" pitchFamily="17" charset="-128"/>
                <a:cs typeface="Times New Roman" panose="02020603050405020304" pitchFamily="18" charset="0"/>
              </a:rPr>
              <a:t> </a:t>
            </a:r>
            <a:r>
              <a:rPr lang="ko-KR" altLang="ja-JP" sz="3600" kern="100" dirty="0">
                <a:effectLst/>
                <a:latin typeface="游明朝" panose="02020400000000000000" pitchFamily="18" charset="-128"/>
                <a:ea typeface="Batang" panose="02030600000101010101" pitchFamily="18" charset="-127"/>
                <a:cs typeface="Batang" panose="02030600000101010101" pitchFamily="18" charset="-127"/>
              </a:rPr>
              <a:t>석탑</a:t>
            </a:r>
            <a:r>
              <a:rPr lang="ko-KR" altLang="ja-JP" sz="3600" kern="100" dirty="0">
                <a:effectLst/>
                <a:latin typeface="游明朝" panose="02020400000000000000" pitchFamily="18" charset="-128"/>
                <a:ea typeface="ＭＳ 明朝" panose="02020609040205080304" pitchFamily="17" charset="-128"/>
                <a:cs typeface="Times New Roman" panose="02020603050405020304" pitchFamily="18" charset="0"/>
              </a:rPr>
              <a:t> </a:t>
            </a:r>
            <a:r>
              <a:rPr lang="ko-KR" altLang="ja-JP" sz="3600" kern="100" dirty="0">
                <a:effectLst/>
                <a:latin typeface="游明朝" panose="02020400000000000000" pitchFamily="18" charset="-128"/>
                <a:ea typeface="Batang" panose="02030600000101010101" pitchFamily="18" charset="-127"/>
                <a:cs typeface="Batang" panose="02030600000101010101" pitchFamily="18" charset="-127"/>
              </a:rPr>
              <a:t>등이</a:t>
            </a:r>
            <a:r>
              <a:rPr lang="ko-KR" altLang="ja-JP" sz="3600" kern="100" dirty="0">
                <a:effectLst/>
                <a:latin typeface="游明朝" panose="02020400000000000000" pitchFamily="18" charset="-128"/>
                <a:ea typeface="ＭＳ 明朝" panose="02020609040205080304" pitchFamily="17" charset="-128"/>
                <a:cs typeface="Times New Roman" panose="02020603050405020304" pitchFamily="18" charset="0"/>
              </a:rPr>
              <a:t> </a:t>
            </a:r>
            <a:r>
              <a:rPr lang="ko-KR" altLang="ja-JP" sz="3600" kern="100" dirty="0">
                <a:effectLst/>
                <a:latin typeface="游明朝" panose="02020400000000000000" pitchFamily="18" charset="-128"/>
                <a:ea typeface="Batang" panose="02030600000101010101" pitchFamily="18" charset="-127"/>
                <a:cs typeface="Batang" panose="02030600000101010101" pitchFamily="18" charset="-127"/>
              </a:rPr>
              <a:t>전시되어</a:t>
            </a:r>
            <a:r>
              <a:rPr lang="ko-KR" altLang="ja-JP" sz="3600" kern="100" dirty="0">
                <a:effectLst/>
                <a:latin typeface="游明朝" panose="02020400000000000000" pitchFamily="18" charset="-128"/>
                <a:ea typeface="ＭＳ 明朝" panose="02020609040205080304" pitchFamily="17" charset="-128"/>
                <a:cs typeface="Times New Roman" panose="02020603050405020304" pitchFamily="18" charset="0"/>
              </a:rPr>
              <a:t> </a:t>
            </a:r>
            <a:r>
              <a:rPr lang="ko-KR" altLang="ja-JP" sz="3600" kern="100" dirty="0">
                <a:effectLst/>
                <a:latin typeface="游明朝" panose="02020400000000000000" pitchFamily="18" charset="-128"/>
                <a:ea typeface="Batang" panose="02030600000101010101" pitchFamily="18" charset="-127"/>
                <a:cs typeface="Batang" panose="02030600000101010101" pitchFamily="18" charset="-127"/>
              </a:rPr>
              <a:t>있다</a:t>
            </a:r>
            <a:r>
              <a:rPr lang="en-US" altLang="ja-JP" sz="3600" kern="100" dirty="0">
                <a:effectLst/>
                <a:latin typeface="ＭＳ 明朝" panose="02020609040205080304" pitchFamily="17" charset="-128"/>
                <a:ea typeface="游明朝" panose="02020400000000000000" pitchFamily="18" charset="-128"/>
                <a:cs typeface="Times New Roman" panose="02020603050405020304" pitchFamily="18" charset="0"/>
              </a:rPr>
              <a:t>.</a:t>
            </a:r>
            <a:endParaRPr lang="ja-JP" altLang="ja-JP" sz="36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nSpc>
                <a:spcPts val="3800"/>
              </a:lnSpc>
            </a:pPr>
            <a:r>
              <a:rPr lang="ko-KR" altLang="ja-JP" sz="3600" dirty="0">
                <a:effectLst/>
                <a:ea typeface="Batang" panose="02030600000101010101" pitchFamily="18" charset="-127"/>
                <a:cs typeface="Batang" panose="02030600000101010101" pitchFamily="18" charset="-127"/>
              </a:rPr>
              <a:t>위성사진을</a:t>
            </a:r>
            <a:r>
              <a:rPr lang="ko-KR" altLang="ja-JP" sz="3600" dirty="0">
                <a:effectLst/>
                <a:ea typeface="ＭＳ 明朝" panose="02020609040205080304" pitchFamily="17" charset="-128"/>
                <a:cs typeface="Times New Roman" panose="02020603050405020304" pitchFamily="18" charset="0"/>
              </a:rPr>
              <a:t> </a:t>
            </a:r>
            <a:r>
              <a:rPr lang="ko-KR" altLang="ja-JP" sz="3600" dirty="0">
                <a:effectLst/>
                <a:ea typeface="Batang" panose="02030600000101010101" pitchFamily="18" charset="-127"/>
                <a:cs typeface="Batang" panose="02030600000101010101" pitchFamily="18" charset="-127"/>
              </a:rPr>
              <a:t>통해</a:t>
            </a:r>
            <a:r>
              <a:rPr lang="ko-KR" altLang="ja-JP" sz="3600" dirty="0">
                <a:effectLst/>
                <a:ea typeface="ＭＳ 明朝" panose="02020609040205080304" pitchFamily="17" charset="-128"/>
                <a:cs typeface="Times New Roman" panose="02020603050405020304" pitchFamily="18" charset="0"/>
              </a:rPr>
              <a:t> </a:t>
            </a:r>
            <a:r>
              <a:rPr lang="ko-KR" altLang="ja-JP" sz="3600" dirty="0">
                <a:effectLst/>
                <a:ea typeface="Batang" panose="02030600000101010101" pitchFamily="18" charset="-127"/>
                <a:cs typeface="Batang" panose="02030600000101010101" pitchFamily="18" charset="-127"/>
              </a:rPr>
              <a:t>본</a:t>
            </a:r>
            <a:r>
              <a:rPr lang="ko-KR" altLang="ja-JP" sz="3600" dirty="0">
                <a:effectLst/>
                <a:ea typeface="ＭＳ 明朝" panose="02020609040205080304" pitchFamily="17" charset="-128"/>
                <a:cs typeface="Times New Roman" panose="02020603050405020304" pitchFamily="18" charset="0"/>
              </a:rPr>
              <a:t> </a:t>
            </a:r>
            <a:r>
              <a:rPr lang="ko-KR" altLang="ja-JP" sz="3600" dirty="0">
                <a:effectLst/>
                <a:ea typeface="Batang" panose="02030600000101010101" pitchFamily="18" charset="-127"/>
                <a:cs typeface="Batang" panose="02030600000101010101" pitchFamily="18" charset="-127"/>
              </a:rPr>
              <a:t>결과</a:t>
            </a:r>
            <a:r>
              <a:rPr lang="en-US" altLang="ja-JP" sz="3600" dirty="0">
                <a:effectLst/>
                <a:latin typeface="ＭＳ 明朝" panose="02020609040205080304" pitchFamily="17" charset="-128"/>
                <a:cs typeface="Times New Roman" panose="02020603050405020304" pitchFamily="18" charset="0"/>
              </a:rPr>
              <a:t>, 2010</a:t>
            </a:r>
            <a:r>
              <a:rPr lang="ko-KR" altLang="ja-JP" sz="3600" dirty="0">
                <a:effectLst/>
                <a:ea typeface="Batang" panose="02030600000101010101" pitchFamily="18" charset="-127"/>
                <a:cs typeface="Batang" panose="02030600000101010101" pitchFamily="18" charset="-127"/>
              </a:rPr>
              <a:t>년대</a:t>
            </a:r>
            <a:r>
              <a:rPr lang="ko-KR" altLang="ja-JP" sz="3600" dirty="0">
                <a:effectLst/>
                <a:ea typeface="ＭＳ 明朝" panose="02020609040205080304" pitchFamily="17" charset="-128"/>
                <a:cs typeface="Times New Roman" panose="02020603050405020304" pitchFamily="18" charset="0"/>
              </a:rPr>
              <a:t> </a:t>
            </a:r>
            <a:r>
              <a:rPr lang="ko-KR" altLang="ja-JP" sz="3600" dirty="0">
                <a:effectLst/>
                <a:ea typeface="Batang" panose="02030600000101010101" pitchFamily="18" charset="-127"/>
                <a:cs typeface="Batang" panose="02030600000101010101" pitchFamily="18" charset="-127"/>
              </a:rPr>
              <a:t>들어</a:t>
            </a:r>
            <a:r>
              <a:rPr lang="ko-KR" altLang="ja-JP" sz="3600" dirty="0">
                <a:effectLst/>
                <a:ea typeface="ＭＳ 明朝" panose="02020609040205080304" pitchFamily="17" charset="-128"/>
                <a:cs typeface="Times New Roman" panose="02020603050405020304" pitchFamily="18" charset="0"/>
              </a:rPr>
              <a:t> </a:t>
            </a:r>
            <a:r>
              <a:rPr lang="ko-KR" altLang="ja-JP" sz="3600" dirty="0">
                <a:effectLst/>
                <a:ea typeface="Batang" panose="02030600000101010101" pitchFamily="18" charset="-127"/>
                <a:cs typeface="Batang" panose="02030600000101010101" pitchFamily="18" charset="-127"/>
              </a:rPr>
              <a:t>개성성균관</a:t>
            </a:r>
            <a:r>
              <a:rPr lang="ko-KR" altLang="ja-JP" sz="3600" dirty="0">
                <a:effectLst/>
                <a:ea typeface="ＭＳ 明朝" panose="02020609040205080304" pitchFamily="17" charset="-128"/>
                <a:cs typeface="Times New Roman" panose="02020603050405020304" pitchFamily="18" charset="0"/>
              </a:rPr>
              <a:t> </a:t>
            </a:r>
            <a:r>
              <a:rPr lang="ko-KR" altLang="ja-JP" sz="3600" dirty="0">
                <a:effectLst/>
                <a:ea typeface="Batang" panose="02030600000101010101" pitchFamily="18" charset="-127"/>
                <a:cs typeface="Batang" panose="02030600000101010101" pitchFamily="18" charset="-127"/>
              </a:rPr>
              <a:t>서쪽에</a:t>
            </a:r>
            <a:r>
              <a:rPr lang="ko-KR" altLang="ja-JP" sz="3600" dirty="0">
                <a:effectLst/>
                <a:ea typeface="ＭＳ 明朝" panose="02020609040205080304" pitchFamily="17" charset="-128"/>
                <a:cs typeface="Times New Roman" panose="02020603050405020304" pitchFamily="18" charset="0"/>
              </a:rPr>
              <a:t> </a:t>
            </a:r>
            <a:r>
              <a:rPr lang="ko-KR" altLang="ja-JP" sz="3600" dirty="0">
                <a:effectLst/>
                <a:ea typeface="Batang" panose="02030600000101010101" pitchFamily="18" charset="-127"/>
                <a:cs typeface="Batang" panose="02030600000101010101" pitchFamily="18" charset="-127"/>
              </a:rPr>
              <a:t>현대식</a:t>
            </a:r>
            <a:r>
              <a:rPr lang="ko-KR" altLang="ja-JP" sz="3600" dirty="0">
                <a:effectLst/>
                <a:ea typeface="ＭＳ 明朝" panose="02020609040205080304" pitchFamily="17" charset="-128"/>
                <a:cs typeface="Times New Roman" panose="02020603050405020304" pitchFamily="18" charset="0"/>
              </a:rPr>
              <a:t> </a:t>
            </a:r>
            <a:r>
              <a:rPr lang="ko-KR" altLang="ja-JP" sz="3600" dirty="0">
                <a:effectLst/>
                <a:ea typeface="Batang" panose="02030600000101010101" pitchFamily="18" charset="-127"/>
                <a:cs typeface="Batang" panose="02030600000101010101" pitchFamily="18" charset="-127"/>
              </a:rPr>
              <a:t>건물을</a:t>
            </a:r>
            <a:r>
              <a:rPr lang="ko-KR" altLang="ja-JP" sz="3600" dirty="0">
                <a:effectLst/>
                <a:ea typeface="ＭＳ 明朝" panose="02020609040205080304" pitchFamily="17" charset="-128"/>
                <a:cs typeface="Times New Roman" panose="02020603050405020304" pitchFamily="18" charset="0"/>
              </a:rPr>
              <a:t> </a:t>
            </a:r>
            <a:r>
              <a:rPr lang="ko-KR" altLang="ja-JP" sz="3600" dirty="0" err="1">
                <a:effectLst/>
                <a:ea typeface="Batang" panose="02030600000101010101" pitchFamily="18" charset="-127"/>
                <a:cs typeface="Batang" panose="02030600000101010101" pitchFamily="18" charset="-127"/>
              </a:rPr>
              <a:t>지어놓은</a:t>
            </a:r>
            <a:r>
              <a:rPr lang="ko-KR" altLang="ja-JP" sz="3600" dirty="0">
                <a:effectLst/>
                <a:ea typeface="ＭＳ 明朝" panose="02020609040205080304" pitchFamily="17" charset="-128"/>
                <a:cs typeface="Times New Roman" panose="02020603050405020304" pitchFamily="18" charset="0"/>
              </a:rPr>
              <a:t> </a:t>
            </a:r>
            <a:r>
              <a:rPr lang="ko-KR" altLang="ja-JP" sz="3600" dirty="0">
                <a:effectLst/>
                <a:ea typeface="Batang" panose="02030600000101010101" pitchFamily="18" charset="-127"/>
                <a:cs typeface="Batang" panose="02030600000101010101" pitchFamily="18" charset="-127"/>
              </a:rPr>
              <a:t>것으로</a:t>
            </a:r>
            <a:r>
              <a:rPr lang="ko-KR" altLang="ja-JP" sz="3600" dirty="0">
                <a:effectLst/>
                <a:ea typeface="ＭＳ 明朝" panose="02020609040205080304" pitchFamily="17" charset="-128"/>
                <a:cs typeface="Times New Roman" panose="02020603050405020304" pitchFamily="18" charset="0"/>
              </a:rPr>
              <a:t> </a:t>
            </a:r>
            <a:r>
              <a:rPr lang="ko-KR" altLang="ja-JP" sz="3600" dirty="0">
                <a:effectLst/>
                <a:ea typeface="Batang" panose="02030600000101010101" pitchFamily="18" charset="-127"/>
                <a:cs typeface="Batang" panose="02030600000101010101" pitchFamily="18" charset="-127"/>
              </a:rPr>
              <a:t>확인된다</a:t>
            </a:r>
            <a:r>
              <a:rPr lang="en-US" altLang="ja-JP" sz="3600" dirty="0">
                <a:effectLst/>
                <a:latin typeface="ＭＳ 明朝" panose="02020609040205080304" pitchFamily="17" charset="-128"/>
                <a:cs typeface="Times New Roman" panose="02020603050405020304" pitchFamily="18" charset="0"/>
              </a:rPr>
              <a:t>.</a:t>
            </a:r>
            <a:endParaRPr kumimoji="1" lang="ja-JP" altLang="en-US" sz="3600" dirty="0"/>
          </a:p>
        </p:txBody>
      </p:sp>
    </p:spTree>
    <p:extLst>
      <p:ext uri="{BB962C8B-B14F-4D97-AF65-F5344CB8AC3E}">
        <p14:creationId xmlns:p14="http://schemas.microsoft.com/office/powerpoint/2010/main" val="22462626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2567E764-D533-49D5-A80D-352699BB01AD}"/>
              </a:ext>
            </a:extLst>
          </p:cNvPr>
          <p:cNvSpPr/>
          <p:nvPr/>
        </p:nvSpPr>
        <p:spPr>
          <a:xfrm>
            <a:off x="276227" y="137160"/>
            <a:ext cx="5347334" cy="773240"/>
          </a:xfrm>
          <a:prstGeom prst="roundRect">
            <a:avLst/>
          </a:prstGeom>
          <a:ln w="38100">
            <a:solidFill>
              <a:schemeClr val="accent6">
                <a:lumMod val="40000"/>
                <a:lumOff val="60000"/>
              </a:schemeClr>
            </a:solid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ko-KR" altLang="en-US" sz="3600" b="1" dirty="0">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고려박물관</a:t>
            </a:r>
            <a:r>
              <a:rPr lang="en-US" altLang="ko-KR" sz="3600" b="1" dirty="0">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a:t>
            </a:r>
            <a:r>
              <a:rPr lang="ko-KR" altLang="en-US" sz="3600" b="1" dirty="0">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高麗博物館</a:t>
            </a:r>
            <a:r>
              <a:rPr lang="en-US" altLang="ko-KR" sz="3600" b="1" dirty="0">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a:t>
            </a:r>
            <a:endParaRPr lang="ko-KR" altLang="en-US" sz="3600" b="1" dirty="0">
              <a:solidFill>
                <a:schemeClr val="accent6">
                  <a:lumMod val="20000"/>
                  <a:lumOff val="80000"/>
                </a:schemeClr>
              </a:solidFill>
              <a:effectLst>
                <a:outerShdw blurRad="38100" dist="38100" dir="2700000" algn="tl">
                  <a:srgbClr val="000000">
                    <a:alpha val="43137"/>
                  </a:srgbClr>
                </a:outerShdw>
              </a:effectLst>
              <a:latin typeface="HG丸ｺﾞｼｯｸM-PRO" panose="020F0600000000000000" pitchFamily="50" charset="-128"/>
              <a:ea typeface="Gulim" panose="020B0600000101010101" pitchFamily="34" charset="-127"/>
            </a:endParaRPr>
          </a:p>
        </p:txBody>
      </p:sp>
      <p:pic>
        <p:nvPicPr>
          <p:cNvPr id="7" name="図 6">
            <a:extLst>
              <a:ext uri="{FF2B5EF4-FFF2-40B4-BE49-F238E27FC236}">
                <a16:creationId xmlns:a16="http://schemas.microsoft.com/office/drawing/2014/main" id="{D90F0BF7-06BE-4E40-A586-A4806A6A17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0533" y="0"/>
            <a:ext cx="5481467" cy="3654933"/>
          </a:xfrm>
          <a:prstGeom prst="rect">
            <a:avLst/>
          </a:prstGeom>
        </p:spPr>
      </p:pic>
      <p:pic>
        <p:nvPicPr>
          <p:cNvPr id="8" name="図 7">
            <a:extLst>
              <a:ext uri="{FF2B5EF4-FFF2-40B4-BE49-F238E27FC236}">
                <a16:creationId xmlns:a16="http://schemas.microsoft.com/office/drawing/2014/main" id="{86DDFC6E-0E6D-48C1-B278-4D0440A859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51" y="1130916"/>
            <a:ext cx="5907322" cy="3932574"/>
          </a:xfrm>
          <a:prstGeom prst="rect">
            <a:avLst/>
          </a:prstGeom>
        </p:spPr>
      </p:pic>
    </p:spTree>
    <p:extLst>
      <p:ext uri="{BB962C8B-B14F-4D97-AF65-F5344CB8AC3E}">
        <p14:creationId xmlns:p14="http://schemas.microsoft.com/office/powerpoint/2010/main" val="17182806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2567E764-D533-49D5-A80D-352699BB01AD}"/>
              </a:ext>
            </a:extLst>
          </p:cNvPr>
          <p:cNvSpPr/>
          <p:nvPr/>
        </p:nvSpPr>
        <p:spPr>
          <a:xfrm>
            <a:off x="276227" y="137160"/>
            <a:ext cx="6936104" cy="773240"/>
          </a:xfrm>
          <a:prstGeom prst="roundRect">
            <a:avLst/>
          </a:prstGeom>
          <a:ln w="38100">
            <a:solidFill>
              <a:schemeClr val="accent6">
                <a:lumMod val="40000"/>
                <a:lumOff val="60000"/>
              </a:schemeClr>
            </a:solid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ko-KR" altLang="en-US" sz="3600" b="1" dirty="0">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왕건왕릉</a:t>
            </a:r>
            <a:r>
              <a:rPr lang="en-US" altLang="ko-KR" sz="3600" b="1" dirty="0">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a:t>
            </a:r>
            <a:r>
              <a:rPr lang="ko-KR" altLang="en-US" sz="3600" b="1" dirty="0">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王建王陵</a:t>
            </a:r>
            <a:r>
              <a:rPr lang="en-US" altLang="ko-KR" sz="3600" b="1" dirty="0">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a:t>
            </a:r>
            <a:r>
              <a:rPr lang="ko-KR" altLang="en-US" sz="3600" b="1" dirty="0" err="1">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현릉</a:t>
            </a:r>
            <a:r>
              <a:rPr lang="en-US" altLang="ko-KR" sz="3600" b="1" dirty="0">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a:t>
            </a:r>
            <a:r>
              <a:rPr lang="ko-KR" altLang="en-US" sz="3600" b="1" dirty="0">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顯陵</a:t>
            </a:r>
            <a:r>
              <a:rPr lang="en-US" altLang="ko-KR" sz="3600" b="1" dirty="0">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a:t>
            </a:r>
          </a:p>
        </p:txBody>
      </p:sp>
      <p:pic>
        <p:nvPicPr>
          <p:cNvPr id="6" name="図 5">
            <a:extLst>
              <a:ext uri="{FF2B5EF4-FFF2-40B4-BE49-F238E27FC236}">
                <a16:creationId xmlns:a16="http://schemas.microsoft.com/office/drawing/2014/main" id="{C77CC083-71CB-4AD2-94B5-07ADEA9A198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8980" y="1035367"/>
            <a:ext cx="8669165" cy="5725731"/>
          </a:xfrm>
          <a:prstGeom prst="rect">
            <a:avLst/>
          </a:prstGeom>
          <a:noFill/>
          <a:ln>
            <a:noFill/>
          </a:ln>
        </p:spPr>
      </p:pic>
    </p:spTree>
    <p:extLst>
      <p:ext uri="{BB962C8B-B14F-4D97-AF65-F5344CB8AC3E}">
        <p14:creationId xmlns:p14="http://schemas.microsoft.com/office/powerpoint/2010/main" val="8394570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2567E764-D533-49D5-A80D-352699BB01AD}"/>
              </a:ext>
            </a:extLst>
          </p:cNvPr>
          <p:cNvSpPr/>
          <p:nvPr/>
        </p:nvSpPr>
        <p:spPr>
          <a:xfrm>
            <a:off x="276227" y="137160"/>
            <a:ext cx="3187063" cy="773240"/>
          </a:xfrm>
          <a:prstGeom prst="roundRect">
            <a:avLst/>
          </a:prstGeom>
          <a:ln w="38100">
            <a:solidFill>
              <a:schemeClr val="accent6">
                <a:lumMod val="40000"/>
                <a:lumOff val="60000"/>
              </a:schemeClr>
            </a:solid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ko-KR" altLang="en-US" sz="3600" b="1" dirty="0">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만월대</a:t>
            </a:r>
            <a:r>
              <a:rPr lang="en-US" altLang="ko-KR" sz="3600" b="1" dirty="0">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a:t>
            </a:r>
            <a:r>
              <a:rPr lang="ko-KR" altLang="en-US" sz="3600" b="1" dirty="0">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滿月臺</a:t>
            </a:r>
            <a:r>
              <a:rPr lang="en-US" altLang="ko-KR" sz="3600" b="1" dirty="0">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a:t>
            </a:r>
          </a:p>
        </p:txBody>
      </p:sp>
      <p:pic>
        <p:nvPicPr>
          <p:cNvPr id="3" name="図 2">
            <a:extLst>
              <a:ext uri="{FF2B5EF4-FFF2-40B4-BE49-F238E27FC236}">
                <a16:creationId xmlns:a16="http://schemas.microsoft.com/office/drawing/2014/main" id="{59BD1D0C-8A99-4E5B-9077-FB2BC486DD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1800" y="4014787"/>
            <a:ext cx="3722948" cy="2477453"/>
          </a:xfrm>
          <a:prstGeom prst="rect">
            <a:avLst/>
          </a:prstGeom>
        </p:spPr>
      </p:pic>
      <p:pic>
        <p:nvPicPr>
          <p:cNvPr id="7" name="図 6">
            <a:extLst>
              <a:ext uri="{FF2B5EF4-FFF2-40B4-BE49-F238E27FC236}">
                <a16:creationId xmlns:a16="http://schemas.microsoft.com/office/drawing/2014/main" id="{BE03D7CC-B44B-4FEC-95D4-505C979D25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057274"/>
            <a:ext cx="5900035" cy="3926205"/>
          </a:xfrm>
          <a:prstGeom prst="rect">
            <a:avLst/>
          </a:prstGeom>
        </p:spPr>
      </p:pic>
      <p:pic>
        <p:nvPicPr>
          <p:cNvPr id="9" name="図 8">
            <a:extLst>
              <a:ext uri="{FF2B5EF4-FFF2-40B4-BE49-F238E27FC236}">
                <a16:creationId xmlns:a16="http://schemas.microsoft.com/office/drawing/2014/main" id="{CC26FB1F-7EB8-4DDC-967E-78520B0D9A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9331" y="0"/>
            <a:ext cx="5722669" cy="3683318"/>
          </a:xfrm>
          <a:prstGeom prst="rect">
            <a:avLst/>
          </a:prstGeom>
        </p:spPr>
      </p:pic>
    </p:spTree>
    <p:extLst>
      <p:ext uri="{BB962C8B-B14F-4D97-AF65-F5344CB8AC3E}">
        <p14:creationId xmlns:p14="http://schemas.microsoft.com/office/powerpoint/2010/main" val="11788923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2567E764-D533-49D5-A80D-352699BB01AD}"/>
              </a:ext>
            </a:extLst>
          </p:cNvPr>
          <p:cNvSpPr/>
          <p:nvPr/>
        </p:nvSpPr>
        <p:spPr>
          <a:xfrm>
            <a:off x="276227" y="137160"/>
            <a:ext cx="3187063" cy="773240"/>
          </a:xfrm>
          <a:prstGeom prst="roundRect">
            <a:avLst/>
          </a:prstGeom>
          <a:ln w="38100">
            <a:solidFill>
              <a:schemeClr val="accent6">
                <a:lumMod val="40000"/>
                <a:lumOff val="60000"/>
              </a:schemeClr>
            </a:solid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ko-KR" altLang="en-US" sz="3600" b="1" dirty="0" err="1">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선죽교</a:t>
            </a:r>
            <a:r>
              <a:rPr lang="en-US" altLang="ko-KR" sz="3600" b="1" dirty="0">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a:t>
            </a:r>
            <a:r>
              <a:rPr lang="ko-KR" altLang="en-US" sz="3600" b="1" dirty="0">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善竹橋</a:t>
            </a:r>
            <a:r>
              <a:rPr lang="en-US" altLang="ko-KR" sz="3600" b="1" dirty="0">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a:t>
            </a:r>
          </a:p>
        </p:txBody>
      </p:sp>
      <p:sp>
        <p:nvSpPr>
          <p:cNvPr id="2" name="テキスト ボックス 1">
            <a:extLst>
              <a:ext uri="{FF2B5EF4-FFF2-40B4-BE49-F238E27FC236}">
                <a16:creationId xmlns:a16="http://schemas.microsoft.com/office/drawing/2014/main" id="{FBAC4989-70A7-4F19-A551-8380FA4B1DD5}"/>
              </a:ext>
            </a:extLst>
          </p:cNvPr>
          <p:cNvSpPr txBox="1"/>
          <p:nvPr/>
        </p:nvSpPr>
        <p:spPr>
          <a:xfrm>
            <a:off x="137160" y="1040130"/>
            <a:ext cx="8012430" cy="5509200"/>
          </a:xfrm>
          <a:prstGeom prst="rect">
            <a:avLst/>
          </a:prstGeom>
          <a:noFill/>
        </p:spPr>
        <p:txBody>
          <a:bodyPr wrap="square" rtlCol="0">
            <a:spAutoFit/>
          </a:bodyPr>
          <a:lstStyle/>
          <a:p>
            <a:r>
              <a:rPr kumimoji="1" lang="ko-KR" altLang="en-US" sz="3200" dirty="0">
                <a:latin typeface="Gulim" panose="020B0600000101010101" pitchFamily="34" charset="-127"/>
                <a:ea typeface="Gulim" panose="020B0600000101010101" pitchFamily="34" charset="-127"/>
              </a:rPr>
              <a:t>고려 말에 충신 정몽주가 이성계를 문병 갔다가 돌아올 때 이성계의 아들 이방원이 보낸 조영규 등에게 피살된 곳이다</a:t>
            </a:r>
            <a:r>
              <a:rPr kumimoji="1" lang="en-US" altLang="ko-KR" sz="3200" dirty="0">
                <a:latin typeface="Gulim" panose="020B0600000101010101" pitchFamily="34" charset="-127"/>
                <a:ea typeface="Gulim" panose="020B0600000101010101" pitchFamily="34" charset="-127"/>
              </a:rPr>
              <a:t>. </a:t>
            </a:r>
            <a:r>
              <a:rPr kumimoji="1" lang="ko-KR" altLang="en-US" sz="3200" dirty="0">
                <a:latin typeface="Gulim" panose="020B0600000101010101" pitchFamily="34" charset="-127"/>
                <a:ea typeface="Gulim" panose="020B0600000101010101" pitchFamily="34" charset="-127"/>
              </a:rPr>
              <a:t>철퇴를 맞아 죽었다고 한다</a:t>
            </a:r>
            <a:r>
              <a:rPr kumimoji="1" lang="en-US" altLang="ko-KR" sz="3200" dirty="0">
                <a:latin typeface="Gulim" panose="020B0600000101010101" pitchFamily="34" charset="-127"/>
                <a:ea typeface="Gulim" panose="020B0600000101010101" pitchFamily="34" charset="-127"/>
              </a:rPr>
              <a:t>. </a:t>
            </a:r>
            <a:r>
              <a:rPr kumimoji="1" lang="ko-KR" altLang="en-US" sz="3200" dirty="0">
                <a:latin typeface="Gulim" panose="020B0600000101010101" pitchFamily="34" charset="-127"/>
                <a:ea typeface="Gulim" panose="020B0600000101010101" pitchFamily="34" charset="-127"/>
              </a:rPr>
              <a:t>다리 위 돌에 붉은 반점이 정몽주의 </a:t>
            </a:r>
            <a:r>
              <a:rPr kumimoji="1" lang="ko-KR" altLang="en-US" sz="3200" dirty="0" err="1">
                <a:latin typeface="Gulim" panose="020B0600000101010101" pitchFamily="34" charset="-127"/>
                <a:ea typeface="Gulim" panose="020B0600000101010101" pitchFamily="34" charset="-127"/>
              </a:rPr>
              <a:t>피얼룩이라</a:t>
            </a:r>
            <a:r>
              <a:rPr kumimoji="1" lang="ko-KR" altLang="en-US" sz="3200" dirty="0">
                <a:latin typeface="Gulim" panose="020B0600000101010101" pitchFamily="34" charset="-127"/>
                <a:ea typeface="Gulim" panose="020B0600000101010101" pitchFamily="34" charset="-127"/>
              </a:rPr>
              <a:t> 전하며</a:t>
            </a:r>
            <a:r>
              <a:rPr kumimoji="1" lang="en-US" altLang="ko-KR" sz="3200" dirty="0">
                <a:latin typeface="Gulim" panose="020B0600000101010101" pitchFamily="34" charset="-127"/>
                <a:ea typeface="Gulim" panose="020B0600000101010101" pitchFamily="34" charset="-127"/>
              </a:rPr>
              <a:t>, </a:t>
            </a:r>
            <a:r>
              <a:rPr kumimoji="1" lang="ko-KR" altLang="en-US" sz="3200" dirty="0">
                <a:latin typeface="Gulim" panose="020B0600000101010101" pitchFamily="34" charset="-127"/>
                <a:ea typeface="Gulim" panose="020B0600000101010101" pitchFamily="34" charset="-127"/>
              </a:rPr>
              <a:t>옆에 비각이 있는데 그의 사적을 새긴 비석 </a:t>
            </a:r>
            <a:r>
              <a:rPr kumimoji="1" lang="en-US" altLang="ko-KR" sz="3200" dirty="0">
                <a:latin typeface="Gulim" panose="020B0600000101010101" pitchFamily="34" charset="-127"/>
                <a:ea typeface="Gulim" panose="020B0600000101010101" pitchFamily="34" charset="-127"/>
              </a:rPr>
              <a:t>2</a:t>
            </a:r>
            <a:r>
              <a:rPr kumimoji="1" lang="ko-KR" altLang="en-US" sz="3200" dirty="0">
                <a:latin typeface="Gulim" panose="020B0600000101010101" pitchFamily="34" charset="-127"/>
                <a:ea typeface="Gulim" panose="020B0600000101010101" pitchFamily="34" charset="-127"/>
              </a:rPr>
              <a:t>기가 안에 있다</a:t>
            </a:r>
            <a:r>
              <a:rPr kumimoji="1" lang="en-US" altLang="ko-KR" sz="3200" dirty="0">
                <a:latin typeface="Gulim" panose="020B0600000101010101" pitchFamily="34" charset="-127"/>
                <a:ea typeface="Gulim" panose="020B0600000101010101" pitchFamily="34" charset="-127"/>
              </a:rPr>
              <a:t>. 1971</a:t>
            </a:r>
            <a:r>
              <a:rPr kumimoji="1" lang="ko-KR" altLang="en-US" sz="3200" dirty="0">
                <a:latin typeface="Gulim" panose="020B0600000101010101" pitchFamily="34" charset="-127"/>
                <a:ea typeface="Gulim" panose="020B0600000101010101" pitchFamily="34" charset="-127"/>
              </a:rPr>
              <a:t>년 </a:t>
            </a:r>
            <a:r>
              <a:rPr kumimoji="1" lang="ko-KR" altLang="en-US" sz="3200" dirty="0" err="1">
                <a:latin typeface="Gulim" panose="020B0600000101010101" pitchFamily="34" charset="-127"/>
                <a:ea typeface="Gulim" panose="020B0600000101010101" pitchFamily="34" charset="-127"/>
              </a:rPr>
              <a:t>재북한</a:t>
            </a:r>
            <a:r>
              <a:rPr kumimoji="1" lang="ko-KR" altLang="en-US" sz="3200" dirty="0">
                <a:latin typeface="Gulim" panose="020B0600000101010101" pitchFamily="34" charset="-127"/>
                <a:ea typeface="Gulim" panose="020B0600000101010101" pitchFamily="34" charset="-127"/>
              </a:rPr>
              <a:t> 문화재로 지정되었다</a:t>
            </a:r>
            <a:r>
              <a:rPr kumimoji="1" lang="en-US" altLang="ko-KR" sz="3200" dirty="0">
                <a:latin typeface="Gulim" panose="020B0600000101010101" pitchFamily="34" charset="-127"/>
                <a:ea typeface="Gulim" panose="020B0600000101010101" pitchFamily="34" charset="-127"/>
              </a:rPr>
              <a:t>. </a:t>
            </a:r>
            <a:r>
              <a:rPr kumimoji="1" lang="ko-KR" altLang="en-US" sz="3200" dirty="0">
                <a:latin typeface="Gulim" panose="020B0600000101010101" pitchFamily="34" charset="-127"/>
                <a:ea typeface="Gulim" panose="020B0600000101010101" pitchFamily="34" charset="-127"/>
              </a:rPr>
              <a:t>정몽주의 </a:t>
            </a:r>
            <a:r>
              <a:rPr kumimoji="1" lang="ko-KR" altLang="en-US" sz="3200" dirty="0" err="1">
                <a:latin typeface="Gulim" panose="020B0600000101010101" pitchFamily="34" charset="-127"/>
                <a:ea typeface="Gulim" panose="020B0600000101010101" pitchFamily="34" charset="-127"/>
              </a:rPr>
              <a:t>피얼룩은</a:t>
            </a:r>
            <a:r>
              <a:rPr kumimoji="1" lang="ko-KR" altLang="en-US" sz="3200" dirty="0">
                <a:latin typeface="Gulim" panose="020B0600000101010101" pitchFamily="34" charset="-127"/>
                <a:ea typeface="Gulim" panose="020B0600000101010101" pitchFamily="34" charset="-127"/>
              </a:rPr>
              <a:t> 후일 한국의 독립운동가 겸 정치인 김구가 </a:t>
            </a:r>
            <a:r>
              <a:rPr kumimoji="1" lang="en-US" altLang="ko-KR" sz="3200" dirty="0">
                <a:latin typeface="Gulim" panose="020B0600000101010101" pitchFamily="34" charset="-127"/>
                <a:ea typeface="Gulim" panose="020B0600000101010101" pitchFamily="34" charset="-127"/>
              </a:rPr>
              <a:t>1947</a:t>
            </a:r>
            <a:r>
              <a:rPr kumimoji="1" lang="ko-KR" altLang="en-US" sz="3200" dirty="0">
                <a:latin typeface="Gulim" panose="020B0600000101010101" pitchFamily="34" charset="-127"/>
                <a:ea typeface="Gulim" panose="020B0600000101010101" pitchFamily="34" charset="-127"/>
              </a:rPr>
              <a:t>년 그곳을 방문할 때까지도 남아있다고 한다</a:t>
            </a:r>
            <a:r>
              <a:rPr kumimoji="1" lang="en-US" altLang="ko-KR" sz="3200" dirty="0">
                <a:latin typeface="Gulim" panose="020B0600000101010101" pitchFamily="34" charset="-127"/>
                <a:ea typeface="Gulim" panose="020B0600000101010101" pitchFamily="34" charset="-127"/>
              </a:rPr>
              <a:t>.</a:t>
            </a:r>
            <a:endParaRPr kumimoji="1" lang="ja-JP" altLang="en-US" sz="3200" dirty="0">
              <a:latin typeface="Gulim" panose="020B0600000101010101" pitchFamily="34" charset="-127"/>
              <a:ea typeface="Gulim" panose="020B0600000101010101" pitchFamily="34" charset="-127"/>
            </a:endParaRPr>
          </a:p>
        </p:txBody>
      </p:sp>
      <p:pic>
        <p:nvPicPr>
          <p:cNvPr id="6" name="図 5">
            <a:extLst>
              <a:ext uri="{FF2B5EF4-FFF2-40B4-BE49-F238E27FC236}">
                <a16:creationId xmlns:a16="http://schemas.microsoft.com/office/drawing/2014/main" id="{70ACA04D-DD94-48E8-B709-70D5274599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9590" y="0"/>
            <a:ext cx="4036786" cy="2034540"/>
          </a:xfrm>
          <a:prstGeom prst="rect">
            <a:avLst/>
          </a:prstGeom>
        </p:spPr>
      </p:pic>
    </p:spTree>
    <p:extLst>
      <p:ext uri="{BB962C8B-B14F-4D97-AF65-F5344CB8AC3E}">
        <p14:creationId xmlns:p14="http://schemas.microsoft.com/office/powerpoint/2010/main" val="16121313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オンライン メディア 2" title="《BEST》 Six Flying Dragons 육룡이 나르샤｜ 하여가 vs 단심가… 유아인·김의성 불꽃 연기대결 ‘명불허전’ EP36 20160202">
            <a:hlinkClick r:id="" action="ppaction://media"/>
            <a:extLst>
              <a:ext uri="{FF2B5EF4-FFF2-40B4-BE49-F238E27FC236}">
                <a16:creationId xmlns:a16="http://schemas.microsoft.com/office/drawing/2014/main" id="{0EB52805-2872-4BD8-A5D5-01FA616DA0FF}"/>
              </a:ext>
            </a:extLst>
          </p:cNvPr>
          <p:cNvPicPr>
            <a:picLocks noRot="1" noChangeAspect="1"/>
          </p:cNvPicPr>
          <p:nvPr>
            <a:videoFile r:link="rId1"/>
          </p:nvPr>
        </p:nvPicPr>
        <p:blipFill>
          <a:blip r:embed="rId3"/>
          <a:stretch>
            <a:fillRect/>
          </a:stretch>
        </p:blipFill>
        <p:spPr>
          <a:xfrm>
            <a:off x="0" y="0"/>
            <a:ext cx="12241125" cy="6916236"/>
          </a:xfrm>
          <a:prstGeom prst="rect">
            <a:avLst/>
          </a:prstGeom>
        </p:spPr>
      </p:pic>
    </p:spTree>
    <p:extLst>
      <p:ext uri="{BB962C8B-B14F-4D97-AF65-F5344CB8AC3E}">
        <p14:creationId xmlns:p14="http://schemas.microsoft.com/office/powerpoint/2010/main" val="240490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41E46595-2123-413E-8680-4ACF60B0163E}"/>
              </a:ext>
            </a:extLst>
          </p:cNvPr>
          <p:cNvSpPr>
            <a:spLocks noGrp="1"/>
          </p:cNvSpPr>
          <p:nvPr>
            <p:ph idx="1"/>
          </p:nvPr>
        </p:nvSpPr>
        <p:spPr>
          <a:xfrm>
            <a:off x="180340" y="1116965"/>
            <a:ext cx="11022330" cy="4438015"/>
          </a:xfrm>
        </p:spPr>
        <p:txBody>
          <a:bodyPr>
            <a:noAutofit/>
          </a:bodyPr>
          <a:lstStyle/>
          <a:p>
            <a:pPr marL="0" indent="0">
              <a:lnSpc>
                <a:spcPts val="4000"/>
              </a:lnSpc>
              <a:spcBef>
                <a:spcPts val="0"/>
              </a:spcBef>
              <a:buNone/>
            </a:pPr>
            <a:r>
              <a:rPr kumimoji="1" lang="en-US" altLang="ko-KR" sz="3800" dirty="0">
                <a:latin typeface="Gulim" panose="020B0600000101010101" pitchFamily="34" charset="-127"/>
                <a:ea typeface="Gulim" panose="020B0600000101010101" pitchFamily="34" charset="-127"/>
              </a:rPr>
              <a:t>1520</a:t>
            </a:r>
            <a:r>
              <a:rPr kumimoji="1" lang="ko-KR" altLang="en-US" sz="3800" dirty="0">
                <a:latin typeface="Gulim" panose="020B0600000101010101" pitchFamily="34" charset="-127"/>
                <a:ea typeface="Gulim" panose="020B0600000101010101" pitchFamily="34" charset="-127"/>
              </a:rPr>
              <a:t>년 평안도 안주에서 최세창</a:t>
            </a:r>
            <a:r>
              <a:rPr kumimoji="1" lang="en-US" altLang="ko-KR" sz="3800" dirty="0">
                <a:latin typeface="Gulim" panose="020B0600000101010101" pitchFamily="34" charset="-127"/>
                <a:ea typeface="Gulim" panose="020B0600000101010101" pitchFamily="34" charset="-127"/>
              </a:rPr>
              <a:t>(</a:t>
            </a:r>
            <a:r>
              <a:rPr kumimoji="1" lang="ko-KR" altLang="en-US" sz="3800" dirty="0">
                <a:latin typeface="Gulim" panose="020B0600000101010101" pitchFamily="34" charset="-127"/>
                <a:ea typeface="Gulim" panose="020B0600000101010101" pitchFamily="34" charset="-127"/>
              </a:rPr>
              <a:t>崔世昌</a:t>
            </a:r>
            <a:r>
              <a:rPr kumimoji="1" lang="en-US" altLang="ko-KR" sz="3800" dirty="0">
                <a:latin typeface="Gulim" panose="020B0600000101010101" pitchFamily="34" charset="-127"/>
                <a:ea typeface="Gulim" panose="020B0600000101010101" pitchFamily="34" charset="-127"/>
              </a:rPr>
              <a:t>)</a:t>
            </a:r>
            <a:r>
              <a:rPr kumimoji="1" lang="ko-KR" altLang="en-US" sz="3800" dirty="0">
                <a:latin typeface="Gulim" panose="020B0600000101010101" pitchFamily="34" charset="-127"/>
                <a:ea typeface="Gulim" panose="020B0600000101010101" pitchFamily="34" charset="-127"/>
              </a:rPr>
              <a:t>의 </a:t>
            </a:r>
            <a:endParaRPr kumimoji="1" lang="en-US" altLang="ko-KR" sz="3800" dirty="0">
              <a:latin typeface="Gulim" panose="020B0600000101010101" pitchFamily="34" charset="-127"/>
              <a:ea typeface="Gulim" panose="020B0600000101010101" pitchFamily="34" charset="-127"/>
            </a:endParaRPr>
          </a:p>
          <a:p>
            <a:pPr marL="0" indent="0">
              <a:lnSpc>
                <a:spcPts val="4000"/>
              </a:lnSpc>
              <a:spcBef>
                <a:spcPts val="0"/>
              </a:spcBef>
              <a:buNone/>
            </a:pPr>
            <a:r>
              <a:rPr kumimoji="1" lang="ko-KR" altLang="en-US" sz="3800" dirty="0">
                <a:latin typeface="Gulim" panose="020B0600000101010101" pitchFamily="34" charset="-127"/>
                <a:ea typeface="Gulim" panose="020B0600000101010101" pitchFamily="34" charset="-127"/>
              </a:rPr>
              <a:t>아들로 태어나 </a:t>
            </a:r>
            <a:r>
              <a:rPr kumimoji="1" lang="en-US" altLang="ko-KR" sz="3800" dirty="0">
                <a:latin typeface="Gulim" panose="020B0600000101010101" pitchFamily="34" charset="-127"/>
                <a:ea typeface="Gulim" panose="020B0600000101010101" pitchFamily="34" charset="-127"/>
              </a:rPr>
              <a:t>1538</a:t>
            </a:r>
            <a:r>
              <a:rPr kumimoji="1" lang="ko-KR" altLang="en-US" sz="3800" dirty="0">
                <a:latin typeface="Gulim" panose="020B0600000101010101" pitchFamily="34" charset="-127"/>
                <a:ea typeface="Gulim" panose="020B0600000101010101" pitchFamily="34" charset="-127"/>
              </a:rPr>
              <a:t>년 출가하여 </a:t>
            </a:r>
            <a:r>
              <a:rPr kumimoji="1" lang="en-US" altLang="ko-KR" sz="3800" dirty="0">
                <a:latin typeface="Gulim" panose="020B0600000101010101" pitchFamily="34" charset="-127"/>
                <a:ea typeface="Gulim" panose="020B0600000101010101" pitchFamily="34" charset="-127"/>
              </a:rPr>
              <a:t>1540</a:t>
            </a:r>
            <a:r>
              <a:rPr kumimoji="1" lang="ko-KR" altLang="en-US" sz="3800" dirty="0">
                <a:latin typeface="Gulim" panose="020B0600000101010101" pitchFamily="34" charset="-127"/>
                <a:ea typeface="Gulim" panose="020B0600000101010101" pitchFamily="34" charset="-127"/>
              </a:rPr>
              <a:t>년 </a:t>
            </a:r>
            <a:endParaRPr kumimoji="1" lang="en-US" altLang="ko-KR" sz="3800" dirty="0">
              <a:latin typeface="Gulim" panose="020B0600000101010101" pitchFamily="34" charset="-127"/>
              <a:ea typeface="Gulim" panose="020B0600000101010101" pitchFamily="34" charset="-127"/>
            </a:endParaRPr>
          </a:p>
          <a:p>
            <a:pPr marL="0" indent="0">
              <a:lnSpc>
                <a:spcPts val="4000"/>
              </a:lnSpc>
              <a:spcBef>
                <a:spcPts val="0"/>
              </a:spcBef>
              <a:buNone/>
            </a:pPr>
            <a:r>
              <a:rPr kumimoji="1" lang="ko-KR" altLang="en-US" sz="3800" dirty="0">
                <a:latin typeface="Gulim" panose="020B0600000101010101" pitchFamily="34" charset="-127"/>
                <a:ea typeface="Gulim" panose="020B0600000101010101" pitchFamily="34" charset="-127"/>
              </a:rPr>
              <a:t>계</a:t>
            </a:r>
            <a:r>
              <a:rPr kumimoji="1" lang="en-US" altLang="ko-KR" sz="3800" dirty="0">
                <a:latin typeface="Gulim" panose="020B0600000101010101" pitchFamily="34" charset="-127"/>
                <a:ea typeface="Gulim" panose="020B0600000101010101" pitchFamily="34" charset="-127"/>
              </a:rPr>
              <a:t>(</a:t>
            </a:r>
            <a:r>
              <a:rPr kumimoji="1" lang="ko-KR" altLang="en-US" sz="3800" dirty="0">
                <a:latin typeface="Gulim" panose="020B0600000101010101" pitchFamily="34" charset="-127"/>
                <a:ea typeface="Gulim" panose="020B0600000101010101" pitchFamily="34" charset="-127"/>
              </a:rPr>
              <a:t>戒</a:t>
            </a:r>
            <a:r>
              <a:rPr kumimoji="1" lang="en-US" altLang="ko-KR" sz="3800" dirty="0">
                <a:latin typeface="Gulim" panose="020B0600000101010101" pitchFamily="34" charset="-127"/>
                <a:ea typeface="Gulim" panose="020B0600000101010101" pitchFamily="34" charset="-127"/>
              </a:rPr>
              <a:t>)</a:t>
            </a:r>
            <a:r>
              <a:rPr kumimoji="1" lang="ko-KR" altLang="en-US" sz="3800" dirty="0">
                <a:latin typeface="Gulim" panose="020B0600000101010101" pitchFamily="34" charset="-127"/>
                <a:ea typeface="Gulim" panose="020B0600000101010101" pitchFamily="34" charset="-127"/>
              </a:rPr>
              <a:t>를 받았다</a:t>
            </a:r>
            <a:r>
              <a:rPr kumimoji="1" lang="en-US" altLang="ko-KR" sz="3800" dirty="0">
                <a:latin typeface="Gulim" panose="020B0600000101010101" pitchFamily="34" charset="-127"/>
                <a:ea typeface="Gulim" panose="020B0600000101010101" pitchFamily="34" charset="-127"/>
              </a:rPr>
              <a:t>. 1549</a:t>
            </a:r>
            <a:r>
              <a:rPr kumimoji="1" lang="ko-KR" altLang="en-US" sz="3800" dirty="0">
                <a:latin typeface="Gulim" panose="020B0600000101010101" pitchFamily="34" charset="-127"/>
                <a:ea typeface="Gulim" panose="020B0600000101010101" pitchFamily="34" charset="-127"/>
              </a:rPr>
              <a:t>년 </a:t>
            </a:r>
            <a:r>
              <a:rPr kumimoji="1" lang="ko-KR" altLang="en-US" sz="3800" dirty="0" err="1">
                <a:latin typeface="Gulim" panose="020B0600000101010101" pitchFamily="34" charset="-127"/>
                <a:ea typeface="Gulim" panose="020B0600000101010101" pitchFamily="34" charset="-127"/>
              </a:rPr>
              <a:t>승과에</a:t>
            </a:r>
            <a:r>
              <a:rPr kumimoji="1" lang="ko-KR" altLang="en-US" sz="3800" dirty="0">
                <a:latin typeface="Gulim" panose="020B0600000101010101" pitchFamily="34" charset="-127"/>
                <a:ea typeface="Gulim" panose="020B0600000101010101" pitchFamily="34" charset="-127"/>
              </a:rPr>
              <a:t> 급제하고 </a:t>
            </a:r>
            <a:r>
              <a:rPr kumimoji="1" lang="ko-KR" altLang="en-US" sz="3800" dirty="0" err="1">
                <a:latin typeface="Gulim" panose="020B0600000101010101" pitchFamily="34" charset="-127"/>
                <a:ea typeface="Gulim" panose="020B0600000101010101" pitchFamily="34" charset="-127"/>
              </a:rPr>
              <a:t>선교양종판사가</a:t>
            </a:r>
            <a:r>
              <a:rPr kumimoji="1" lang="ko-KR" altLang="en-US" sz="3800" dirty="0">
                <a:latin typeface="Gulim" panose="020B0600000101010101" pitchFamily="34" charset="-127"/>
                <a:ea typeface="Gulim" panose="020B0600000101010101" pitchFamily="34" charset="-127"/>
              </a:rPr>
              <a:t> 되었으나 </a:t>
            </a:r>
            <a:r>
              <a:rPr kumimoji="1" lang="en-US" altLang="ko-KR" sz="3800" dirty="0">
                <a:latin typeface="Gulim" panose="020B0600000101010101" pitchFamily="34" charset="-127"/>
                <a:ea typeface="Gulim" panose="020B0600000101010101" pitchFamily="34" charset="-127"/>
              </a:rPr>
              <a:t>7</a:t>
            </a:r>
            <a:r>
              <a:rPr kumimoji="1" lang="ko-KR" altLang="en-US" sz="3800" dirty="0" err="1">
                <a:latin typeface="Gulim" panose="020B0600000101010101" pitchFamily="34" charset="-127"/>
                <a:ea typeface="Gulim" panose="020B0600000101010101" pitchFamily="34" charset="-127"/>
              </a:rPr>
              <a:t>년만에</a:t>
            </a:r>
            <a:r>
              <a:rPr kumimoji="1" lang="ko-KR" altLang="en-US" sz="3800" dirty="0">
                <a:latin typeface="Gulim" panose="020B0600000101010101" pitchFamily="34" charset="-127"/>
                <a:ea typeface="Gulim" panose="020B0600000101010101" pitchFamily="34" charset="-127"/>
              </a:rPr>
              <a:t> 그런 </a:t>
            </a:r>
            <a:endParaRPr kumimoji="1" lang="en-US" altLang="ko-KR" sz="3800" dirty="0">
              <a:latin typeface="Gulim" panose="020B0600000101010101" pitchFamily="34" charset="-127"/>
              <a:ea typeface="Gulim" panose="020B0600000101010101" pitchFamily="34" charset="-127"/>
            </a:endParaRPr>
          </a:p>
          <a:p>
            <a:pPr marL="0" indent="0">
              <a:lnSpc>
                <a:spcPts val="4000"/>
              </a:lnSpc>
              <a:spcBef>
                <a:spcPts val="0"/>
              </a:spcBef>
              <a:buNone/>
            </a:pPr>
            <a:r>
              <a:rPr kumimoji="1" lang="ko-KR" altLang="en-US" sz="3800" dirty="0">
                <a:latin typeface="Gulim" panose="020B0600000101010101" pitchFamily="34" charset="-127"/>
                <a:ea typeface="Gulim" panose="020B0600000101010101" pitchFamily="34" charset="-127"/>
              </a:rPr>
              <a:t>벼슬은 </a:t>
            </a:r>
            <a:r>
              <a:rPr kumimoji="1" lang="ko-KR" altLang="en-US" sz="3800" dirty="0" err="1">
                <a:latin typeface="Gulim" panose="020B0600000101010101" pitchFamily="34" charset="-127"/>
                <a:ea typeface="Gulim" panose="020B0600000101010101" pitchFamily="34" charset="-127"/>
              </a:rPr>
              <a:t>승려된</a:t>
            </a:r>
            <a:r>
              <a:rPr kumimoji="1" lang="ko-KR" altLang="en-US" sz="3800" dirty="0">
                <a:latin typeface="Gulim" panose="020B0600000101010101" pitchFamily="34" charset="-127"/>
                <a:ea typeface="Gulim" panose="020B0600000101010101" pitchFamily="34" charset="-127"/>
              </a:rPr>
              <a:t> 자의 본분이 아니라고 하며 관두고 금강산 백화암으로 들어가 수행하였고 다시 묘향산 </a:t>
            </a:r>
            <a:r>
              <a:rPr kumimoji="1" lang="ko-KR" altLang="en-US" sz="3800" dirty="0" err="1">
                <a:latin typeface="Gulim" panose="020B0600000101010101" pitchFamily="34" charset="-127"/>
                <a:ea typeface="Gulim" panose="020B0600000101010101" pitchFamily="34" charset="-127"/>
              </a:rPr>
              <a:t>금강굴에</a:t>
            </a:r>
            <a:r>
              <a:rPr kumimoji="1" lang="ko-KR" altLang="en-US" sz="3800" dirty="0">
                <a:latin typeface="Gulim" panose="020B0600000101010101" pitchFamily="34" charset="-127"/>
                <a:ea typeface="Gulim" panose="020B0600000101010101" pitchFamily="34" charset="-127"/>
              </a:rPr>
              <a:t> 가서 </a:t>
            </a:r>
            <a:r>
              <a:rPr kumimoji="1" lang="ko-KR" altLang="en-US" sz="3800" dirty="0" err="1">
                <a:latin typeface="Gulim" panose="020B0600000101010101" pitchFamily="34" charset="-127"/>
                <a:ea typeface="Gulim" panose="020B0600000101010101" pitchFamily="34" charset="-127"/>
              </a:rPr>
              <a:t>성속이</a:t>
            </a:r>
            <a:r>
              <a:rPr kumimoji="1" lang="ko-KR" altLang="en-US" sz="3800" dirty="0">
                <a:latin typeface="Gulim" panose="020B0600000101010101" pitchFamily="34" charset="-127"/>
                <a:ea typeface="Gulim" panose="020B0600000101010101" pitchFamily="34" charset="-127"/>
              </a:rPr>
              <a:t> 분리되지 않는 참됨의 가치와 그 길을 추구하였다</a:t>
            </a:r>
            <a:r>
              <a:rPr kumimoji="1" lang="en-US" altLang="ko-KR" sz="3800" dirty="0">
                <a:latin typeface="Gulim" panose="020B0600000101010101" pitchFamily="34" charset="-127"/>
                <a:ea typeface="Gulim" panose="020B0600000101010101" pitchFamily="34" charset="-127"/>
              </a:rPr>
              <a:t>.</a:t>
            </a:r>
            <a:endParaRPr kumimoji="1" lang="ja-JP" altLang="en-US" sz="3800" dirty="0">
              <a:latin typeface="Gulim" panose="020B0600000101010101" pitchFamily="34" charset="-127"/>
              <a:ea typeface="Gulim" panose="020B0600000101010101" pitchFamily="34" charset="-127"/>
            </a:endParaRPr>
          </a:p>
        </p:txBody>
      </p:sp>
      <p:sp>
        <p:nvSpPr>
          <p:cNvPr id="4" name="四角形: 角を丸くする 3">
            <a:extLst>
              <a:ext uri="{FF2B5EF4-FFF2-40B4-BE49-F238E27FC236}">
                <a16:creationId xmlns:a16="http://schemas.microsoft.com/office/drawing/2014/main" id="{DAABC2B2-D7C8-4CD7-A64E-28A89172F56A}"/>
              </a:ext>
            </a:extLst>
          </p:cNvPr>
          <p:cNvSpPr/>
          <p:nvPr/>
        </p:nvSpPr>
        <p:spPr>
          <a:xfrm>
            <a:off x="276227" y="137160"/>
            <a:ext cx="3804283" cy="773240"/>
          </a:xfrm>
          <a:prstGeom prst="roundRect">
            <a:avLst/>
          </a:prstGeom>
          <a:ln w="38100">
            <a:solidFill>
              <a:schemeClr val="accent6">
                <a:lumMod val="40000"/>
                <a:lumOff val="60000"/>
              </a:schemeClr>
            </a:solid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ko-KR" altLang="en-US" sz="3600" b="1" dirty="0" err="1">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명향산</a:t>
            </a:r>
            <a:r>
              <a:rPr lang="en-US" altLang="ko-KR" sz="3600" b="1" dirty="0">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a:t>
            </a:r>
            <a:r>
              <a:rPr lang="ko-KR" altLang="en-US" sz="3600" b="1" dirty="0">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妙香山</a:t>
            </a:r>
            <a:r>
              <a:rPr lang="en-US" altLang="ko-KR" sz="3600" b="1" dirty="0">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a:t>
            </a:r>
          </a:p>
        </p:txBody>
      </p:sp>
    </p:spTree>
    <p:extLst>
      <p:ext uri="{BB962C8B-B14F-4D97-AF65-F5344CB8AC3E}">
        <p14:creationId xmlns:p14="http://schemas.microsoft.com/office/powerpoint/2010/main" val="5380922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41E46595-2123-413E-8680-4ACF60B0163E}"/>
              </a:ext>
            </a:extLst>
          </p:cNvPr>
          <p:cNvSpPr>
            <a:spLocks noGrp="1"/>
          </p:cNvSpPr>
          <p:nvPr>
            <p:ph idx="1"/>
          </p:nvPr>
        </p:nvSpPr>
        <p:spPr>
          <a:xfrm>
            <a:off x="180340" y="1116964"/>
            <a:ext cx="11022330" cy="5512435"/>
          </a:xfrm>
        </p:spPr>
        <p:txBody>
          <a:bodyPr>
            <a:noAutofit/>
          </a:bodyPr>
          <a:lstStyle/>
          <a:p>
            <a:pPr marL="0" indent="0">
              <a:lnSpc>
                <a:spcPts val="4000"/>
              </a:lnSpc>
              <a:buNone/>
            </a:pPr>
            <a:r>
              <a:rPr kumimoji="1" lang="en-US" altLang="ko-KR" sz="3800" dirty="0">
                <a:latin typeface="Gulim" panose="020B0600000101010101" pitchFamily="34" charset="-127"/>
                <a:ea typeface="Gulim" panose="020B0600000101010101" pitchFamily="34" charset="-127"/>
              </a:rPr>
              <a:t>1520</a:t>
            </a:r>
            <a:r>
              <a:rPr kumimoji="1" lang="ko-KR" altLang="en-US" sz="3800" dirty="0">
                <a:latin typeface="Gulim" panose="020B0600000101010101" pitchFamily="34" charset="-127"/>
                <a:ea typeface="Gulim" panose="020B0600000101010101" pitchFamily="34" charset="-127"/>
              </a:rPr>
              <a:t>년 평안도 안주에서 최세창</a:t>
            </a:r>
            <a:r>
              <a:rPr kumimoji="1" lang="en-US" altLang="ko-KR" sz="3800" dirty="0">
                <a:latin typeface="Gulim" panose="020B0600000101010101" pitchFamily="34" charset="-127"/>
                <a:ea typeface="Gulim" panose="020B0600000101010101" pitchFamily="34" charset="-127"/>
              </a:rPr>
              <a:t>(</a:t>
            </a:r>
            <a:r>
              <a:rPr kumimoji="1" lang="ko-KR" altLang="en-US" sz="3800" dirty="0">
                <a:latin typeface="Gulim" panose="020B0600000101010101" pitchFamily="34" charset="-127"/>
                <a:ea typeface="Gulim" panose="020B0600000101010101" pitchFamily="34" charset="-127"/>
              </a:rPr>
              <a:t>崔世昌</a:t>
            </a:r>
            <a:r>
              <a:rPr kumimoji="1" lang="en-US" altLang="ko-KR" sz="3800" dirty="0">
                <a:latin typeface="Gulim" panose="020B0600000101010101" pitchFamily="34" charset="-127"/>
                <a:ea typeface="Gulim" panose="020B0600000101010101" pitchFamily="34" charset="-127"/>
              </a:rPr>
              <a:t>)</a:t>
            </a:r>
            <a:r>
              <a:rPr kumimoji="1" lang="ko-KR" altLang="en-US" sz="3800" dirty="0">
                <a:latin typeface="Gulim" panose="020B0600000101010101" pitchFamily="34" charset="-127"/>
                <a:ea typeface="Gulim" panose="020B0600000101010101" pitchFamily="34" charset="-127"/>
              </a:rPr>
              <a:t>의 </a:t>
            </a:r>
            <a:endParaRPr kumimoji="1" lang="en-US" altLang="ko-KR" sz="3800" dirty="0">
              <a:latin typeface="Gulim" panose="020B0600000101010101" pitchFamily="34" charset="-127"/>
              <a:ea typeface="Gulim" panose="020B0600000101010101" pitchFamily="34" charset="-127"/>
            </a:endParaRPr>
          </a:p>
          <a:p>
            <a:pPr marL="0" indent="0">
              <a:lnSpc>
                <a:spcPts val="4000"/>
              </a:lnSpc>
              <a:buNone/>
            </a:pPr>
            <a:r>
              <a:rPr kumimoji="1" lang="ko-KR" altLang="en-US" sz="3800" dirty="0">
                <a:latin typeface="Gulim" panose="020B0600000101010101" pitchFamily="34" charset="-127"/>
                <a:ea typeface="Gulim" panose="020B0600000101010101" pitchFamily="34" charset="-127"/>
              </a:rPr>
              <a:t>아들로 태어나 </a:t>
            </a:r>
            <a:r>
              <a:rPr kumimoji="1" lang="en-US" altLang="ko-KR" sz="3800" dirty="0">
                <a:latin typeface="Gulim" panose="020B0600000101010101" pitchFamily="34" charset="-127"/>
                <a:ea typeface="Gulim" panose="020B0600000101010101" pitchFamily="34" charset="-127"/>
              </a:rPr>
              <a:t>1538</a:t>
            </a:r>
            <a:r>
              <a:rPr kumimoji="1" lang="ko-KR" altLang="en-US" sz="3800" dirty="0">
                <a:latin typeface="Gulim" panose="020B0600000101010101" pitchFamily="34" charset="-127"/>
                <a:ea typeface="Gulim" panose="020B0600000101010101" pitchFamily="34" charset="-127"/>
              </a:rPr>
              <a:t>년 출가하여 </a:t>
            </a:r>
            <a:r>
              <a:rPr kumimoji="1" lang="en-US" altLang="ko-KR" sz="3800" dirty="0">
                <a:latin typeface="Gulim" panose="020B0600000101010101" pitchFamily="34" charset="-127"/>
                <a:ea typeface="Gulim" panose="020B0600000101010101" pitchFamily="34" charset="-127"/>
              </a:rPr>
              <a:t>1540</a:t>
            </a:r>
            <a:r>
              <a:rPr kumimoji="1" lang="ko-KR" altLang="en-US" sz="3800" dirty="0">
                <a:latin typeface="Gulim" panose="020B0600000101010101" pitchFamily="34" charset="-127"/>
                <a:ea typeface="Gulim" panose="020B0600000101010101" pitchFamily="34" charset="-127"/>
              </a:rPr>
              <a:t>년 </a:t>
            </a:r>
            <a:endParaRPr kumimoji="1" lang="en-US" altLang="ko-KR" sz="3800" dirty="0">
              <a:latin typeface="Gulim" panose="020B0600000101010101" pitchFamily="34" charset="-127"/>
              <a:ea typeface="Gulim" panose="020B0600000101010101" pitchFamily="34" charset="-127"/>
            </a:endParaRPr>
          </a:p>
          <a:p>
            <a:pPr marL="0" indent="0">
              <a:lnSpc>
                <a:spcPts val="4000"/>
              </a:lnSpc>
              <a:buNone/>
            </a:pPr>
            <a:r>
              <a:rPr kumimoji="1" lang="ko-KR" altLang="en-US" sz="3800" dirty="0">
                <a:latin typeface="Gulim" panose="020B0600000101010101" pitchFamily="34" charset="-127"/>
                <a:ea typeface="Gulim" panose="020B0600000101010101" pitchFamily="34" charset="-127"/>
              </a:rPr>
              <a:t>계</a:t>
            </a:r>
            <a:r>
              <a:rPr kumimoji="1" lang="en-US" altLang="ko-KR" sz="3800" dirty="0">
                <a:latin typeface="Gulim" panose="020B0600000101010101" pitchFamily="34" charset="-127"/>
                <a:ea typeface="Gulim" panose="020B0600000101010101" pitchFamily="34" charset="-127"/>
              </a:rPr>
              <a:t>(</a:t>
            </a:r>
            <a:r>
              <a:rPr kumimoji="1" lang="ko-KR" altLang="en-US" sz="3800" dirty="0">
                <a:latin typeface="Gulim" panose="020B0600000101010101" pitchFamily="34" charset="-127"/>
                <a:ea typeface="Gulim" panose="020B0600000101010101" pitchFamily="34" charset="-127"/>
              </a:rPr>
              <a:t>戒</a:t>
            </a:r>
            <a:r>
              <a:rPr kumimoji="1" lang="en-US" altLang="ko-KR" sz="3800" dirty="0">
                <a:latin typeface="Gulim" panose="020B0600000101010101" pitchFamily="34" charset="-127"/>
                <a:ea typeface="Gulim" panose="020B0600000101010101" pitchFamily="34" charset="-127"/>
              </a:rPr>
              <a:t>)</a:t>
            </a:r>
            <a:r>
              <a:rPr kumimoji="1" lang="ko-KR" altLang="en-US" sz="3800" dirty="0">
                <a:latin typeface="Gulim" panose="020B0600000101010101" pitchFamily="34" charset="-127"/>
                <a:ea typeface="Gulim" panose="020B0600000101010101" pitchFamily="34" charset="-127"/>
              </a:rPr>
              <a:t>를 받았다</a:t>
            </a:r>
            <a:r>
              <a:rPr kumimoji="1" lang="en-US" altLang="ko-KR" sz="3800" dirty="0">
                <a:latin typeface="Gulim" panose="020B0600000101010101" pitchFamily="34" charset="-127"/>
                <a:ea typeface="Gulim" panose="020B0600000101010101" pitchFamily="34" charset="-127"/>
              </a:rPr>
              <a:t>. 1549</a:t>
            </a:r>
            <a:r>
              <a:rPr kumimoji="1" lang="ko-KR" altLang="en-US" sz="3800" dirty="0">
                <a:latin typeface="Gulim" panose="020B0600000101010101" pitchFamily="34" charset="-127"/>
                <a:ea typeface="Gulim" panose="020B0600000101010101" pitchFamily="34" charset="-127"/>
              </a:rPr>
              <a:t>년 </a:t>
            </a:r>
            <a:r>
              <a:rPr kumimoji="1" lang="ko-KR" altLang="en-US" sz="3800" dirty="0" err="1">
                <a:latin typeface="Gulim" panose="020B0600000101010101" pitchFamily="34" charset="-127"/>
                <a:ea typeface="Gulim" panose="020B0600000101010101" pitchFamily="34" charset="-127"/>
              </a:rPr>
              <a:t>승과에</a:t>
            </a:r>
            <a:r>
              <a:rPr kumimoji="1" lang="ko-KR" altLang="en-US" sz="3800" dirty="0">
                <a:latin typeface="Gulim" panose="020B0600000101010101" pitchFamily="34" charset="-127"/>
                <a:ea typeface="Gulim" panose="020B0600000101010101" pitchFamily="34" charset="-127"/>
              </a:rPr>
              <a:t> 급제하고 </a:t>
            </a:r>
            <a:r>
              <a:rPr kumimoji="1" lang="ko-KR" altLang="en-US" sz="3800" dirty="0" err="1">
                <a:latin typeface="Gulim" panose="020B0600000101010101" pitchFamily="34" charset="-127"/>
                <a:ea typeface="Gulim" panose="020B0600000101010101" pitchFamily="34" charset="-127"/>
              </a:rPr>
              <a:t>선교양종판사가</a:t>
            </a:r>
            <a:r>
              <a:rPr kumimoji="1" lang="ko-KR" altLang="en-US" sz="3800" dirty="0">
                <a:latin typeface="Gulim" panose="020B0600000101010101" pitchFamily="34" charset="-127"/>
                <a:ea typeface="Gulim" panose="020B0600000101010101" pitchFamily="34" charset="-127"/>
              </a:rPr>
              <a:t> 되었으나 </a:t>
            </a:r>
            <a:r>
              <a:rPr kumimoji="1" lang="en-US" altLang="ko-KR" sz="3800" dirty="0">
                <a:latin typeface="Gulim" panose="020B0600000101010101" pitchFamily="34" charset="-127"/>
                <a:ea typeface="Gulim" panose="020B0600000101010101" pitchFamily="34" charset="-127"/>
              </a:rPr>
              <a:t>7</a:t>
            </a:r>
            <a:r>
              <a:rPr kumimoji="1" lang="ko-KR" altLang="en-US" sz="3800" dirty="0" err="1">
                <a:latin typeface="Gulim" panose="020B0600000101010101" pitchFamily="34" charset="-127"/>
                <a:ea typeface="Gulim" panose="020B0600000101010101" pitchFamily="34" charset="-127"/>
              </a:rPr>
              <a:t>년만에</a:t>
            </a:r>
            <a:r>
              <a:rPr kumimoji="1" lang="ko-KR" altLang="en-US" sz="3800" dirty="0">
                <a:latin typeface="Gulim" panose="020B0600000101010101" pitchFamily="34" charset="-127"/>
                <a:ea typeface="Gulim" panose="020B0600000101010101" pitchFamily="34" charset="-127"/>
              </a:rPr>
              <a:t> 그런 </a:t>
            </a:r>
            <a:endParaRPr kumimoji="1" lang="en-US" altLang="ko-KR" sz="3800" dirty="0">
              <a:latin typeface="Gulim" panose="020B0600000101010101" pitchFamily="34" charset="-127"/>
              <a:ea typeface="Gulim" panose="020B0600000101010101" pitchFamily="34" charset="-127"/>
            </a:endParaRPr>
          </a:p>
          <a:p>
            <a:pPr marL="0" indent="0">
              <a:lnSpc>
                <a:spcPts val="4000"/>
              </a:lnSpc>
              <a:buNone/>
            </a:pPr>
            <a:r>
              <a:rPr kumimoji="1" lang="ko-KR" altLang="en-US" sz="3800" dirty="0">
                <a:latin typeface="Gulim" panose="020B0600000101010101" pitchFamily="34" charset="-127"/>
                <a:ea typeface="Gulim" panose="020B0600000101010101" pitchFamily="34" charset="-127"/>
              </a:rPr>
              <a:t>벼슬은 </a:t>
            </a:r>
            <a:r>
              <a:rPr kumimoji="1" lang="ko-KR" altLang="en-US" sz="3800" dirty="0" err="1">
                <a:latin typeface="Gulim" panose="020B0600000101010101" pitchFamily="34" charset="-127"/>
                <a:ea typeface="Gulim" panose="020B0600000101010101" pitchFamily="34" charset="-127"/>
              </a:rPr>
              <a:t>승려된</a:t>
            </a:r>
            <a:r>
              <a:rPr kumimoji="1" lang="ko-KR" altLang="en-US" sz="3800" dirty="0">
                <a:latin typeface="Gulim" panose="020B0600000101010101" pitchFamily="34" charset="-127"/>
                <a:ea typeface="Gulim" panose="020B0600000101010101" pitchFamily="34" charset="-127"/>
              </a:rPr>
              <a:t> 자의 본분이 아니라고 하며 관두고 금강산 백화암으로 들어가 수행하였고 </a:t>
            </a:r>
            <a:endParaRPr kumimoji="1" lang="en-US" altLang="ko-KR" sz="3800" dirty="0">
              <a:latin typeface="Gulim" panose="020B0600000101010101" pitchFamily="34" charset="-127"/>
              <a:ea typeface="Gulim" panose="020B0600000101010101" pitchFamily="34" charset="-127"/>
            </a:endParaRPr>
          </a:p>
          <a:p>
            <a:pPr marL="0" indent="0">
              <a:lnSpc>
                <a:spcPts val="4000"/>
              </a:lnSpc>
              <a:buNone/>
            </a:pPr>
            <a:r>
              <a:rPr kumimoji="1" lang="ko-KR" altLang="en-US" sz="3800" dirty="0">
                <a:latin typeface="Gulim" panose="020B0600000101010101" pitchFamily="34" charset="-127"/>
                <a:ea typeface="Gulim" panose="020B0600000101010101" pitchFamily="34" charset="-127"/>
              </a:rPr>
              <a:t>다시 묘향산 </a:t>
            </a:r>
            <a:r>
              <a:rPr kumimoji="1" lang="ko-KR" altLang="en-US" sz="3800" dirty="0" err="1">
                <a:latin typeface="Gulim" panose="020B0600000101010101" pitchFamily="34" charset="-127"/>
                <a:ea typeface="Gulim" panose="020B0600000101010101" pitchFamily="34" charset="-127"/>
              </a:rPr>
              <a:t>금강굴에</a:t>
            </a:r>
            <a:r>
              <a:rPr kumimoji="1" lang="ko-KR" altLang="en-US" sz="3800" dirty="0">
                <a:latin typeface="Gulim" panose="020B0600000101010101" pitchFamily="34" charset="-127"/>
                <a:ea typeface="Gulim" panose="020B0600000101010101" pitchFamily="34" charset="-127"/>
              </a:rPr>
              <a:t> 가서 </a:t>
            </a:r>
            <a:r>
              <a:rPr kumimoji="1" lang="ko-KR" altLang="en-US" sz="3800" dirty="0" err="1">
                <a:latin typeface="Gulim" panose="020B0600000101010101" pitchFamily="34" charset="-127"/>
                <a:ea typeface="Gulim" panose="020B0600000101010101" pitchFamily="34" charset="-127"/>
              </a:rPr>
              <a:t>성속이</a:t>
            </a:r>
            <a:r>
              <a:rPr kumimoji="1" lang="ko-KR" altLang="en-US" sz="3800" dirty="0">
                <a:latin typeface="Gulim" panose="020B0600000101010101" pitchFamily="34" charset="-127"/>
                <a:ea typeface="Gulim" panose="020B0600000101010101" pitchFamily="34" charset="-127"/>
              </a:rPr>
              <a:t> </a:t>
            </a:r>
            <a:endParaRPr kumimoji="1" lang="en-US" altLang="ko-KR" sz="3800" dirty="0">
              <a:latin typeface="Gulim" panose="020B0600000101010101" pitchFamily="34" charset="-127"/>
              <a:ea typeface="Gulim" panose="020B0600000101010101" pitchFamily="34" charset="-127"/>
            </a:endParaRPr>
          </a:p>
          <a:p>
            <a:pPr marL="0" indent="0">
              <a:lnSpc>
                <a:spcPts val="4000"/>
              </a:lnSpc>
              <a:buNone/>
            </a:pPr>
            <a:r>
              <a:rPr kumimoji="1" lang="ko-KR" altLang="en-US" sz="3800" dirty="0">
                <a:latin typeface="Gulim" panose="020B0600000101010101" pitchFamily="34" charset="-127"/>
                <a:ea typeface="Gulim" panose="020B0600000101010101" pitchFamily="34" charset="-127"/>
              </a:rPr>
              <a:t>분리되지 않는 참됨의 가치와 그 길을 </a:t>
            </a:r>
            <a:endParaRPr kumimoji="1" lang="en-US" altLang="ko-KR" sz="3800" dirty="0">
              <a:latin typeface="Gulim" panose="020B0600000101010101" pitchFamily="34" charset="-127"/>
              <a:ea typeface="Gulim" panose="020B0600000101010101" pitchFamily="34" charset="-127"/>
            </a:endParaRPr>
          </a:p>
          <a:p>
            <a:pPr marL="0" indent="0">
              <a:lnSpc>
                <a:spcPts val="4000"/>
              </a:lnSpc>
              <a:buNone/>
            </a:pPr>
            <a:r>
              <a:rPr kumimoji="1" lang="ko-KR" altLang="en-US" sz="3800" dirty="0">
                <a:latin typeface="Gulim" panose="020B0600000101010101" pitchFamily="34" charset="-127"/>
                <a:ea typeface="Gulim" panose="020B0600000101010101" pitchFamily="34" charset="-127"/>
              </a:rPr>
              <a:t>추구하였다</a:t>
            </a:r>
            <a:r>
              <a:rPr kumimoji="1" lang="en-US" altLang="ko-KR" sz="3800" dirty="0">
                <a:latin typeface="Gulim" panose="020B0600000101010101" pitchFamily="34" charset="-127"/>
                <a:ea typeface="Gulim" panose="020B0600000101010101" pitchFamily="34" charset="-127"/>
              </a:rPr>
              <a:t>.</a:t>
            </a:r>
            <a:endParaRPr kumimoji="1" lang="ja-JP" altLang="en-US" sz="3800" dirty="0">
              <a:latin typeface="Gulim" panose="020B0600000101010101" pitchFamily="34" charset="-127"/>
              <a:ea typeface="Gulim" panose="020B0600000101010101" pitchFamily="34" charset="-127"/>
            </a:endParaRPr>
          </a:p>
        </p:txBody>
      </p:sp>
      <p:sp>
        <p:nvSpPr>
          <p:cNvPr id="4" name="四角形: 角を丸くする 3">
            <a:extLst>
              <a:ext uri="{FF2B5EF4-FFF2-40B4-BE49-F238E27FC236}">
                <a16:creationId xmlns:a16="http://schemas.microsoft.com/office/drawing/2014/main" id="{DAABC2B2-D7C8-4CD7-A64E-28A89172F56A}"/>
              </a:ext>
            </a:extLst>
          </p:cNvPr>
          <p:cNvSpPr/>
          <p:nvPr/>
        </p:nvSpPr>
        <p:spPr>
          <a:xfrm>
            <a:off x="276227" y="137160"/>
            <a:ext cx="4398643" cy="773240"/>
          </a:xfrm>
          <a:prstGeom prst="roundRect">
            <a:avLst/>
          </a:prstGeom>
          <a:ln w="38100">
            <a:solidFill>
              <a:schemeClr val="accent6">
                <a:lumMod val="40000"/>
                <a:lumOff val="60000"/>
              </a:schemeClr>
            </a:solid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ko-KR" altLang="en-US" sz="3600" b="1" dirty="0">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서산대사</a:t>
            </a:r>
            <a:r>
              <a:rPr lang="en-US" altLang="ko-KR" sz="3600" b="1" dirty="0">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a:t>
            </a:r>
            <a:r>
              <a:rPr lang="ko-KR" altLang="en-US" sz="3600" b="1" dirty="0">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西山大師</a:t>
            </a:r>
            <a:r>
              <a:rPr lang="en-US" altLang="ko-KR" sz="3600" b="1" dirty="0">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a:t>
            </a:r>
          </a:p>
        </p:txBody>
      </p:sp>
      <p:pic>
        <p:nvPicPr>
          <p:cNvPr id="5" name="図 4">
            <a:extLst>
              <a:ext uri="{FF2B5EF4-FFF2-40B4-BE49-F238E27FC236}">
                <a16:creationId xmlns:a16="http://schemas.microsoft.com/office/drawing/2014/main" id="{121DFCBA-6D62-4038-85B8-4A4111C3E6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13340" y="0"/>
            <a:ext cx="1978660" cy="3340152"/>
          </a:xfrm>
          <a:prstGeom prst="rect">
            <a:avLst/>
          </a:prstGeom>
        </p:spPr>
      </p:pic>
      <p:pic>
        <p:nvPicPr>
          <p:cNvPr id="6" name="図 5">
            <a:extLst>
              <a:ext uri="{FF2B5EF4-FFF2-40B4-BE49-F238E27FC236}">
                <a16:creationId xmlns:a16="http://schemas.microsoft.com/office/drawing/2014/main" id="{6E862574-0633-43C1-B8C6-F54085AEDD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4900" y="4068198"/>
            <a:ext cx="3467100" cy="2304979"/>
          </a:xfrm>
          <a:prstGeom prst="rect">
            <a:avLst/>
          </a:prstGeom>
        </p:spPr>
      </p:pic>
      <p:sp>
        <p:nvSpPr>
          <p:cNvPr id="7" name="四角形: 角を丸くする 6">
            <a:extLst>
              <a:ext uri="{FF2B5EF4-FFF2-40B4-BE49-F238E27FC236}">
                <a16:creationId xmlns:a16="http://schemas.microsoft.com/office/drawing/2014/main" id="{BB574519-81E6-4B92-AF10-36939832BD7D}"/>
              </a:ext>
            </a:extLst>
          </p:cNvPr>
          <p:cNvSpPr/>
          <p:nvPr/>
        </p:nvSpPr>
        <p:spPr>
          <a:xfrm>
            <a:off x="7109460" y="5887955"/>
            <a:ext cx="2423160" cy="613333"/>
          </a:xfrm>
          <a:prstGeom prst="roundRect">
            <a:avLst/>
          </a:prstGeom>
          <a:solidFill>
            <a:schemeClr val="accent6">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2400" b="1" dirty="0">
                <a:solidFill>
                  <a:schemeClr val="accent1">
                    <a:lumMod val="75000"/>
                  </a:schemeClr>
                </a:solidFill>
                <a:ea typeface="Batang" panose="02030600000101010101" pitchFamily="18" charset="-127"/>
              </a:rPr>
              <a:t>금강굴金剛窟</a:t>
            </a:r>
            <a:endParaRPr kumimoji="1" lang="ja-JP" altLang="en-US" sz="2400" b="1" dirty="0">
              <a:solidFill>
                <a:schemeClr val="accent1">
                  <a:lumMod val="75000"/>
                </a:schemeClr>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63705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F69B282C-12BF-48A5-87A4-596C3F7D516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07836" y="0"/>
            <a:ext cx="6884164" cy="6858000"/>
          </a:xfrm>
          <a:prstGeom prst="rect">
            <a:avLst/>
          </a:prstGeom>
          <a:noFill/>
          <a:ln>
            <a:noFill/>
          </a:ln>
        </p:spPr>
      </p:pic>
      <p:sp>
        <p:nvSpPr>
          <p:cNvPr id="5" name="四角形: 角を丸くする 4">
            <a:extLst>
              <a:ext uri="{FF2B5EF4-FFF2-40B4-BE49-F238E27FC236}">
                <a16:creationId xmlns:a16="http://schemas.microsoft.com/office/drawing/2014/main" id="{D9D046FB-3B78-4C91-BA74-539540C49760}"/>
              </a:ext>
            </a:extLst>
          </p:cNvPr>
          <p:cNvSpPr/>
          <p:nvPr/>
        </p:nvSpPr>
        <p:spPr>
          <a:xfrm>
            <a:off x="276227" y="137160"/>
            <a:ext cx="4398643" cy="773240"/>
          </a:xfrm>
          <a:prstGeom prst="roundRect">
            <a:avLst/>
          </a:prstGeom>
          <a:ln w="38100">
            <a:solidFill>
              <a:schemeClr val="accent6">
                <a:lumMod val="40000"/>
                <a:lumOff val="60000"/>
              </a:schemeClr>
            </a:solid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ko-KR" altLang="en-US" sz="3600" b="1" dirty="0" err="1">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단군굴</a:t>
            </a:r>
            <a:r>
              <a:rPr lang="ja-JP" altLang="en-US" sz="3600" b="1" dirty="0">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 </a:t>
            </a:r>
            <a:r>
              <a:rPr lang="en-US" altLang="ko-KR" sz="3600" b="1" dirty="0">
                <a:solidFill>
                  <a:schemeClr val="accent6">
                    <a:lumMod val="20000"/>
                    <a:lumOff val="8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lang="ja-JP" altLang="en-US" sz="3600" b="1" dirty="0">
                <a:solidFill>
                  <a:schemeClr val="accent6">
                    <a:lumMod val="20000"/>
                    <a:lumOff val="8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檀君穴</a:t>
            </a:r>
            <a:r>
              <a:rPr lang="en-US" altLang="ko-KR" sz="3600" b="1" dirty="0">
                <a:solidFill>
                  <a:schemeClr val="accent6">
                    <a:lumMod val="20000"/>
                    <a:lumOff val="8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p>
        </p:txBody>
      </p:sp>
    </p:spTree>
    <p:extLst>
      <p:ext uri="{BB962C8B-B14F-4D97-AF65-F5344CB8AC3E}">
        <p14:creationId xmlns:p14="http://schemas.microsoft.com/office/powerpoint/2010/main" val="41190837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D9D046FB-3B78-4C91-BA74-539540C49760}"/>
              </a:ext>
            </a:extLst>
          </p:cNvPr>
          <p:cNvSpPr/>
          <p:nvPr/>
        </p:nvSpPr>
        <p:spPr>
          <a:xfrm>
            <a:off x="276227" y="137160"/>
            <a:ext cx="4021453" cy="773240"/>
          </a:xfrm>
          <a:prstGeom prst="roundRect">
            <a:avLst/>
          </a:prstGeom>
          <a:ln w="38100">
            <a:solidFill>
              <a:schemeClr val="accent6">
                <a:lumMod val="40000"/>
                <a:lumOff val="60000"/>
              </a:schemeClr>
            </a:solid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ko-KR" altLang="en-US" sz="3600" b="1" dirty="0">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금강산</a:t>
            </a:r>
            <a:r>
              <a:rPr lang="en-US" altLang="ko-KR" sz="3600" b="1" dirty="0">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a:t>
            </a:r>
            <a:r>
              <a:rPr lang="ko-KR" altLang="en-US" sz="3600" b="1" dirty="0">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金剛山</a:t>
            </a:r>
            <a:r>
              <a:rPr lang="en-US" altLang="ko-KR" sz="3600" b="1" dirty="0">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a:t>
            </a:r>
            <a:endParaRPr lang="en-US" altLang="ko-KR" sz="3600" b="1" dirty="0">
              <a:solidFill>
                <a:schemeClr val="accent6">
                  <a:lumMod val="20000"/>
                  <a:lumOff val="8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pic>
        <p:nvPicPr>
          <p:cNvPr id="8" name="図 7">
            <a:extLst>
              <a:ext uri="{FF2B5EF4-FFF2-40B4-BE49-F238E27FC236}">
                <a16:creationId xmlns:a16="http://schemas.microsoft.com/office/drawing/2014/main" id="{04CA4D50-3FB5-4A95-A3FB-F9A675F2D0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0"/>
            <a:ext cx="6858000" cy="6858000"/>
          </a:xfrm>
          <a:prstGeom prst="rect">
            <a:avLst/>
          </a:prstGeom>
        </p:spPr>
      </p:pic>
    </p:spTree>
    <p:extLst>
      <p:ext uri="{BB962C8B-B14F-4D97-AF65-F5344CB8AC3E}">
        <p14:creationId xmlns:p14="http://schemas.microsoft.com/office/powerpoint/2010/main" val="2649276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a:extLst>
              <a:ext uri="{FF2B5EF4-FFF2-40B4-BE49-F238E27FC236}">
                <a16:creationId xmlns:a16="http://schemas.microsoft.com/office/drawing/2014/main" id="{3E999050-FB97-47CD-8D62-A90FD62DD2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9691" y="-57193"/>
            <a:ext cx="9072309" cy="6903630"/>
          </a:xfrm>
          <a:prstGeom prst="rect">
            <a:avLst/>
          </a:prstGeom>
        </p:spPr>
      </p:pic>
      <p:sp>
        <p:nvSpPr>
          <p:cNvPr id="4" name="四角形: 角を丸くする 3">
            <a:extLst>
              <a:ext uri="{FF2B5EF4-FFF2-40B4-BE49-F238E27FC236}">
                <a16:creationId xmlns:a16="http://schemas.microsoft.com/office/drawing/2014/main" id="{21BE35A4-BD5E-44FA-B80A-7EE7A8231BD1}"/>
              </a:ext>
            </a:extLst>
          </p:cNvPr>
          <p:cNvSpPr/>
          <p:nvPr/>
        </p:nvSpPr>
        <p:spPr>
          <a:xfrm>
            <a:off x="0" y="11563"/>
            <a:ext cx="6239909" cy="773240"/>
          </a:xfrm>
          <a:prstGeom prst="roundRect">
            <a:avLst/>
          </a:prstGeom>
          <a:ln w="38100">
            <a:solidFill>
              <a:schemeClr val="accent6">
                <a:lumMod val="40000"/>
                <a:lumOff val="60000"/>
              </a:schemeClr>
            </a:solid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ko-KR" altLang="en-US" sz="2800" b="1" kern="0" dirty="0">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 </a:t>
            </a:r>
            <a:r>
              <a:rPr lang="en-US" altLang="ko-KR" sz="2800" b="1" kern="0" dirty="0">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6.</a:t>
            </a:r>
            <a:r>
              <a:rPr lang="ko-KR" altLang="en-US" sz="2800" b="1" kern="0" dirty="0">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대동강</a:t>
            </a:r>
            <a:r>
              <a:rPr lang="en-US" altLang="ko-KR" sz="28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lang="ko-KR" altLang="en-US" sz="2800" b="1" kern="0" dirty="0">
                <a:effectLst>
                  <a:outerShdw blurRad="38100" dist="38100" dir="2700000" algn="tl">
                    <a:srgbClr val="000000">
                      <a:alpha val="43137"/>
                    </a:srgbClr>
                  </a:outerShdw>
                </a:effectLst>
                <a:latin typeface="HG丸ｺﾞｼｯｸM-PRO" panose="020F0600000000000000" pitchFamily="50" charset="-128"/>
                <a:ea typeface="Gulim" panose="020B0600000101010101" pitchFamily="34" charset="-127"/>
              </a:rPr>
              <a:t>大同江</a:t>
            </a:r>
            <a:r>
              <a:rPr lang="en-US" altLang="ko-KR" sz="28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lang="ja-JP" altLang="en-US" sz="28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には</a:t>
            </a:r>
            <a:r>
              <a:rPr lang="en-US" altLang="ja-JP" sz="28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3</a:t>
            </a:r>
            <a:r>
              <a:rPr lang="ja-JP" altLang="en-US" sz="28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つの島がある</a:t>
            </a:r>
            <a:endParaRPr kumimoji="1" lang="en-US" altLang="ko-KR" sz="2800" b="1" i="0" strike="noStrike" kern="1200" cap="none" spc="0" normalizeH="0" baseline="0" noProof="0" dirty="0">
              <a:ln>
                <a:noFill/>
              </a:ln>
              <a:solidFill>
                <a:schemeClr val="accent6">
                  <a:lumMod val="20000"/>
                  <a:lumOff val="80000"/>
                </a:schemeClr>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endParaRPr>
          </a:p>
        </p:txBody>
      </p:sp>
      <p:sp>
        <p:nvSpPr>
          <p:cNvPr id="2" name="テキスト ボックス 1">
            <a:extLst>
              <a:ext uri="{FF2B5EF4-FFF2-40B4-BE49-F238E27FC236}">
                <a16:creationId xmlns:a16="http://schemas.microsoft.com/office/drawing/2014/main" id="{09F1759B-33DA-41CD-AA9F-FB672FA410E1}"/>
              </a:ext>
            </a:extLst>
          </p:cNvPr>
          <p:cNvSpPr txBox="1"/>
          <p:nvPr/>
        </p:nvSpPr>
        <p:spPr>
          <a:xfrm>
            <a:off x="89611" y="1119980"/>
            <a:ext cx="2402927" cy="1569660"/>
          </a:xfrm>
          <a:prstGeom prst="rect">
            <a:avLst/>
          </a:prstGeom>
          <a:noFill/>
        </p:spPr>
        <p:txBody>
          <a:bodyPr wrap="square" rtlCol="0">
            <a:spAutoFit/>
          </a:bodyPr>
          <a:lstStyle/>
          <a:p>
            <a:r>
              <a:rPr kumimoji="1" lang="ja-JP" altLang="en-US" sz="3200" dirty="0">
                <a:latin typeface="HG丸ｺﾞｼｯｸM-PRO" panose="020F0600000000000000" pitchFamily="50" charset="-128"/>
                <a:ea typeface="HG丸ｺﾞｼｯｸM-PRO" panose="020F0600000000000000" pitchFamily="50" charset="-128"/>
              </a:rPr>
              <a:t>①</a:t>
            </a:r>
            <a:r>
              <a:rPr kumimoji="1" lang="ko-KR" altLang="en-US" sz="3200" dirty="0" err="1">
                <a:latin typeface="Gulim" panose="020B0600000101010101" pitchFamily="34" charset="-127"/>
                <a:ea typeface="Gulim" panose="020B0600000101010101" pitchFamily="34" charset="-127"/>
              </a:rPr>
              <a:t>두루섬</a:t>
            </a:r>
            <a:r>
              <a:rPr lang="ja-JP" altLang="en-US" sz="3200" dirty="0">
                <a:latin typeface="Gulim" panose="020B0600000101010101" pitchFamily="34" charset="-127"/>
                <a:ea typeface="Gulim" panose="020B0600000101010101" pitchFamily="34" charset="-127"/>
              </a:rPr>
              <a:t>　　　</a:t>
            </a:r>
            <a:endParaRPr lang="en-US" altLang="ja-JP" sz="3200" dirty="0">
              <a:latin typeface="Gulim" panose="020B0600000101010101" pitchFamily="34" charset="-127"/>
              <a:ea typeface="Gulim" panose="020B0600000101010101" pitchFamily="34" charset="-127"/>
            </a:endParaRPr>
          </a:p>
          <a:p>
            <a:r>
              <a:rPr lang="ja-JP" altLang="en-US" sz="3200" i="0" dirty="0">
                <a:solidFill>
                  <a:srgbClr val="202124"/>
                </a:solidFill>
                <a:effectLst/>
                <a:latin typeface="HG丸ｺﾞｼｯｸM-PRO" panose="020F0600000000000000" pitchFamily="50" charset="-128"/>
                <a:ea typeface="HG丸ｺﾞｼｯｸM-PRO" panose="020F0600000000000000" pitchFamily="50" charset="-128"/>
              </a:rPr>
              <a:t>　トゥル島</a:t>
            </a:r>
            <a:endParaRPr lang="en-US" altLang="ja-JP" sz="3200" i="0" dirty="0">
              <a:solidFill>
                <a:srgbClr val="202124"/>
              </a:solidFill>
              <a:effectLst/>
              <a:latin typeface="HG丸ｺﾞｼｯｸM-PRO" panose="020F0600000000000000" pitchFamily="50" charset="-128"/>
              <a:ea typeface="HG丸ｺﾞｼｯｸM-PRO" panose="020F0600000000000000" pitchFamily="50" charset="-128"/>
            </a:endParaRPr>
          </a:p>
          <a:p>
            <a:r>
              <a:rPr lang="en-US" altLang="ja-JP" sz="3200" dirty="0">
                <a:solidFill>
                  <a:srgbClr val="202124"/>
                </a:solidFill>
                <a:latin typeface="HG丸ｺﾞｼｯｸM-PRO" panose="020F0600000000000000" pitchFamily="50" charset="-128"/>
                <a:ea typeface="HG丸ｺﾞｼｯｸM-PRO" panose="020F0600000000000000" pitchFamily="50" charset="-128"/>
              </a:rPr>
              <a:t>※</a:t>
            </a:r>
            <a:r>
              <a:rPr lang="ko-KR" altLang="en-US" sz="3200" dirty="0" err="1">
                <a:solidFill>
                  <a:srgbClr val="202124"/>
                </a:solidFill>
                <a:latin typeface="HG丸ｺﾞｼｯｸM-PRO" panose="020F0600000000000000" pitchFamily="50" charset="-128"/>
                <a:ea typeface="HG丸ｺﾞｼｯｸM-PRO" panose="020F0600000000000000" pitchFamily="50" charset="-128"/>
              </a:rPr>
              <a:t>쑥섬</a:t>
            </a:r>
            <a:endParaRPr lang="en-US" altLang="ja-JP" sz="3200" i="0" dirty="0">
              <a:solidFill>
                <a:srgbClr val="202124"/>
              </a:solidFill>
              <a:effectLst/>
              <a:latin typeface="HG丸ｺﾞｼｯｸM-PRO" panose="020F0600000000000000" pitchFamily="50" charset="-128"/>
              <a:ea typeface="HG丸ｺﾞｼｯｸM-PRO" panose="020F0600000000000000" pitchFamily="50" charset="-128"/>
            </a:endParaRPr>
          </a:p>
        </p:txBody>
      </p:sp>
      <p:sp>
        <p:nvSpPr>
          <p:cNvPr id="3" name="正方形/長方形 2">
            <a:extLst>
              <a:ext uri="{FF2B5EF4-FFF2-40B4-BE49-F238E27FC236}">
                <a16:creationId xmlns:a16="http://schemas.microsoft.com/office/drawing/2014/main" id="{00051367-0187-406A-9729-49F6B140B83F}"/>
              </a:ext>
            </a:extLst>
          </p:cNvPr>
          <p:cNvSpPr/>
          <p:nvPr/>
        </p:nvSpPr>
        <p:spPr>
          <a:xfrm>
            <a:off x="10398360" y="1314450"/>
            <a:ext cx="1397399" cy="5029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r>
              <a:rPr kumimoji="1" lang="ja-JP" altLang="en-US" sz="2400" b="1" dirty="0">
                <a:solidFill>
                  <a:srgbClr val="FF0000"/>
                </a:solidFill>
                <a:latin typeface="HG丸ｺﾞｼｯｸM-PRO" panose="020F0600000000000000" pitchFamily="50" charset="-128"/>
                <a:ea typeface="HG丸ｺﾞｼｯｸM-PRO" panose="020F0600000000000000" pitchFamily="50" charset="-128"/>
              </a:rPr>
              <a:t>②</a:t>
            </a:r>
            <a:r>
              <a:rPr kumimoji="1" lang="ko-KR" altLang="en-US" sz="2400" b="1" dirty="0" err="1">
                <a:solidFill>
                  <a:srgbClr val="FF0000"/>
                </a:solidFill>
                <a:latin typeface="Gulim" panose="020B0600000101010101" pitchFamily="34" charset="-127"/>
                <a:ea typeface="Gulim" panose="020B0600000101010101" pitchFamily="34" charset="-127"/>
              </a:rPr>
              <a:t>릉라도</a:t>
            </a:r>
            <a:endParaRPr kumimoji="1" lang="ja-JP" altLang="en-US" dirty="0">
              <a:solidFill>
                <a:srgbClr val="FF0000"/>
              </a:solidFill>
            </a:endParaRPr>
          </a:p>
        </p:txBody>
      </p:sp>
      <p:sp>
        <p:nvSpPr>
          <p:cNvPr id="7" name="正方形/長方形 6">
            <a:extLst>
              <a:ext uri="{FF2B5EF4-FFF2-40B4-BE49-F238E27FC236}">
                <a16:creationId xmlns:a16="http://schemas.microsoft.com/office/drawing/2014/main" id="{9097B895-5101-43F3-9857-6DA5C941DF7A}"/>
              </a:ext>
            </a:extLst>
          </p:cNvPr>
          <p:cNvSpPr/>
          <p:nvPr/>
        </p:nvSpPr>
        <p:spPr>
          <a:xfrm>
            <a:off x="3691890" y="5996940"/>
            <a:ext cx="1497330" cy="5029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252000" rtlCol="0" anchor="ctr"/>
          <a:lstStyle/>
          <a:p>
            <a:pPr algn="ctr"/>
            <a:r>
              <a:rPr lang="ja-JP" altLang="en-US" sz="2400" b="1" dirty="0">
                <a:solidFill>
                  <a:srgbClr val="FF0000"/>
                </a:solidFill>
                <a:latin typeface="HG丸ｺﾞｼｯｸM-PRO" panose="020F0600000000000000" pitchFamily="50" charset="-128"/>
                <a:ea typeface="HG丸ｺﾞｼｯｸM-PRO" panose="020F0600000000000000" pitchFamily="50" charset="-128"/>
              </a:rPr>
              <a:t>①</a:t>
            </a:r>
            <a:r>
              <a:rPr kumimoji="1" lang="ko-KR" altLang="en-US" sz="2400" b="1" dirty="0" err="1">
                <a:solidFill>
                  <a:srgbClr val="FF0000"/>
                </a:solidFill>
                <a:latin typeface="Gulim" panose="020B0600000101010101" pitchFamily="34" charset="-127"/>
                <a:ea typeface="Gulim" panose="020B0600000101010101" pitchFamily="34" charset="-127"/>
              </a:rPr>
              <a:t>두루섬</a:t>
            </a:r>
            <a:endParaRPr lang="en-US" altLang="ja-JP" sz="2400" b="1" i="0" dirty="0">
              <a:solidFill>
                <a:srgbClr val="FF0000"/>
              </a:solidFill>
              <a:effectLst/>
              <a:latin typeface="Gulim" panose="020B0600000101010101" pitchFamily="34" charset="-127"/>
              <a:ea typeface="Gulim" panose="020B0600000101010101" pitchFamily="34" charset="-127"/>
            </a:endParaRPr>
          </a:p>
          <a:p>
            <a:pPr algn="ctr"/>
            <a:endParaRPr kumimoji="1" lang="ja-JP" altLang="en-US" dirty="0">
              <a:solidFill>
                <a:srgbClr val="FF0000"/>
              </a:solidFill>
            </a:endParaRPr>
          </a:p>
        </p:txBody>
      </p:sp>
      <p:sp>
        <p:nvSpPr>
          <p:cNvPr id="8" name="正方形/長方形 7">
            <a:extLst>
              <a:ext uri="{FF2B5EF4-FFF2-40B4-BE49-F238E27FC236}">
                <a16:creationId xmlns:a16="http://schemas.microsoft.com/office/drawing/2014/main" id="{81410FCF-7F79-4D8E-9D92-5CAFFB318AB5}"/>
              </a:ext>
            </a:extLst>
          </p:cNvPr>
          <p:cNvSpPr/>
          <p:nvPr/>
        </p:nvSpPr>
        <p:spPr>
          <a:xfrm>
            <a:off x="8396204" y="5855970"/>
            <a:ext cx="1397399" cy="5029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p>
            <a:pPr algn="ctr"/>
            <a:r>
              <a:rPr lang="ja-JP" altLang="en-US" sz="2400" b="1" dirty="0">
                <a:solidFill>
                  <a:srgbClr val="FF0000"/>
                </a:solidFill>
                <a:latin typeface="丸ゴシックM-PRO"/>
                <a:ea typeface="HG丸ｺﾞｼｯｸM-PRO" panose="020F0600000000000000" pitchFamily="50" charset="-128"/>
              </a:rPr>
              <a:t>③</a:t>
            </a:r>
            <a:r>
              <a:rPr kumimoji="1" lang="ko-KR" altLang="en-US" sz="2400" b="1" dirty="0">
                <a:solidFill>
                  <a:srgbClr val="FF0000"/>
                </a:solidFill>
                <a:latin typeface="Gulim" panose="020B0600000101010101" pitchFamily="34" charset="-127"/>
                <a:ea typeface="Gulim" panose="020B0600000101010101" pitchFamily="34" charset="-127"/>
              </a:rPr>
              <a:t>양각도</a:t>
            </a:r>
            <a:endParaRPr kumimoji="1" lang="ja-JP" altLang="en-US" dirty="0">
              <a:solidFill>
                <a:srgbClr val="FF0000"/>
              </a:solidFill>
            </a:endParaRPr>
          </a:p>
        </p:txBody>
      </p:sp>
      <p:sp>
        <p:nvSpPr>
          <p:cNvPr id="5" name="正方形/長方形 4">
            <a:extLst>
              <a:ext uri="{FF2B5EF4-FFF2-40B4-BE49-F238E27FC236}">
                <a16:creationId xmlns:a16="http://schemas.microsoft.com/office/drawing/2014/main" id="{E6214082-926B-48C8-B804-49547DCC24E6}"/>
              </a:ext>
            </a:extLst>
          </p:cNvPr>
          <p:cNvSpPr/>
          <p:nvPr/>
        </p:nvSpPr>
        <p:spPr>
          <a:xfrm>
            <a:off x="10221630" y="3589020"/>
            <a:ext cx="875429" cy="64748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0070C0"/>
                </a:solidFill>
                <a:latin typeface="HG丸ｺﾞｼｯｸM-PRO" panose="020F0600000000000000" pitchFamily="50" charset="-128"/>
                <a:ea typeface="HG丸ｺﾞｼｯｸM-PRO" panose="020F0600000000000000" pitchFamily="50" charset="-128"/>
              </a:rPr>
              <a:t>②</a:t>
            </a:r>
            <a:endParaRPr kumimoji="1" lang="ja-JP" altLang="en-US" sz="2400" b="1" dirty="0">
              <a:solidFill>
                <a:srgbClr val="0070C0"/>
              </a:solidFill>
              <a:latin typeface="HG丸ｺﾞｼｯｸM-PRO" panose="020F0600000000000000" pitchFamily="50" charset="-128"/>
              <a:ea typeface="HG丸ｺﾞｼｯｸM-PRO" panose="020F0600000000000000" pitchFamily="50" charset="-128"/>
            </a:endParaRPr>
          </a:p>
        </p:txBody>
      </p:sp>
      <p:sp>
        <p:nvSpPr>
          <p:cNvPr id="9" name="正方形/長方形 8">
            <a:extLst>
              <a:ext uri="{FF2B5EF4-FFF2-40B4-BE49-F238E27FC236}">
                <a16:creationId xmlns:a16="http://schemas.microsoft.com/office/drawing/2014/main" id="{753140FA-0F3E-4529-A27E-7B2CBED1F3C3}"/>
              </a:ext>
            </a:extLst>
          </p:cNvPr>
          <p:cNvSpPr/>
          <p:nvPr/>
        </p:nvSpPr>
        <p:spPr>
          <a:xfrm>
            <a:off x="8739540" y="5044683"/>
            <a:ext cx="875429" cy="64748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0070C0"/>
                </a:solidFill>
                <a:latin typeface="HG丸ｺﾞｼｯｸM-PRO" panose="020F0600000000000000" pitchFamily="50" charset="-128"/>
                <a:ea typeface="HG丸ｺﾞｼｯｸM-PRO" panose="020F0600000000000000" pitchFamily="50" charset="-128"/>
              </a:rPr>
              <a:t>③</a:t>
            </a:r>
            <a:endParaRPr kumimoji="1" lang="ja-JP" altLang="en-US" sz="2400" b="1" dirty="0">
              <a:solidFill>
                <a:srgbClr val="0070C0"/>
              </a:solidFill>
              <a:latin typeface="HG丸ｺﾞｼｯｸM-PRO" panose="020F0600000000000000" pitchFamily="50" charset="-128"/>
              <a:ea typeface="HG丸ｺﾞｼｯｸM-PRO" panose="020F0600000000000000" pitchFamily="50" charset="-128"/>
            </a:endParaRPr>
          </a:p>
        </p:txBody>
      </p:sp>
      <p:sp>
        <p:nvSpPr>
          <p:cNvPr id="10" name="正方形/長方形 9">
            <a:extLst>
              <a:ext uri="{FF2B5EF4-FFF2-40B4-BE49-F238E27FC236}">
                <a16:creationId xmlns:a16="http://schemas.microsoft.com/office/drawing/2014/main" id="{B0634EC0-F575-4E54-B29E-A9DED6DD92BE}"/>
              </a:ext>
            </a:extLst>
          </p:cNvPr>
          <p:cNvSpPr/>
          <p:nvPr/>
        </p:nvSpPr>
        <p:spPr>
          <a:xfrm>
            <a:off x="8657188" y="784803"/>
            <a:ext cx="875429" cy="64748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0070C0"/>
                </a:solidFill>
                <a:latin typeface="HG丸ｺﾞｼｯｸM-PRO" panose="020F0600000000000000" pitchFamily="50" charset="-128"/>
                <a:ea typeface="HG丸ｺﾞｼｯｸM-PRO" panose="020F0600000000000000" pitchFamily="50" charset="-128"/>
              </a:rPr>
              <a:t>⑤</a:t>
            </a:r>
            <a:endParaRPr kumimoji="1" lang="ja-JP" altLang="en-US" sz="2400" b="1" dirty="0">
              <a:solidFill>
                <a:srgbClr val="0070C0"/>
              </a:solidFill>
              <a:latin typeface="HG丸ｺﾞｼｯｸM-PRO" panose="020F0600000000000000" pitchFamily="50" charset="-128"/>
              <a:ea typeface="HG丸ｺﾞｼｯｸM-PRO" panose="020F0600000000000000" pitchFamily="50" charset="-128"/>
            </a:endParaRPr>
          </a:p>
        </p:txBody>
      </p:sp>
      <p:sp>
        <p:nvSpPr>
          <p:cNvPr id="11" name="正方形/長方形 10">
            <a:extLst>
              <a:ext uri="{FF2B5EF4-FFF2-40B4-BE49-F238E27FC236}">
                <a16:creationId xmlns:a16="http://schemas.microsoft.com/office/drawing/2014/main" id="{7B153768-E78F-46C7-B703-23B4806D7B3C}"/>
              </a:ext>
            </a:extLst>
          </p:cNvPr>
          <p:cNvSpPr/>
          <p:nvPr/>
        </p:nvSpPr>
        <p:spPr>
          <a:xfrm>
            <a:off x="9670648" y="2055715"/>
            <a:ext cx="875429" cy="64748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a:solidFill>
                  <a:srgbClr val="0070C0"/>
                </a:solidFill>
                <a:latin typeface="HG丸ｺﾞｼｯｸM-PRO" panose="020F0600000000000000" pitchFamily="50" charset="-128"/>
                <a:ea typeface="HG丸ｺﾞｼｯｸM-PRO" panose="020F0600000000000000" pitchFamily="50" charset="-128"/>
              </a:rPr>
              <a:t>⑦</a:t>
            </a:r>
            <a:endParaRPr kumimoji="1" lang="ja-JP" altLang="en-US" sz="2400" b="1" dirty="0">
              <a:solidFill>
                <a:srgbClr val="0070C0"/>
              </a:solidFill>
              <a:latin typeface="HG丸ｺﾞｼｯｸM-PRO" panose="020F0600000000000000" pitchFamily="50" charset="-128"/>
              <a:ea typeface="HG丸ｺﾞｼｯｸM-PRO" panose="020F0600000000000000" pitchFamily="50" charset="-128"/>
            </a:endParaRPr>
          </a:p>
        </p:txBody>
      </p:sp>
      <p:sp>
        <p:nvSpPr>
          <p:cNvPr id="12" name="テキスト ボックス 11">
            <a:extLst>
              <a:ext uri="{FF2B5EF4-FFF2-40B4-BE49-F238E27FC236}">
                <a16:creationId xmlns:a16="http://schemas.microsoft.com/office/drawing/2014/main" id="{4FF560B6-EAA5-4510-9F24-D10BC7BD0E2C}"/>
              </a:ext>
            </a:extLst>
          </p:cNvPr>
          <p:cNvSpPr txBox="1"/>
          <p:nvPr/>
        </p:nvSpPr>
        <p:spPr>
          <a:xfrm>
            <a:off x="89611" y="2784568"/>
            <a:ext cx="2402927" cy="1077218"/>
          </a:xfrm>
          <a:prstGeom prst="rect">
            <a:avLst/>
          </a:prstGeom>
          <a:noFill/>
        </p:spPr>
        <p:txBody>
          <a:bodyPr wrap="square" rtlCol="0">
            <a:spAutoFit/>
          </a:bodyPr>
          <a:lstStyle/>
          <a:p>
            <a:r>
              <a:rPr kumimoji="1" lang="ja-JP" altLang="en-US" sz="3200" dirty="0">
                <a:latin typeface="HG丸ｺﾞｼｯｸM-PRO" panose="020F0600000000000000" pitchFamily="50" charset="-128"/>
                <a:ea typeface="HG丸ｺﾞｼｯｸM-PRO" panose="020F0600000000000000" pitchFamily="50" charset="-128"/>
              </a:rPr>
              <a:t>②</a:t>
            </a:r>
            <a:r>
              <a:rPr kumimoji="1" lang="ko-KR" altLang="en-US" sz="3200" dirty="0" err="1">
                <a:latin typeface="Gulim" panose="020B0600000101010101" pitchFamily="34" charset="-127"/>
                <a:ea typeface="Gulim" panose="020B0600000101010101" pitchFamily="34" charset="-127"/>
              </a:rPr>
              <a:t>릉라도</a:t>
            </a:r>
            <a:endParaRPr lang="en-US" altLang="ko-KR" sz="3200" dirty="0">
              <a:latin typeface="Gulim" panose="020B0600000101010101" pitchFamily="34" charset="-127"/>
              <a:ea typeface="Gulim" panose="020B0600000101010101" pitchFamily="34" charset="-127"/>
            </a:endParaRPr>
          </a:p>
          <a:p>
            <a:r>
              <a:rPr lang="ja-JP" altLang="en-US" sz="3200" i="0" dirty="0">
                <a:solidFill>
                  <a:srgbClr val="202122"/>
                </a:solidFill>
                <a:effectLst/>
                <a:latin typeface="Gulim" panose="020B0600000101010101" pitchFamily="34" charset="-127"/>
                <a:ea typeface="Gulim" panose="020B0600000101010101" pitchFamily="34" charset="-127"/>
              </a:rPr>
              <a:t>　</a:t>
            </a:r>
            <a:r>
              <a:rPr lang="ja-JP" altLang="en-US" sz="3200" i="0" dirty="0">
                <a:solidFill>
                  <a:srgbClr val="202122"/>
                </a:solidFill>
                <a:effectLst/>
                <a:latin typeface="HG丸ｺﾞｼｯｸM-PRO" panose="020F0600000000000000" pitchFamily="50" charset="-128"/>
                <a:ea typeface="HG丸ｺﾞｼｯｸM-PRO" panose="020F0600000000000000" pitchFamily="50" charset="-128"/>
              </a:rPr>
              <a:t>綾羅島</a:t>
            </a:r>
            <a:r>
              <a:rPr lang="ko-KR" altLang="en-US" sz="3200" dirty="0">
                <a:solidFill>
                  <a:srgbClr val="202122"/>
                </a:solidFill>
                <a:latin typeface="HG丸ｺﾞｼｯｸM-PRO" panose="020F0600000000000000" pitchFamily="50" charset="-128"/>
              </a:rPr>
              <a:t> </a:t>
            </a:r>
            <a:endParaRPr lang="en-US" altLang="ko-KR" sz="3200" dirty="0">
              <a:solidFill>
                <a:srgbClr val="202122"/>
              </a:solidFill>
              <a:latin typeface="HG丸ｺﾞｼｯｸM-PRO" panose="020F0600000000000000" pitchFamily="50" charset="-128"/>
              <a:ea typeface="HG丸ｺﾞｼｯｸM-PRO" panose="020F0600000000000000" pitchFamily="50" charset="-128"/>
            </a:endParaRPr>
          </a:p>
        </p:txBody>
      </p:sp>
      <p:sp>
        <p:nvSpPr>
          <p:cNvPr id="13" name="テキスト ボックス 12">
            <a:extLst>
              <a:ext uri="{FF2B5EF4-FFF2-40B4-BE49-F238E27FC236}">
                <a16:creationId xmlns:a16="http://schemas.microsoft.com/office/drawing/2014/main" id="{75C8EBAE-F1C8-4E66-B98D-9B51F94EC460}"/>
              </a:ext>
            </a:extLst>
          </p:cNvPr>
          <p:cNvSpPr txBox="1"/>
          <p:nvPr/>
        </p:nvSpPr>
        <p:spPr>
          <a:xfrm>
            <a:off x="89611" y="3912760"/>
            <a:ext cx="2402927" cy="1077218"/>
          </a:xfrm>
          <a:prstGeom prst="rect">
            <a:avLst/>
          </a:prstGeom>
          <a:noFill/>
        </p:spPr>
        <p:txBody>
          <a:bodyPr wrap="square" rtlCol="0">
            <a:spAutoFit/>
          </a:bodyPr>
          <a:lstStyle/>
          <a:p>
            <a:r>
              <a:rPr kumimoji="1" lang="ja-JP" altLang="en-US" sz="3200" dirty="0">
                <a:latin typeface="HG丸ｺﾞｼｯｸM-PRO" panose="020F0600000000000000" pitchFamily="50" charset="-128"/>
                <a:ea typeface="HG丸ｺﾞｼｯｸM-PRO" panose="020F0600000000000000" pitchFamily="50" charset="-128"/>
              </a:rPr>
              <a:t>③</a:t>
            </a:r>
            <a:r>
              <a:rPr kumimoji="1" lang="ko-KR" altLang="en-US" sz="3200" dirty="0">
                <a:latin typeface="Gulim" panose="020B0600000101010101" pitchFamily="34" charset="-127"/>
                <a:ea typeface="Gulim" panose="020B0600000101010101" pitchFamily="34" charset="-127"/>
              </a:rPr>
              <a:t>양각도</a:t>
            </a:r>
            <a:endParaRPr kumimoji="1" lang="en-US" altLang="ko-KR" sz="3200" dirty="0">
              <a:latin typeface="Gulim" panose="020B0600000101010101" pitchFamily="34" charset="-127"/>
              <a:ea typeface="Gulim" panose="020B0600000101010101" pitchFamily="34" charset="-127"/>
            </a:endParaRPr>
          </a:p>
          <a:p>
            <a:r>
              <a:rPr lang="ja-JP" altLang="en-US" sz="3200" dirty="0">
                <a:latin typeface="HG丸ｺﾞｼｯｸM-PRO" panose="020F0600000000000000" pitchFamily="50" charset="-128"/>
                <a:ea typeface="HG丸ｺﾞｼｯｸM-PRO" panose="020F0600000000000000" pitchFamily="50" charset="-128"/>
              </a:rPr>
              <a:t>　</a:t>
            </a:r>
            <a:r>
              <a:rPr lang="ko-KR" altLang="ja-JP" sz="1800" dirty="0">
                <a:solidFill>
                  <a:srgbClr val="000000"/>
                </a:solidFill>
                <a:effectLst/>
                <a:ea typeface="HG丸ｺﾞｼｯｸM-PRO" panose="020F0600000000000000" pitchFamily="50" charset="-128"/>
                <a:cs typeface="Times New Roman" panose="02020603050405020304" pitchFamily="18" charset="0"/>
              </a:rPr>
              <a:t> </a:t>
            </a:r>
            <a:r>
              <a:rPr lang="ko-KR" altLang="ja-JP" sz="3200" dirty="0">
                <a:solidFill>
                  <a:srgbClr val="202122"/>
                </a:solidFill>
                <a:latin typeface="HG丸ｺﾞｼｯｸM-PRO" panose="020F0600000000000000" pitchFamily="50" charset="-128"/>
              </a:rPr>
              <a:t>羊角島</a:t>
            </a:r>
            <a:r>
              <a:rPr lang="ko-KR" altLang="en-US" sz="3200" dirty="0">
                <a:solidFill>
                  <a:srgbClr val="202122"/>
                </a:solidFill>
                <a:latin typeface="HG丸ｺﾞｼｯｸM-PRO" panose="020F0600000000000000" pitchFamily="50" charset="-128"/>
              </a:rPr>
              <a:t> </a:t>
            </a:r>
            <a:endParaRPr lang="en-US" altLang="ko-KR" sz="3200" dirty="0">
              <a:solidFill>
                <a:srgbClr val="202122"/>
              </a:solidFill>
              <a:latin typeface="HG丸ｺﾞｼｯｸM-PRO" panose="020F0600000000000000" pitchFamily="50" charset="-128"/>
              <a:ea typeface="HG丸ｺﾞｼｯｸM-PRO" panose="020F0600000000000000" pitchFamily="50" charset="-128"/>
            </a:endParaRPr>
          </a:p>
        </p:txBody>
      </p:sp>
      <p:sp>
        <p:nvSpPr>
          <p:cNvPr id="14" name="テキスト ボックス 13">
            <a:extLst>
              <a:ext uri="{FF2B5EF4-FFF2-40B4-BE49-F238E27FC236}">
                <a16:creationId xmlns:a16="http://schemas.microsoft.com/office/drawing/2014/main" id="{45EDB9D7-0BC1-452F-BA5D-502223D32776}"/>
              </a:ext>
            </a:extLst>
          </p:cNvPr>
          <p:cNvSpPr txBox="1"/>
          <p:nvPr/>
        </p:nvSpPr>
        <p:spPr>
          <a:xfrm>
            <a:off x="125731" y="5199411"/>
            <a:ext cx="2228850" cy="584775"/>
          </a:xfrm>
          <a:prstGeom prst="rect">
            <a:avLst/>
          </a:prstGeom>
          <a:noFill/>
        </p:spPr>
        <p:txBody>
          <a:bodyPr wrap="square" rtlCol="0">
            <a:spAutoFit/>
          </a:bodyPr>
          <a:lstStyle/>
          <a:p>
            <a:r>
              <a:rPr lang="ko-KR" altLang="en-US" sz="3200" dirty="0">
                <a:latin typeface="HG丸ｺﾞｼｯｸM-PRO" panose="020F0600000000000000" pitchFamily="50" charset="-128"/>
              </a:rPr>
              <a:t>유경 </a:t>
            </a:r>
            <a:r>
              <a:rPr lang="ja-JP" altLang="en-US" sz="3200" dirty="0">
                <a:latin typeface="HG丸ｺﾞｼｯｸM-PRO" panose="020F0600000000000000" pitchFamily="50" charset="-128"/>
              </a:rPr>
              <a:t>柳京</a:t>
            </a:r>
            <a:r>
              <a:rPr lang="ko-KR" altLang="en-US" sz="3200" dirty="0">
                <a:solidFill>
                  <a:srgbClr val="202122"/>
                </a:solidFill>
                <a:latin typeface="HG丸ｺﾞｼｯｸM-PRO" panose="020F0600000000000000" pitchFamily="50" charset="-128"/>
              </a:rPr>
              <a:t> </a:t>
            </a:r>
            <a:endParaRPr lang="en-US" altLang="ko-KR" sz="3200" dirty="0">
              <a:solidFill>
                <a:srgbClr val="202122"/>
              </a:solidFill>
              <a:latin typeface="HG丸ｺﾞｼｯｸM-PRO" panose="020F0600000000000000" pitchFamily="50" charset="-128"/>
              <a:ea typeface="HG丸ｺﾞｼｯｸM-PRO" panose="020F0600000000000000" pitchFamily="50" charset="-128"/>
            </a:endParaRPr>
          </a:p>
        </p:txBody>
      </p:sp>
      <p:sp>
        <p:nvSpPr>
          <p:cNvPr id="15" name="正方形/長方形 14">
            <a:extLst>
              <a:ext uri="{FF2B5EF4-FFF2-40B4-BE49-F238E27FC236}">
                <a16:creationId xmlns:a16="http://schemas.microsoft.com/office/drawing/2014/main" id="{D8C3D6C7-05B5-47C5-B7F7-C59058E74C33}"/>
              </a:ext>
            </a:extLst>
          </p:cNvPr>
          <p:cNvSpPr/>
          <p:nvPr/>
        </p:nvSpPr>
        <p:spPr>
          <a:xfrm>
            <a:off x="8436310" y="2535897"/>
            <a:ext cx="875429" cy="64748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0070C0"/>
                </a:solidFill>
                <a:latin typeface="HG丸ｺﾞｼｯｸM-PRO" panose="020F0600000000000000" pitchFamily="50" charset="-128"/>
                <a:ea typeface="HG丸ｺﾞｼｯｸM-PRO" panose="020F0600000000000000" pitchFamily="50" charset="-128"/>
              </a:rPr>
              <a:t>⑧</a:t>
            </a:r>
          </a:p>
        </p:txBody>
      </p:sp>
      <p:sp>
        <p:nvSpPr>
          <p:cNvPr id="16" name="正方形/長方形 15">
            <a:extLst>
              <a:ext uri="{FF2B5EF4-FFF2-40B4-BE49-F238E27FC236}">
                <a16:creationId xmlns:a16="http://schemas.microsoft.com/office/drawing/2014/main" id="{38B00938-5506-4332-8971-246A649616B2}"/>
              </a:ext>
            </a:extLst>
          </p:cNvPr>
          <p:cNvSpPr/>
          <p:nvPr/>
        </p:nvSpPr>
        <p:spPr>
          <a:xfrm>
            <a:off x="8498907" y="3124120"/>
            <a:ext cx="875429" cy="64748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0070C0"/>
                </a:solidFill>
                <a:latin typeface="HG丸ｺﾞｼｯｸM-PRO" panose="020F0600000000000000" pitchFamily="50" charset="-128"/>
                <a:ea typeface="HG丸ｺﾞｼｯｸM-PRO" panose="020F0600000000000000" pitchFamily="50" charset="-128"/>
              </a:rPr>
              <a:t>⑨</a:t>
            </a:r>
          </a:p>
        </p:txBody>
      </p:sp>
      <p:sp>
        <p:nvSpPr>
          <p:cNvPr id="17" name="正方形/長方形 16">
            <a:extLst>
              <a:ext uri="{FF2B5EF4-FFF2-40B4-BE49-F238E27FC236}">
                <a16:creationId xmlns:a16="http://schemas.microsoft.com/office/drawing/2014/main" id="{7A2EEBB7-2F0F-4278-803D-5B0A016850AD}"/>
              </a:ext>
            </a:extLst>
          </p:cNvPr>
          <p:cNvSpPr/>
          <p:nvPr/>
        </p:nvSpPr>
        <p:spPr>
          <a:xfrm>
            <a:off x="9304553" y="2941540"/>
            <a:ext cx="875429" cy="64748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0070C0"/>
                </a:solidFill>
                <a:latin typeface="HG丸ｺﾞｼｯｸM-PRO" panose="020F0600000000000000" pitchFamily="50" charset="-128"/>
                <a:ea typeface="HG丸ｺﾞｼｯｸM-PRO" panose="020F0600000000000000" pitchFamily="50" charset="-128"/>
              </a:rPr>
              <a:t>⑩</a:t>
            </a:r>
          </a:p>
        </p:txBody>
      </p:sp>
      <p:sp>
        <p:nvSpPr>
          <p:cNvPr id="18" name="正方形/長方形 17">
            <a:extLst>
              <a:ext uri="{FF2B5EF4-FFF2-40B4-BE49-F238E27FC236}">
                <a16:creationId xmlns:a16="http://schemas.microsoft.com/office/drawing/2014/main" id="{E9B5B158-5E9D-432E-8121-B9823549D8F6}"/>
              </a:ext>
            </a:extLst>
          </p:cNvPr>
          <p:cNvSpPr/>
          <p:nvPr/>
        </p:nvSpPr>
        <p:spPr>
          <a:xfrm>
            <a:off x="8901730" y="3725880"/>
            <a:ext cx="875429" cy="64748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0070C0"/>
                </a:solidFill>
                <a:latin typeface="HG丸ｺﾞｼｯｸM-PRO" panose="020F0600000000000000" pitchFamily="50" charset="-128"/>
                <a:ea typeface="HG丸ｺﾞｼｯｸM-PRO" panose="020F0600000000000000" pitchFamily="50" charset="-128"/>
              </a:rPr>
              <a:t>⑪</a:t>
            </a:r>
          </a:p>
        </p:txBody>
      </p:sp>
      <p:sp>
        <p:nvSpPr>
          <p:cNvPr id="19" name="正方形/長方形 18">
            <a:extLst>
              <a:ext uri="{FF2B5EF4-FFF2-40B4-BE49-F238E27FC236}">
                <a16:creationId xmlns:a16="http://schemas.microsoft.com/office/drawing/2014/main" id="{18CD143D-7162-4BB7-99DD-2B63882DE303}"/>
              </a:ext>
            </a:extLst>
          </p:cNvPr>
          <p:cNvSpPr/>
          <p:nvPr/>
        </p:nvSpPr>
        <p:spPr>
          <a:xfrm>
            <a:off x="9077588" y="1355874"/>
            <a:ext cx="875429" cy="64748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0070C0"/>
                </a:solidFill>
                <a:latin typeface="HG丸ｺﾞｼｯｸM-PRO" panose="020F0600000000000000" pitchFamily="50" charset="-128"/>
                <a:ea typeface="HG丸ｺﾞｼｯｸM-PRO" panose="020F0600000000000000" pitchFamily="50" charset="-128"/>
              </a:rPr>
              <a:t>⑭</a:t>
            </a:r>
          </a:p>
        </p:txBody>
      </p:sp>
      <p:sp>
        <p:nvSpPr>
          <p:cNvPr id="24" name="正方形/長方形 23">
            <a:extLst>
              <a:ext uri="{FF2B5EF4-FFF2-40B4-BE49-F238E27FC236}">
                <a16:creationId xmlns:a16="http://schemas.microsoft.com/office/drawing/2014/main" id="{A1763A42-CC82-4101-B8A2-7C1306DDCAC6}"/>
              </a:ext>
            </a:extLst>
          </p:cNvPr>
          <p:cNvSpPr/>
          <p:nvPr/>
        </p:nvSpPr>
        <p:spPr>
          <a:xfrm>
            <a:off x="8639874" y="4186480"/>
            <a:ext cx="875429" cy="64748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0070C0"/>
                </a:solidFill>
                <a:latin typeface="HG丸ｺﾞｼｯｸM-PRO" panose="020F0600000000000000" pitchFamily="50" charset="-128"/>
                <a:ea typeface="HG丸ｺﾞｼｯｸM-PRO" panose="020F0600000000000000" pitchFamily="50" charset="-128"/>
              </a:rPr>
              <a:t>⑫</a:t>
            </a:r>
            <a:endParaRPr kumimoji="1" lang="ja-JP" altLang="en-US" sz="2400" b="1" dirty="0">
              <a:solidFill>
                <a:srgbClr val="0070C0"/>
              </a:solidFill>
              <a:latin typeface="HG丸ｺﾞｼｯｸM-PRO" panose="020F0600000000000000" pitchFamily="50" charset="-128"/>
              <a:ea typeface="HG丸ｺﾞｼｯｸM-PRO" panose="020F0600000000000000" pitchFamily="50" charset="-128"/>
            </a:endParaRPr>
          </a:p>
        </p:txBody>
      </p:sp>
      <p:sp>
        <p:nvSpPr>
          <p:cNvPr id="25" name="正方形/長方形 24">
            <a:extLst>
              <a:ext uri="{FF2B5EF4-FFF2-40B4-BE49-F238E27FC236}">
                <a16:creationId xmlns:a16="http://schemas.microsoft.com/office/drawing/2014/main" id="{1D33EB1D-9D11-4F3E-8616-CBBCB2A823D6}"/>
              </a:ext>
            </a:extLst>
          </p:cNvPr>
          <p:cNvSpPr/>
          <p:nvPr/>
        </p:nvSpPr>
        <p:spPr>
          <a:xfrm>
            <a:off x="3254175" y="4368311"/>
            <a:ext cx="875429" cy="64748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0070C0"/>
                </a:solidFill>
                <a:latin typeface="HG丸ｺﾞｼｯｸM-PRO" panose="020F0600000000000000" pitchFamily="50" charset="-128"/>
                <a:ea typeface="HG丸ｺﾞｼｯｸM-PRO" panose="020F0600000000000000" pitchFamily="50" charset="-128"/>
              </a:rPr>
              <a:t>⑯</a:t>
            </a:r>
            <a:endParaRPr kumimoji="1" lang="ja-JP" altLang="en-US" sz="2400" b="1" dirty="0">
              <a:solidFill>
                <a:srgbClr val="0070C0"/>
              </a:solidFill>
              <a:latin typeface="HG丸ｺﾞｼｯｸM-PRO" panose="020F0600000000000000" pitchFamily="50" charset="-128"/>
              <a:ea typeface="HG丸ｺﾞｼｯｸM-PRO" panose="020F0600000000000000" pitchFamily="50" charset="-128"/>
            </a:endParaRPr>
          </a:p>
        </p:txBody>
      </p:sp>
      <p:sp>
        <p:nvSpPr>
          <p:cNvPr id="22" name="正方形/長方形 21">
            <a:extLst>
              <a:ext uri="{FF2B5EF4-FFF2-40B4-BE49-F238E27FC236}">
                <a16:creationId xmlns:a16="http://schemas.microsoft.com/office/drawing/2014/main" id="{C2114181-7AFC-4BCC-A351-45203706AA32}"/>
              </a:ext>
            </a:extLst>
          </p:cNvPr>
          <p:cNvSpPr/>
          <p:nvPr/>
        </p:nvSpPr>
        <p:spPr>
          <a:xfrm>
            <a:off x="7449110" y="3589020"/>
            <a:ext cx="875429" cy="64748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0070C0"/>
                </a:solidFill>
                <a:latin typeface="HG丸ｺﾞｼｯｸM-PRO" panose="020F0600000000000000" pitchFamily="50" charset="-128"/>
                <a:ea typeface="HG丸ｺﾞｼｯｸM-PRO" panose="020F0600000000000000" pitchFamily="50" charset="-128"/>
              </a:rPr>
              <a:t>⑬</a:t>
            </a:r>
            <a:endParaRPr kumimoji="1" lang="ja-JP" altLang="en-US" sz="2400" b="1" dirty="0">
              <a:solidFill>
                <a:srgbClr val="0070C0"/>
              </a:solidFill>
              <a:latin typeface="HG丸ｺﾞｼｯｸM-PRO" panose="020F0600000000000000" pitchFamily="50" charset="-128"/>
              <a:ea typeface="HG丸ｺﾞｼｯｸM-PRO" panose="020F0600000000000000" pitchFamily="50" charset="-128"/>
            </a:endParaRPr>
          </a:p>
        </p:txBody>
      </p:sp>
      <p:sp>
        <p:nvSpPr>
          <p:cNvPr id="6" name="テキスト ボックス 5">
            <a:extLst>
              <a:ext uri="{FF2B5EF4-FFF2-40B4-BE49-F238E27FC236}">
                <a16:creationId xmlns:a16="http://schemas.microsoft.com/office/drawing/2014/main" id="{D1E55B2E-7596-43F4-997E-C10B8BD0641B}"/>
              </a:ext>
            </a:extLst>
          </p:cNvPr>
          <p:cNvSpPr txBox="1"/>
          <p:nvPr/>
        </p:nvSpPr>
        <p:spPr>
          <a:xfrm>
            <a:off x="125731" y="5956012"/>
            <a:ext cx="2011680" cy="584775"/>
          </a:xfrm>
          <a:prstGeom prst="rect">
            <a:avLst/>
          </a:prstGeom>
          <a:noFill/>
        </p:spPr>
        <p:txBody>
          <a:bodyPr wrap="square" rtlCol="0">
            <a:spAutoFit/>
          </a:bodyPr>
          <a:lstStyle/>
          <a:p>
            <a:r>
              <a:rPr lang="ko-KR" altLang="ja-JP" sz="3200" b="1" dirty="0">
                <a:solidFill>
                  <a:srgbClr val="0070C0"/>
                </a:solidFill>
                <a:effectLst>
                  <a:outerShdw blurRad="38100" dist="38100" dir="2700000" algn="tl">
                    <a:srgbClr val="000000">
                      <a:alpha val="43137"/>
                    </a:srgbClr>
                  </a:outerShdw>
                </a:effectLst>
                <a:ea typeface="Batang" panose="02030600000101010101" pitchFamily="18" charset="-127"/>
                <a:cs typeface="Batang" panose="02030600000101010101" pitchFamily="18" charset="-127"/>
              </a:rPr>
              <a:t>버드나무</a:t>
            </a:r>
            <a:endParaRPr kumimoji="1" lang="ja-JP" altLang="en-US" sz="3200" b="1" dirty="0">
              <a:solidFill>
                <a:srgbClr val="0070C0"/>
              </a:solidFill>
              <a:effectLst>
                <a:outerShdw blurRad="38100" dist="38100" dir="2700000" algn="tl">
                  <a:srgbClr val="000000">
                    <a:alpha val="43137"/>
                  </a:srgbClr>
                </a:outerShdw>
              </a:effectLst>
            </a:endParaRPr>
          </a:p>
        </p:txBody>
      </p:sp>
      <p:sp>
        <p:nvSpPr>
          <p:cNvPr id="26" name="正方形/長方形 25">
            <a:extLst>
              <a:ext uri="{FF2B5EF4-FFF2-40B4-BE49-F238E27FC236}">
                <a16:creationId xmlns:a16="http://schemas.microsoft.com/office/drawing/2014/main" id="{7070A255-CB84-4959-9256-F39433ED64B5}"/>
              </a:ext>
            </a:extLst>
          </p:cNvPr>
          <p:cNvSpPr/>
          <p:nvPr/>
        </p:nvSpPr>
        <p:spPr>
          <a:xfrm>
            <a:off x="3119691" y="2124925"/>
            <a:ext cx="875429" cy="64748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0070C0"/>
                </a:solidFill>
                <a:latin typeface="HG丸ｺﾞｼｯｸM-PRO" panose="020F0600000000000000" pitchFamily="50" charset="-128"/>
                <a:ea typeface="HG丸ｺﾞｼｯｸM-PRO" panose="020F0600000000000000" pitchFamily="50" charset="-128"/>
              </a:rPr>
              <a:t>⑮</a:t>
            </a:r>
            <a:endParaRPr kumimoji="1" lang="ja-JP" altLang="en-US" sz="2400" b="1" dirty="0">
              <a:solidFill>
                <a:srgbClr val="0070C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311547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anim calcmode="lin" valueType="num">
                                      <p:cBhvr>
                                        <p:cTn id="31" dur="1000" fill="hold"/>
                                        <p:tgtEl>
                                          <p:spTgt spid="3"/>
                                        </p:tgtEl>
                                        <p:attrNameLst>
                                          <p:attrName>ppt_x</p:attrName>
                                        </p:attrNameLst>
                                      </p:cBhvr>
                                      <p:tavLst>
                                        <p:tav tm="0">
                                          <p:val>
                                            <p:strVal val="#ppt_x"/>
                                          </p:val>
                                        </p:tav>
                                        <p:tav tm="100000">
                                          <p:val>
                                            <p:strVal val="#ppt_x"/>
                                          </p:val>
                                        </p:tav>
                                      </p:tavLst>
                                    </p:anim>
                                    <p:anim calcmode="lin" valueType="num">
                                      <p:cBhvr>
                                        <p:cTn id="3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1000"/>
                                        <p:tgtEl>
                                          <p:spTgt spid="6"/>
                                        </p:tgtEl>
                                      </p:cBhvr>
                                    </p:animEffect>
                                    <p:anim calcmode="lin" valueType="num">
                                      <p:cBhvr>
                                        <p:cTn id="57" dur="1000" fill="hold"/>
                                        <p:tgtEl>
                                          <p:spTgt spid="6"/>
                                        </p:tgtEl>
                                        <p:attrNameLst>
                                          <p:attrName>ppt_x</p:attrName>
                                        </p:attrNameLst>
                                      </p:cBhvr>
                                      <p:tavLst>
                                        <p:tav tm="0">
                                          <p:val>
                                            <p:strVal val="#ppt_x"/>
                                          </p:val>
                                        </p:tav>
                                        <p:tav tm="100000">
                                          <p:val>
                                            <p:strVal val="#ppt_x"/>
                                          </p:val>
                                        </p:tav>
                                      </p:tavLst>
                                    </p:anim>
                                    <p:anim calcmode="lin" valueType="num">
                                      <p:cBhvr>
                                        <p:cTn id="5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animBg="1"/>
      <p:bldP spid="7" grpId="0" animBg="1"/>
      <p:bldP spid="8" grpId="0" animBg="1"/>
      <p:bldP spid="12" grpId="0"/>
      <p:bldP spid="13" grpId="0"/>
      <p:bldP spid="14" grpId="0"/>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D9D046FB-3B78-4C91-BA74-539540C49760}"/>
              </a:ext>
            </a:extLst>
          </p:cNvPr>
          <p:cNvSpPr/>
          <p:nvPr/>
        </p:nvSpPr>
        <p:spPr>
          <a:xfrm>
            <a:off x="276227" y="137160"/>
            <a:ext cx="4021453" cy="773240"/>
          </a:xfrm>
          <a:prstGeom prst="roundRect">
            <a:avLst/>
          </a:prstGeom>
          <a:ln w="38100">
            <a:solidFill>
              <a:schemeClr val="accent6">
                <a:lumMod val="40000"/>
                <a:lumOff val="60000"/>
              </a:schemeClr>
            </a:solid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ko-KR" altLang="en-US" sz="3600" b="1" dirty="0">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금강산</a:t>
            </a:r>
            <a:r>
              <a:rPr lang="en-US" altLang="ko-KR" sz="3600" b="1" dirty="0">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a:t>
            </a:r>
            <a:r>
              <a:rPr lang="ko-KR" altLang="en-US" sz="3600" b="1" dirty="0">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金剛山</a:t>
            </a:r>
            <a:r>
              <a:rPr lang="en-US" altLang="ko-KR" sz="3600" b="1" dirty="0">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a:t>
            </a:r>
            <a:endParaRPr lang="en-US" altLang="ko-KR" sz="3600" b="1" dirty="0">
              <a:solidFill>
                <a:schemeClr val="accent6">
                  <a:lumMod val="20000"/>
                  <a:lumOff val="8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pic>
        <p:nvPicPr>
          <p:cNvPr id="3" name="図 2">
            <a:extLst>
              <a:ext uri="{FF2B5EF4-FFF2-40B4-BE49-F238E27FC236}">
                <a16:creationId xmlns:a16="http://schemas.microsoft.com/office/drawing/2014/main" id="{F751A450-64AE-4C91-86C8-A7B9C532C0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1068" y="28575"/>
            <a:ext cx="7460932" cy="6800850"/>
          </a:xfrm>
          <a:prstGeom prst="rect">
            <a:avLst/>
          </a:prstGeom>
        </p:spPr>
      </p:pic>
    </p:spTree>
    <p:extLst>
      <p:ext uri="{BB962C8B-B14F-4D97-AF65-F5344CB8AC3E}">
        <p14:creationId xmlns:p14="http://schemas.microsoft.com/office/powerpoint/2010/main" val="38706127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F193F4CB-F556-42AC-898C-9EE02E5951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7882" y="0"/>
            <a:ext cx="4562475" cy="3276600"/>
          </a:xfrm>
          <a:prstGeom prst="rect">
            <a:avLst/>
          </a:prstGeom>
        </p:spPr>
      </p:pic>
      <p:sp>
        <p:nvSpPr>
          <p:cNvPr id="5" name="四角形: 角を丸くする 4">
            <a:extLst>
              <a:ext uri="{FF2B5EF4-FFF2-40B4-BE49-F238E27FC236}">
                <a16:creationId xmlns:a16="http://schemas.microsoft.com/office/drawing/2014/main" id="{D9D046FB-3B78-4C91-BA74-539540C49760}"/>
              </a:ext>
            </a:extLst>
          </p:cNvPr>
          <p:cNvSpPr/>
          <p:nvPr/>
        </p:nvSpPr>
        <p:spPr>
          <a:xfrm>
            <a:off x="276227" y="137160"/>
            <a:ext cx="4021453" cy="773240"/>
          </a:xfrm>
          <a:prstGeom prst="roundRect">
            <a:avLst/>
          </a:prstGeom>
          <a:ln w="38100">
            <a:solidFill>
              <a:schemeClr val="accent6">
                <a:lumMod val="40000"/>
                <a:lumOff val="60000"/>
              </a:schemeClr>
            </a:solid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ko-KR" altLang="en-US" sz="3600" b="1" dirty="0">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금강산</a:t>
            </a:r>
            <a:r>
              <a:rPr lang="en-US" altLang="ko-KR" sz="3600" b="1" dirty="0">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a:t>
            </a:r>
            <a:r>
              <a:rPr lang="ko-KR" altLang="en-US" sz="3600" b="1" dirty="0">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金剛山</a:t>
            </a:r>
            <a:r>
              <a:rPr lang="en-US" altLang="ko-KR" sz="3600" b="1" dirty="0">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a:t>
            </a:r>
            <a:endParaRPr lang="en-US" altLang="ko-KR" sz="3600" b="1" dirty="0">
              <a:solidFill>
                <a:schemeClr val="accent6">
                  <a:lumMod val="20000"/>
                  <a:lumOff val="8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pic>
        <p:nvPicPr>
          <p:cNvPr id="4" name="図 3">
            <a:extLst>
              <a:ext uri="{FF2B5EF4-FFF2-40B4-BE49-F238E27FC236}">
                <a16:creationId xmlns:a16="http://schemas.microsoft.com/office/drawing/2014/main" id="{31BFA363-D10E-410B-BEE2-0971BAB6EC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7838" y="0"/>
            <a:ext cx="5194162" cy="6858000"/>
          </a:xfrm>
          <a:prstGeom prst="rect">
            <a:avLst/>
          </a:prstGeom>
        </p:spPr>
      </p:pic>
      <p:pic>
        <p:nvPicPr>
          <p:cNvPr id="9" name="図 8">
            <a:extLst>
              <a:ext uri="{FF2B5EF4-FFF2-40B4-BE49-F238E27FC236}">
                <a16:creationId xmlns:a16="http://schemas.microsoft.com/office/drawing/2014/main" id="{2CDB0305-41A8-4A07-84A0-AEE9FC5446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868" y="3695700"/>
            <a:ext cx="5324475" cy="2419350"/>
          </a:xfrm>
          <a:prstGeom prst="rect">
            <a:avLst/>
          </a:prstGeom>
        </p:spPr>
      </p:pic>
    </p:spTree>
    <p:extLst>
      <p:ext uri="{BB962C8B-B14F-4D97-AF65-F5344CB8AC3E}">
        <p14:creationId xmlns:p14="http://schemas.microsoft.com/office/powerpoint/2010/main" val="9612915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D9D046FB-3B78-4C91-BA74-539540C49760}"/>
              </a:ext>
            </a:extLst>
          </p:cNvPr>
          <p:cNvSpPr/>
          <p:nvPr/>
        </p:nvSpPr>
        <p:spPr>
          <a:xfrm>
            <a:off x="276227" y="137160"/>
            <a:ext cx="3598543" cy="773240"/>
          </a:xfrm>
          <a:prstGeom prst="roundRect">
            <a:avLst/>
          </a:prstGeom>
          <a:ln w="38100">
            <a:solidFill>
              <a:schemeClr val="accent6">
                <a:lumMod val="40000"/>
                <a:lumOff val="60000"/>
              </a:schemeClr>
            </a:solid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ko-KR" altLang="en-US" sz="3600" b="1" dirty="0">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총석정叢石亭</a:t>
            </a:r>
            <a:endParaRPr lang="en-US" altLang="ko-KR" sz="3600" b="1" dirty="0">
              <a:solidFill>
                <a:schemeClr val="accent6">
                  <a:lumMod val="20000"/>
                  <a:lumOff val="8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pic>
        <p:nvPicPr>
          <p:cNvPr id="6" name="図 5">
            <a:extLst>
              <a:ext uri="{FF2B5EF4-FFF2-40B4-BE49-F238E27FC236}">
                <a16:creationId xmlns:a16="http://schemas.microsoft.com/office/drawing/2014/main" id="{B2F2DD10-3B81-4A22-94F5-CFBDE19D07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35612" y="0"/>
            <a:ext cx="4056388" cy="2522855"/>
          </a:xfrm>
          <a:prstGeom prst="rect">
            <a:avLst/>
          </a:prstGeom>
        </p:spPr>
      </p:pic>
      <p:pic>
        <p:nvPicPr>
          <p:cNvPr id="8" name="図 7">
            <a:extLst>
              <a:ext uri="{FF2B5EF4-FFF2-40B4-BE49-F238E27FC236}">
                <a16:creationId xmlns:a16="http://schemas.microsoft.com/office/drawing/2014/main" id="{28192104-D290-4E9E-B4C4-52311A13B8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226" y="1261427"/>
            <a:ext cx="7145409" cy="4956493"/>
          </a:xfrm>
          <a:prstGeom prst="rect">
            <a:avLst/>
          </a:prstGeom>
        </p:spPr>
      </p:pic>
    </p:spTree>
    <p:extLst>
      <p:ext uri="{BB962C8B-B14F-4D97-AF65-F5344CB8AC3E}">
        <p14:creationId xmlns:p14="http://schemas.microsoft.com/office/powerpoint/2010/main" val="30293787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D9D046FB-3B78-4C91-BA74-539540C49760}"/>
              </a:ext>
            </a:extLst>
          </p:cNvPr>
          <p:cNvSpPr/>
          <p:nvPr/>
        </p:nvSpPr>
        <p:spPr>
          <a:xfrm>
            <a:off x="276227" y="137160"/>
            <a:ext cx="4021453" cy="773240"/>
          </a:xfrm>
          <a:prstGeom prst="roundRect">
            <a:avLst/>
          </a:prstGeom>
          <a:ln w="38100">
            <a:solidFill>
              <a:schemeClr val="accent6">
                <a:lumMod val="40000"/>
                <a:lumOff val="60000"/>
              </a:schemeClr>
            </a:solid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ko-KR" altLang="en-US" sz="3600" b="1" dirty="0">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금강산</a:t>
            </a:r>
            <a:r>
              <a:rPr lang="en-US" altLang="ko-KR" sz="3600" b="1" dirty="0">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a:t>
            </a:r>
            <a:r>
              <a:rPr lang="ko-KR" altLang="en-US" sz="3600" b="1" dirty="0">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金剛山</a:t>
            </a:r>
            <a:r>
              <a:rPr lang="en-US" altLang="ko-KR" sz="3600" b="1" dirty="0">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a:t>
            </a:r>
            <a:endParaRPr lang="en-US" altLang="ko-KR" sz="3600" b="1" dirty="0">
              <a:solidFill>
                <a:schemeClr val="accent6">
                  <a:lumMod val="20000"/>
                  <a:lumOff val="8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pic>
        <p:nvPicPr>
          <p:cNvPr id="4" name="図 3">
            <a:extLst>
              <a:ext uri="{FF2B5EF4-FFF2-40B4-BE49-F238E27FC236}">
                <a16:creationId xmlns:a16="http://schemas.microsoft.com/office/drawing/2014/main" id="{4CB273F5-442D-43FD-ACE2-190AC890DA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53659" y="0"/>
            <a:ext cx="3838341" cy="2508250"/>
          </a:xfrm>
          <a:prstGeom prst="rect">
            <a:avLst/>
          </a:prstGeom>
        </p:spPr>
      </p:pic>
      <p:sp>
        <p:nvSpPr>
          <p:cNvPr id="6" name="四角形: 角を丸くする 5">
            <a:extLst>
              <a:ext uri="{FF2B5EF4-FFF2-40B4-BE49-F238E27FC236}">
                <a16:creationId xmlns:a16="http://schemas.microsoft.com/office/drawing/2014/main" id="{BB656D6D-3205-4D76-9F51-47AF0008F888}"/>
              </a:ext>
            </a:extLst>
          </p:cNvPr>
          <p:cNvSpPr/>
          <p:nvPr/>
        </p:nvSpPr>
        <p:spPr>
          <a:xfrm>
            <a:off x="9589770" y="2321795"/>
            <a:ext cx="2423160" cy="613333"/>
          </a:xfrm>
          <a:prstGeom prst="roundRect">
            <a:avLst/>
          </a:prstGeom>
          <a:solidFill>
            <a:schemeClr val="accent6">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2400" b="1" dirty="0" err="1">
                <a:solidFill>
                  <a:schemeClr val="accent1">
                    <a:lumMod val="75000"/>
                  </a:schemeClr>
                </a:solidFill>
                <a:ea typeface="Batang" panose="02030600000101010101" pitchFamily="18" charset="-127"/>
              </a:rPr>
              <a:t>온정리</a:t>
            </a:r>
            <a:r>
              <a:rPr lang="ko-KR" altLang="en-US" sz="2400" b="1" dirty="0">
                <a:solidFill>
                  <a:schemeClr val="accent1">
                    <a:lumMod val="75000"/>
                  </a:schemeClr>
                </a:solidFill>
                <a:ea typeface="Batang" panose="02030600000101010101" pitchFamily="18" charset="-127"/>
              </a:rPr>
              <a:t> 溫井里</a:t>
            </a:r>
            <a:endParaRPr kumimoji="1" lang="ja-JP" altLang="en-US" sz="2400" b="1" dirty="0">
              <a:solidFill>
                <a:schemeClr val="accent1">
                  <a:lumMod val="75000"/>
                </a:schemeClr>
              </a:solidFill>
              <a:latin typeface="HG丸ｺﾞｼｯｸM-PRO" panose="020F0600000000000000" pitchFamily="50" charset="-128"/>
              <a:ea typeface="HG丸ｺﾞｼｯｸM-PRO" panose="020F0600000000000000" pitchFamily="50" charset="-128"/>
            </a:endParaRPr>
          </a:p>
        </p:txBody>
      </p:sp>
      <p:pic>
        <p:nvPicPr>
          <p:cNvPr id="7" name="図 6">
            <a:extLst>
              <a:ext uri="{FF2B5EF4-FFF2-40B4-BE49-F238E27FC236}">
                <a16:creationId xmlns:a16="http://schemas.microsoft.com/office/drawing/2014/main" id="{1954F359-B982-4187-9367-B45D4D5D81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4959" y="1254125"/>
            <a:ext cx="4838700" cy="3924300"/>
          </a:xfrm>
          <a:prstGeom prst="rect">
            <a:avLst/>
          </a:prstGeom>
        </p:spPr>
      </p:pic>
      <p:pic>
        <p:nvPicPr>
          <p:cNvPr id="9" name="図 8">
            <a:extLst>
              <a:ext uri="{FF2B5EF4-FFF2-40B4-BE49-F238E27FC236}">
                <a16:creationId xmlns:a16="http://schemas.microsoft.com/office/drawing/2014/main" id="{E6E32152-07AE-43A2-AE38-8A97CC0698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190" y="1254125"/>
            <a:ext cx="2762250" cy="4152900"/>
          </a:xfrm>
          <a:prstGeom prst="rect">
            <a:avLst/>
          </a:prstGeom>
        </p:spPr>
      </p:pic>
      <p:sp>
        <p:nvSpPr>
          <p:cNvPr id="10" name="四角形: 角を丸くする 9">
            <a:extLst>
              <a:ext uri="{FF2B5EF4-FFF2-40B4-BE49-F238E27FC236}">
                <a16:creationId xmlns:a16="http://schemas.microsoft.com/office/drawing/2014/main" id="{797EACCA-3F95-497D-B8F7-C1E45864F4FE}"/>
              </a:ext>
            </a:extLst>
          </p:cNvPr>
          <p:cNvSpPr/>
          <p:nvPr/>
        </p:nvSpPr>
        <p:spPr>
          <a:xfrm>
            <a:off x="2914650" y="4990542"/>
            <a:ext cx="2423160" cy="613333"/>
          </a:xfrm>
          <a:prstGeom prst="roundRect">
            <a:avLst/>
          </a:prstGeom>
          <a:solidFill>
            <a:schemeClr val="accent6">
              <a:lumMod val="20000"/>
              <a:lumOff val="8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2400" b="1" dirty="0">
                <a:solidFill>
                  <a:schemeClr val="accent1">
                    <a:lumMod val="75000"/>
                  </a:schemeClr>
                </a:solidFill>
                <a:ea typeface="Batang" panose="02030600000101010101" pitchFamily="18" charset="-127"/>
              </a:rPr>
              <a:t>금강원식당</a:t>
            </a:r>
            <a:endParaRPr kumimoji="1" lang="ja-JP" altLang="en-US" sz="2400" b="1" dirty="0">
              <a:solidFill>
                <a:schemeClr val="accent1">
                  <a:lumMod val="75000"/>
                </a:schemeClr>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6069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D9D046FB-3B78-4C91-BA74-539540C49760}"/>
              </a:ext>
            </a:extLst>
          </p:cNvPr>
          <p:cNvSpPr/>
          <p:nvPr/>
        </p:nvSpPr>
        <p:spPr>
          <a:xfrm>
            <a:off x="276227" y="137160"/>
            <a:ext cx="4021453" cy="773240"/>
          </a:xfrm>
          <a:prstGeom prst="roundRect">
            <a:avLst/>
          </a:prstGeom>
          <a:ln w="38100">
            <a:solidFill>
              <a:schemeClr val="accent6">
                <a:lumMod val="40000"/>
                <a:lumOff val="60000"/>
              </a:schemeClr>
            </a:solid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ko-KR" altLang="en-US" sz="3600" b="1" dirty="0">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원산</a:t>
            </a:r>
            <a:r>
              <a:rPr lang="en-US" altLang="ko-KR" sz="3600" b="1" dirty="0">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a:t>
            </a:r>
            <a:r>
              <a:rPr lang="ko-KR" altLang="en-US" sz="3600" b="1" dirty="0">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元山</a:t>
            </a:r>
            <a:r>
              <a:rPr lang="en-US" altLang="ko-KR" sz="3600" b="1" dirty="0">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a:t>
            </a:r>
            <a:endParaRPr lang="en-US" altLang="ko-KR" sz="3600" b="1" dirty="0">
              <a:solidFill>
                <a:schemeClr val="accent6">
                  <a:lumMod val="20000"/>
                  <a:lumOff val="8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pic>
        <p:nvPicPr>
          <p:cNvPr id="3" name="図 2">
            <a:extLst>
              <a:ext uri="{FF2B5EF4-FFF2-40B4-BE49-F238E27FC236}">
                <a16:creationId xmlns:a16="http://schemas.microsoft.com/office/drawing/2014/main" id="{33733661-56C9-49CE-BB67-E5AA9EF920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1217" y="37542"/>
            <a:ext cx="6330784" cy="6820458"/>
          </a:xfrm>
          <a:prstGeom prst="rect">
            <a:avLst/>
          </a:prstGeom>
        </p:spPr>
      </p:pic>
      <p:pic>
        <p:nvPicPr>
          <p:cNvPr id="11" name="図 10">
            <a:extLst>
              <a:ext uri="{FF2B5EF4-FFF2-40B4-BE49-F238E27FC236}">
                <a16:creationId xmlns:a16="http://schemas.microsoft.com/office/drawing/2014/main" id="{91913436-BC76-4518-849B-3091F6F43E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4155459"/>
            <a:ext cx="4415918" cy="2702542"/>
          </a:xfrm>
          <a:prstGeom prst="rect">
            <a:avLst/>
          </a:prstGeom>
        </p:spPr>
      </p:pic>
      <p:pic>
        <p:nvPicPr>
          <p:cNvPr id="13" name="図 12">
            <a:extLst>
              <a:ext uri="{FF2B5EF4-FFF2-40B4-BE49-F238E27FC236}">
                <a16:creationId xmlns:a16="http://schemas.microsoft.com/office/drawing/2014/main" id="{8AFCBA98-60D9-4FEB-B613-8F65C3D36E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870" y="1046480"/>
            <a:ext cx="4641700" cy="2972898"/>
          </a:xfrm>
          <a:prstGeom prst="rect">
            <a:avLst/>
          </a:prstGeom>
        </p:spPr>
      </p:pic>
    </p:spTree>
    <p:extLst>
      <p:ext uri="{BB962C8B-B14F-4D97-AF65-F5344CB8AC3E}">
        <p14:creationId xmlns:p14="http://schemas.microsoft.com/office/powerpoint/2010/main" val="42529973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D9D046FB-3B78-4C91-BA74-539540C49760}"/>
              </a:ext>
            </a:extLst>
          </p:cNvPr>
          <p:cNvSpPr/>
          <p:nvPr/>
        </p:nvSpPr>
        <p:spPr>
          <a:xfrm>
            <a:off x="276227" y="137160"/>
            <a:ext cx="4021453" cy="773240"/>
          </a:xfrm>
          <a:prstGeom prst="roundRect">
            <a:avLst/>
          </a:prstGeom>
          <a:ln w="38100">
            <a:solidFill>
              <a:schemeClr val="accent6">
                <a:lumMod val="40000"/>
                <a:lumOff val="60000"/>
              </a:schemeClr>
            </a:solid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ko-KR" altLang="en-US" sz="3600" b="1" dirty="0">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원산</a:t>
            </a:r>
            <a:r>
              <a:rPr lang="en-US" altLang="ko-KR" sz="3600" b="1" dirty="0">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a:t>
            </a:r>
            <a:r>
              <a:rPr lang="ko-KR" altLang="en-US" sz="3600" b="1" dirty="0">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元山</a:t>
            </a:r>
            <a:r>
              <a:rPr lang="en-US" altLang="ko-KR" sz="3600" b="1" dirty="0">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a:t>
            </a:r>
            <a:endParaRPr lang="en-US" altLang="ko-KR" sz="3600" b="1" dirty="0">
              <a:solidFill>
                <a:schemeClr val="accent6">
                  <a:lumMod val="20000"/>
                  <a:lumOff val="8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pic>
        <p:nvPicPr>
          <p:cNvPr id="3" name="図 2">
            <a:extLst>
              <a:ext uri="{FF2B5EF4-FFF2-40B4-BE49-F238E27FC236}">
                <a16:creationId xmlns:a16="http://schemas.microsoft.com/office/drawing/2014/main" id="{33733661-56C9-49CE-BB67-E5AA9EF920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3761" y="0"/>
            <a:ext cx="5018239" cy="5406390"/>
          </a:xfrm>
          <a:prstGeom prst="rect">
            <a:avLst/>
          </a:prstGeom>
        </p:spPr>
      </p:pic>
      <p:pic>
        <p:nvPicPr>
          <p:cNvPr id="4" name="図 3">
            <a:extLst>
              <a:ext uri="{FF2B5EF4-FFF2-40B4-BE49-F238E27FC236}">
                <a16:creationId xmlns:a16="http://schemas.microsoft.com/office/drawing/2014/main" id="{E9C7AD0A-B7A3-4F5F-A276-FE2527A1E7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55225"/>
            <a:ext cx="7131469" cy="4965615"/>
          </a:xfrm>
          <a:prstGeom prst="rect">
            <a:avLst/>
          </a:prstGeom>
        </p:spPr>
      </p:pic>
    </p:spTree>
    <p:extLst>
      <p:ext uri="{BB962C8B-B14F-4D97-AF65-F5344CB8AC3E}">
        <p14:creationId xmlns:p14="http://schemas.microsoft.com/office/powerpoint/2010/main" val="22543883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D9D046FB-3B78-4C91-BA74-539540C49760}"/>
              </a:ext>
            </a:extLst>
          </p:cNvPr>
          <p:cNvSpPr/>
          <p:nvPr/>
        </p:nvSpPr>
        <p:spPr>
          <a:xfrm>
            <a:off x="276227" y="137160"/>
            <a:ext cx="4021453" cy="773240"/>
          </a:xfrm>
          <a:prstGeom prst="roundRect">
            <a:avLst/>
          </a:prstGeom>
          <a:ln w="38100">
            <a:solidFill>
              <a:schemeClr val="accent6">
                <a:lumMod val="40000"/>
                <a:lumOff val="60000"/>
              </a:schemeClr>
            </a:solid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ko-KR" altLang="en-US" sz="3600" b="1" dirty="0">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원산</a:t>
            </a:r>
            <a:r>
              <a:rPr lang="en-US" altLang="ko-KR" sz="3600" b="1" dirty="0">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a:t>
            </a:r>
            <a:r>
              <a:rPr lang="ko-KR" altLang="en-US" sz="3600" b="1" dirty="0">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元山</a:t>
            </a:r>
            <a:r>
              <a:rPr lang="en-US" altLang="ko-KR" sz="3600" b="1" dirty="0">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a:t>
            </a:r>
            <a:endParaRPr lang="en-US" altLang="ko-KR" sz="3600" b="1" dirty="0">
              <a:solidFill>
                <a:schemeClr val="accent6">
                  <a:lumMod val="20000"/>
                  <a:lumOff val="8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pic>
        <p:nvPicPr>
          <p:cNvPr id="4" name="図 3">
            <a:extLst>
              <a:ext uri="{FF2B5EF4-FFF2-40B4-BE49-F238E27FC236}">
                <a16:creationId xmlns:a16="http://schemas.microsoft.com/office/drawing/2014/main" id="{F4C240AD-0773-4D90-B89A-94EECE1DEB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03020"/>
            <a:ext cx="7029450" cy="5272088"/>
          </a:xfrm>
          <a:prstGeom prst="rect">
            <a:avLst/>
          </a:prstGeom>
        </p:spPr>
      </p:pic>
      <p:pic>
        <p:nvPicPr>
          <p:cNvPr id="7" name="図 6">
            <a:extLst>
              <a:ext uri="{FF2B5EF4-FFF2-40B4-BE49-F238E27FC236}">
                <a16:creationId xmlns:a16="http://schemas.microsoft.com/office/drawing/2014/main" id="{7B434744-B12F-4B8C-96F9-8891E58FB450}"/>
              </a:ext>
            </a:extLst>
          </p:cNvPr>
          <p:cNvPicPr>
            <a:picLocks noChangeAspect="1"/>
          </p:cNvPicPr>
          <p:nvPr/>
        </p:nvPicPr>
        <p:blipFill rotWithShape="1">
          <a:blip r:embed="rId3">
            <a:extLst>
              <a:ext uri="{28A0092B-C50C-407E-A947-70E740481C1C}">
                <a14:useLocalDpi xmlns:a14="http://schemas.microsoft.com/office/drawing/2010/main" val="0"/>
              </a:ext>
            </a:extLst>
          </a:blip>
          <a:srcRect b="16967"/>
          <a:stretch/>
        </p:blipFill>
        <p:spPr>
          <a:xfrm>
            <a:off x="7132237" y="0"/>
            <a:ext cx="5059763" cy="2857500"/>
          </a:xfrm>
          <a:prstGeom prst="rect">
            <a:avLst/>
          </a:prstGeom>
        </p:spPr>
      </p:pic>
    </p:spTree>
    <p:extLst>
      <p:ext uri="{BB962C8B-B14F-4D97-AF65-F5344CB8AC3E}">
        <p14:creationId xmlns:p14="http://schemas.microsoft.com/office/powerpoint/2010/main" val="25588053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オンライン メディア 1" title="&quot;北, 금강산 해금강호텔 해체 중&quot;...통보 없었다 / YTN">
            <a:hlinkClick r:id="" action="ppaction://media"/>
            <a:extLst>
              <a:ext uri="{FF2B5EF4-FFF2-40B4-BE49-F238E27FC236}">
                <a16:creationId xmlns:a16="http://schemas.microsoft.com/office/drawing/2014/main" id="{198DD19D-C9F0-47F2-9F03-F378F167F554}"/>
              </a:ext>
            </a:extLst>
          </p:cNvPr>
          <p:cNvPicPr>
            <a:picLocks noRot="1" noChangeAspect="1"/>
          </p:cNvPicPr>
          <p:nvPr>
            <a:videoFile r:link="rId1"/>
          </p:nvPr>
        </p:nvPicPr>
        <p:blipFill>
          <a:blip r:embed="rId3"/>
          <a:stretch>
            <a:fillRect/>
          </a:stretch>
        </p:blipFill>
        <p:spPr>
          <a:xfrm>
            <a:off x="0" y="0"/>
            <a:ext cx="12204812" cy="6858000"/>
          </a:xfrm>
          <a:prstGeom prst="rect">
            <a:avLst/>
          </a:prstGeom>
        </p:spPr>
      </p:pic>
    </p:spTree>
    <p:extLst>
      <p:ext uri="{BB962C8B-B14F-4D97-AF65-F5344CB8AC3E}">
        <p14:creationId xmlns:p14="http://schemas.microsoft.com/office/powerpoint/2010/main" val="368694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D9D046FB-3B78-4C91-BA74-539540C49760}"/>
              </a:ext>
            </a:extLst>
          </p:cNvPr>
          <p:cNvSpPr/>
          <p:nvPr/>
        </p:nvSpPr>
        <p:spPr>
          <a:xfrm>
            <a:off x="276227" y="137160"/>
            <a:ext cx="3792853" cy="773240"/>
          </a:xfrm>
          <a:prstGeom prst="roundRect">
            <a:avLst/>
          </a:prstGeom>
          <a:ln w="38100">
            <a:solidFill>
              <a:schemeClr val="accent6">
                <a:lumMod val="40000"/>
                <a:lumOff val="60000"/>
              </a:schemeClr>
            </a:solid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ko-KR" altLang="en-US" sz="3600" b="1" dirty="0">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백두산</a:t>
            </a:r>
            <a:r>
              <a:rPr lang="en-US" altLang="ko-KR" sz="3600" b="1" dirty="0">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a:t>
            </a:r>
            <a:r>
              <a:rPr lang="ko-KR" altLang="en-US" sz="3600" b="1" dirty="0">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白頭山</a:t>
            </a:r>
            <a:r>
              <a:rPr lang="en-US" altLang="ko-KR" sz="3600" b="1" dirty="0">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a:t>
            </a:r>
            <a:endParaRPr lang="en-US" altLang="ko-KR" sz="3600" b="1" dirty="0">
              <a:solidFill>
                <a:schemeClr val="accent6">
                  <a:lumMod val="20000"/>
                  <a:lumOff val="8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7" name="四角形: 角を丸くする 6">
            <a:extLst>
              <a:ext uri="{FF2B5EF4-FFF2-40B4-BE49-F238E27FC236}">
                <a16:creationId xmlns:a16="http://schemas.microsoft.com/office/drawing/2014/main" id="{69CC1349-10AC-4B35-A418-2803547055A5}"/>
              </a:ext>
            </a:extLst>
          </p:cNvPr>
          <p:cNvSpPr/>
          <p:nvPr/>
        </p:nvSpPr>
        <p:spPr>
          <a:xfrm>
            <a:off x="811530" y="1474470"/>
            <a:ext cx="4800600" cy="156591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4320"/>
              </a:lnSpc>
            </a:pPr>
            <a:r>
              <a:rPr lang="zh-CN" altLang="en-US" sz="3600" b="0" i="0" dirty="0">
                <a:solidFill>
                  <a:srgbClr val="202124"/>
                </a:solidFill>
                <a:effectLst/>
                <a:latin typeface="HG丸ｺﾞｼｯｸM-PRO" panose="020F0600000000000000" pitchFamily="50" charset="-128"/>
                <a:ea typeface="HG丸ｺﾞｼｯｸM-PRO" panose="020F0600000000000000" pitchFamily="50" charset="-128"/>
              </a:rPr>
              <a:t>最低気温 </a:t>
            </a:r>
            <a:r>
              <a:rPr lang="en-US" altLang="zh-CN" sz="3600" b="0" i="0" dirty="0">
                <a:solidFill>
                  <a:srgbClr val="202124"/>
                </a:solidFill>
                <a:effectLst/>
                <a:latin typeface="HG丸ｺﾞｼｯｸM-PRO" panose="020F0600000000000000" pitchFamily="50" charset="-128"/>
                <a:ea typeface="HG丸ｺﾞｼｯｸM-PRO" panose="020F0600000000000000" pitchFamily="50" charset="-128"/>
              </a:rPr>
              <a:t>-47.5°C </a:t>
            </a:r>
            <a:r>
              <a:rPr lang="zh-CN" altLang="en-US" sz="3600" b="0" i="0" dirty="0">
                <a:solidFill>
                  <a:srgbClr val="202124"/>
                </a:solidFill>
                <a:effectLst/>
                <a:latin typeface="HG丸ｺﾞｼｯｸM-PRO" panose="020F0600000000000000" pitchFamily="50" charset="-128"/>
                <a:ea typeface="HG丸ｺﾞｼｯｸM-PRO" panose="020F0600000000000000" pitchFamily="50" charset="-128"/>
              </a:rPr>
              <a:t>平均気温 </a:t>
            </a:r>
            <a:r>
              <a:rPr lang="en-US" altLang="zh-CN" sz="3600" b="0" i="0" dirty="0">
                <a:solidFill>
                  <a:srgbClr val="202124"/>
                </a:solidFill>
                <a:effectLst/>
                <a:latin typeface="HG丸ｺﾞｼｯｸM-PRO" panose="020F0600000000000000" pitchFamily="50" charset="-128"/>
                <a:ea typeface="HG丸ｺﾞｼｯｸM-PRO" panose="020F0600000000000000" pitchFamily="50" charset="-128"/>
              </a:rPr>
              <a:t>-7</a:t>
            </a:r>
            <a:r>
              <a:rPr lang="en-US" altLang="ja-JP" sz="3600" b="0" i="0" dirty="0">
                <a:solidFill>
                  <a:srgbClr val="202124"/>
                </a:solidFill>
                <a:effectLst/>
                <a:latin typeface="HG丸ｺﾞｼｯｸM-PRO" panose="020F0600000000000000" pitchFamily="50" charset="-128"/>
                <a:ea typeface="HG丸ｺﾞｼｯｸM-PRO" panose="020F0600000000000000" pitchFamily="50" charset="-128"/>
              </a:rPr>
              <a:t>〜</a:t>
            </a:r>
            <a:r>
              <a:rPr lang="en-US" altLang="zh-CN" sz="3600" b="0" i="0" dirty="0">
                <a:solidFill>
                  <a:srgbClr val="202124"/>
                </a:solidFill>
                <a:effectLst/>
                <a:latin typeface="HG丸ｺﾞｼｯｸM-PRO" panose="020F0600000000000000" pitchFamily="50" charset="-128"/>
                <a:ea typeface="HG丸ｺﾞｼｯｸM-PRO" panose="020F0600000000000000" pitchFamily="50" charset="-128"/>
              </a:rPr>
              <a:t>8°C</a:t>
            </a:r>
          </a:p>
          <a:p>
            <a:pPr>
              <a:lnSpc>
                <a:spcPts val="4320"/>
              </a:lnSpc>
            </a:pPr>
            <a:r>
              <a:rPr lang="zh-CN" altLang="en-US" sz="3600" b="0" i="0" dirty="0">
                <a:solidFill>
                  <a:srgbClr val="202124"/>
                </a:solidFill>
                <a:effectLst/>
                <a:latin typeface="HG丸ｺﾞｼｯｸM-PRO" panose="020F0600000000000000" pitchFamily="50" charset="-128"/>
                <a:ea typeface="HG丸ｺﾞｼｯｸM-PRO" panose="020F0600000000000000" pitchFamily="50" charset="-128"/>
              </a:rPr>
              <a:t>最高気温 </a:t>
            </a:r>
            <a:r>
              <a:rPr lang="en-US" altLang="zh-CN" sz="3600" b="0" i="0" dirty="0">
                <a:solidFill>
                  <a:srgbClr val="202124"/>
                </a:solidFill>
                <a:effectLst/>
                <a:latin typeface="HG丸ｺﾞｼｯｸM-PRO" panose="020F0600000000000000" pitchFamily="50" charset="-128"/>
                <a:ea typeface="HG丸ｺﾞｼｯｸM-PRO" panose="020F0600000000000000" pitchFamily="50" charset="-128"/>
              </a:rPr>
              <a:t>18°C</a:t>
            </a:r>
            <a:endParaRPr kumimoji="1" lang="ja-JP" altLang="en-US" sz="3600" dirty="0">
              <a:latin typeface="HG丸ｺﾞｼｯｸM-PRO" panose="020F0600000000000000" pitchFamily="50" charset="-128"/>
              <a:ea typeface="HG丸ｺﾞｼｯｸM-PRO" panose="020F0600000000000000" pitchFamily="50" charset="-128"/>
            </a:endParaRPr>
          </a:p>
        </p:txBody>
      </p:sp>
      <p:pic>
        <p:nvPicPr>
          <p:cNvPr id="4" name="図 3">
            <a:extLst>
              <a:ext uri="{FF2B5EF4-FFF2-40B4-BE49-F238E27FC236}">
                <a16:creationId xmlns:a16="http://schemas.microsoft.com/office/drawing/2014/main" id="{593017BA-015A-475B-A2E4-550E7A42EA5C}"/>
              </a:ext>
            </a:extLst>
          </p:cNvPr>
          <p:cNvPicPr>
            <a:picLocks noChangeAspect="1"/>
          </p:cNvPicPr>
          <p:nvPr/>
        </p:nvPicPr>
        <p:blipFill rotWithShape="1">
          <a:blip r:embed="rId2">
            <a:extLst>
              <a:ext uri="{28A0092B-C50C-407E-A947-70E740481C1C}">
                <a14:useLocalDpi xmlns:a14="http://schemas.microsoft.com/office/drawing/2010/main" val="0"/>
              </a:ext>
            </a:extLst>
          </a:blip>
          <a:srcRect t="11294" b="12706"/>
          <a:stretch/>
        </p:blipFill>
        <p:spPr>
          <a:xfrm>
            <a:off x="6660731" y="0"/>
            <a:ext cx="5531270" cy="6938010"/>
          </a:xfrm>
          <a:prstGeom prst="rect">
            <a:avLst/>
          </a:prstGeom>
        </p:spPr>
      </p:pic>
      <p:sp>
        <p:nvSpPr>
          <p:cNvPr id="9" name="四角形: 角を丸くする 8">
            <a:extLst>
              <a:ext uri="{FF2B5EF4-FFF2-40B4-BE49-F238E27FC236}">
                <a16:creationId xmlns:a16="http://schemas.microsoft.com/office/drawing/2014/main" id="{BDD4AA6C-6732-468A-B807-8CE7722EE65F}"/>
              </a:ext>
            </a:extLst>
          </p:cNvPr>
          <p:cNvSpPr/>
          <p:nvPr/>
        </p:nvSpPr>
        <p:spPr>
          <a:xfrm>
            <a:off x="9932670" y="1220325"/>
            <a:ext cx="2583180" cy="81153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0" i="0" dirty="0">
                <a:solidFill>
                  <a:srgbClr val="202124"/>
                </a:solidFill>
                <a:effectLst/>
                <a:latin typeface="Google Sans"/>
              </a:rPr>
              <a:t>三池淵</a:t>
            </a:r>
            <a:r>
              <a:rPr lang="ja-JP" altLang="en-US" sz="2800" dirty="0">
                <a:solidFill>
                  <a:srgbClr val="202124"/>
                </a:solidFill>
                <a:latin typeface="Google Sans"/>
              </a:rPr>
              <a:t>空港</a:t>
            </a:r>
            <a:endParaRPr kumimoji="1" lang="ja-JP" altLang="en-US" sz="2800" dirty="0"/>
          </a:p>
        </p:txBody>
      </p:sp>
      <p:sp>
        <p:nvSpPr>
          <p:cNvPr id="10" name="四角形: 角を丸くする 9">
            <a:extLst>
              <a:ext uri="{FF2B5EF4-FFF2-40B4-BE49-F238E27FC236}">
                <a16:creationId xmlns:a16="http://schemas.microsoft.com/office/drawing/2014/main" id="{29DAD4B2-122E-412D-9FC1-22BB7A107002}"/>
              </a:ext>
            </a:extLst>
          </p:cNvPr>
          <p:cNvSpPr/>
          <p:nvPr/>
        </p:nvSpPr>
        <p:spPr>
          <a:xfrm>
            <a:off x="276227" y="3329940"/>
            <a:ext cx="6627493" cy="23393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2880"/>
              </a:lnSpc>
            </a:pPr>
            <a:r>
              <a:rPr lang="ko-KR" altLang="en-US" sz="2400" b="0" i="0" dirty="0" err="1">
                <a:solidFill>
                  <a:srgbClr val="333333"/>
                </a:solidFill>
                <a:effectLst/>
                <a:latin typeface="Batang" panose="02030600000101010101" pitchFamily="18" charset="-127"/>
                <a:ea typeface="Batang" panose="02030600000101010101" pitchFamily="18" charset="-127"/>
              </a:rPr>
              <a:t>베개봉호텔</a:t>
            </a:r>
            <a:r>
              <a:rPr lang="en-US" altLang="ko-KR" sz="2400" b="0" i="0" dirty="0">
                <a:solidFill>
                  <a:srgbClr val="333333"/>
                </a:solidFill>
                <a:effectLst/>
                <a:latin typeface="Batang" panose="02030600000101010101" pitchFamily="18" charset="-127"/>
                <a:ea typeface="Batang" panose="02030600000101010101" pitchFamily="18" charset="-127"/>
              </a:rPr>
              <a:t>(</a:t>
            </a:r>
            <a:r>
              <a:rPr lang="ko-KR" altLang="en-US" sz="2400" b="0" i="0" dirty="0">
                <a:solidFill>
                  <a:srgbClr val="333333"/>
                </a:solidFill>
                <a:effectLst/>
                <a:latin typeface="Batang" panose="02030600000101010101" pitchFamily="18" charset="-127"/>
                <a:ea typeface="Batang" panose="02030600000101010101" pitchFamily="18" charset="-127"/>
              </a:rPr>
              <a:t>枕峰ホテル</a:t>
            </a:r>
            <a:r>
              <a:rPr lang="en-US" altLang="ko-KR" sz="2400" b="0" i="0" dirty="0">
                <a:solidFill>
                  <a:srgbClr val="333333"/>
                </a:solidFill>
                <a:effectLst/>
                <a:latin typeface="Batang" panose="02030600000101010101" pitchFamily="18" charset="-127"/>
                <a:ea typeface="Batang" panose="02030600000101010101" pitchFamily="18" charset="-127"/>
              </a:rPr>
              <a:t>)→</a:t>
            </a:r>
            <a:r>
              <a:rPr lang="ko-KR" altLang="en-US" sz="2400" b="0" i="0" dirty="0" err="1">
                <a:solidFill>
                  <a:srgbClr val="333333"/>
                </a:solidFill>
                <a:effectLst/>
                <a:latin typeface="Batang" panose="02030600000101010101" pitchFamily="18" charset="-127"/>
                <a:ea typeface="Batang" panose="02030600000101010101" pitchFamily="18" charset="-127"/>
              </a:rPr>
              <a:t>バスで</a:t>
            </a:r>
            <a:r>
              <a:rPr lang="en-US" altLang="ko-KR" sz="2400" b="0" i="0" dirty="0">
                <a:solidFill>
                  <a:srgbClr val="333333"/>
                </a:solidFill>
                <a:effectLst/>
                <a:latin typeface="Batang" panose="02030600000101010101" pitchFamily="18" charset="-127"/>
                <a:ea typeface="Batang" panose="02030600000101010101" pitchFamily="18" charset="-127"/>
              </a:rPr>
              <a:t>1</a:t>
            </a:r>
            <a:r>
              <a:rPr lang="ko-KR" altLang="en-US" sz="2400" b="0" i="0" dirty="0">
                <a:solidFill>
                  <a:srgbClr val="333333"/>
                </a:solidFill>
                <a:effectLst/>
                <a:latin typeface="Batang" panose="02030600000101010101" pitchFamily="18" charset="-127"/>
                <a:ea typeface="Batang" panose="02030600000101010101" pitchFamily="18" charset="-127"/>
              </a:rPr>
              <a:t>時間→ 산악 </a:t>
            </a:r>
            <a:r>
              <a:rPr lang="ko-KR" altLang="en-US" sz="2400" b="0" i="0" dirty="0" err="1">
                <a:solidFill>
                  <a:srgbClr val="333333"/>
                </a:solidFill>
                <a:effectLst/>
                <a:latin typeface="Batang" panose="02030600000101010101" pitchFamily="18" charset="-127"/>
                <a:ea typeface="Batang" panose="02030600000101010101" pitchFamily="18" charset="-127"/>
              </a:rPr>
              <a:t>트램</a:t>
            </a:r>
            <a:r>
              <a:rPr lang="en-US" altLang="ko-KR" sz="2400" b="0" i="0" dirty="0">
                <a:solidFill>
                  <a:srgbClr val="333333"/>
                </a:solidFill>
                <a:effectLst/>
                <a:latin typeface="Batang" panose="02030600000101010101" pitchFamily="18" charset="-127"/>
                <a:ea typeface="Batang" panose="02030600000101010101" pitchFamily="18" charset="-127"/>
              </a:rPr>
              <a:t>:</a:t>
            </a:r>
            <a:r>
              <a:rPr lang="ko-KR" altLang="en-US" sz="2400" b="0" i="0" dirty="0" err="1">
                <a:solidFill>
                  <a:srgbClr val="333333"/>
                </a:solidFill>
                <a:effectLst/>
                <a:latin typeface="Batang" panose="02030600000101010101" pitchFamily="18" charset="-127"/>
                <a:ea typeface="Batang" panose="02030600000101010101" pitchFamily="18" charset="-127"/>
              </a:rPr>
              <a:t>향도봉</a:t>
            </a:r>
            <a:r>
              <a:rPr lang="en-US" altLang="ko-KR" sz="2400" b="0" i="0" dirty="0">
                <a:solidFill>
                  <a:srgbClr val="333333"/>
                </a:solidFill>
                <a:effectLst/>
                <a:latin typeface="Batang" panose="02030600000101010101" pitchFamily="18" charset="-127"/>
                <a:ea typeface="Batang" panose="02030600000101010101" pitchFamily="18" charset="-127"/>
              </a:rPr>
              <a:t>(</a:t>
            </a:r>
            <a:r>
              <a:rPr lang="ko-KR" altLang="en-US" sz="2400" b="0" i="0" dirty="0">
                <a:solidFill>
                  <a:srgbClr val="333333"/>
                </a:solidFill>
                <a:effectLst/>
                <a:latin typeface="Batang" panose="02030600000101010101" pitchFamily="18" charset="-127"/>
                <a:ea typeface="Batang" panose="02030600000101010101" pitchFamily="18" charset="-127"/>
              </a:rPr>
              <a:t>嚮導峯</a:t>
            </a:r>
            <a:r>
              <a:rPr lang="en-US" altLang="ko-KR" sz="2400" b="0" i="0" dirty="0">
                <a:solidFill>
                  <a:srgbClr val="333333"/>
                </a:solidFill>
                <a:effectLst/>
                <a:latin typeface="Batang" panose="02030600000101010101" pitchFamily="18" charset="-127"/>
                <a:ea typeface="Batang" panose="02030600000101010101" pitchFamily="18" charset="-127"/>
              </a:rPr>
              <a:t>)(</a:t>
            </a:r>
            <a:r>
              <a:rPr lang="ko-KR" altLang="en-US" sz="2400" b="0" i="0" dirty="0" err="1">
                <a:solidFill>
                  <a:srgbClr val="333333"/>
                </a:solidFill>
                <a:effectLst/>
                <a:latin typeface="Batang" panose="02030600000101010101" pitchFamily="18" charset="-127"/>
                <a:ea typeface="Batang" panose="02030600000101010101" pitchFamily="18" charset="-127"/>
              </a:rPr>
              <a:t>향도봉호</a:t>
            </a:r>
            <a:r>
              <a:rPr lang="en-US" altLang="ko-KR" sz="2400" b="0" i="0" dirty="0">
                <a:solidFill>
                  <a:srgbClr val="333333"/>
                </a:solidFill>
                <a:effectLst/>
                <a:latin typeface="Batang" panose="02030600000101010101" pitchFamily="18" charset="-127"/>
                <a:ea typeface="Batang" panose="02030600000101010101" pitchFamily="18" charset="-127"/>
              </a:rPr>
              <a:t>)→ 1.2 km</a:t>
            </a:r>
          </a:p>
          <a:p>
            <a:pPr>
              <a:lnSpc>
                <a:spcPts val="2880"/>
              </a:lnSpc>
            </a:pPr>
            <a:r>
              <a:rPr lang="ko-KR" altLang="en-US" sz="2400" b="0" i="0" dirty="0" err="1">
                <a:solidFill>
                  <a:srgbClr val="333333"/>
                </a:solidFill>
                <a:effectLst/>
                <a:latin typeface="Batang" panose="02030600000101010101" pitchFamily="18" charset="-127"/>
                <a:ea typeface="Batang" panose="02030600000101010101" pitchFamily="18" charset="-127"/>
              </a:rPr>
              <a:t>장군봉</a:t>
            </a:r>
            <a:r>
              <a:rPr lang="en-US" altLang="ko-KR" sz="2400" b="0" i="0" dirty="0">
                <a:solidFill>
                  <a:srgbClr val="333333"/>
                </a:solidFill>
                <a:effectLst/>
                <a:latin typeface="Batang" panose="02030600000101010101" pitchFamily="18" charset="-127"/>
                <a:ea typeface="Batang" panose="02030600000101010101" pitchFamily="18" charset="-127"/>
              </a:rPr>
              <a:t>(</a:t>
            </a:r>
            <a:r>
              <a:rPr lang="ko-KR" altLang="en-US" sz="2400" b="0" i="0" dirty="0">
                <a:solidFill>
                  <a:srgbClr val="333333"/>
                </a:solidFill>
                <a:effectLst/>
                <a:latin typeface="Batang" panose="02030600000101010101" pitchFamily="18" charset="-127"/>
                <a:ea typeface="Batang" panose="02030600000101010101" pitchFamily="18" charset="-127"/>
              </a:rPr>
              <a:t>將軍峰</a:t>
            </a:r>
            <a:r>
              <a:rPr lang="en-US" altLang="ko-KR" sz="2400" b="0" i="0" dirty="0">
                <a:solidFill>
                  <a:srgbClr val="333333"/>
                </a:solidFill>
                <a:effectLst/>
                <a:latin typeface="Batang" panose="02030600000101010101" pitchFamily="18" charset="-127"/>
                <a:ea typeface="Batang" panose="02030600000101010101" pitchFamily="18" charset="-127"/>
              </a:rPr>
              <a:t>)→</a:t>
            </a:r>
            <a:r>
              <a:rPr lang="ko-KR" altLang="en-US" sz="2400" b="0" i="0" dirty="0">
                <a:solidFill>
                  <a:srgbClr val="333333"/>
                </a:solidFill>
                <a:effectLst/>
                <a:latin typeface="Batang" panose="02030600000101010101" pitchFamily="18" charset="-127"/>
                <a:ea typeface="Batang" panose="02030600000101010101" pitchFamily="18" charset="-127"/>
              </a:rPr>
              <a:t>도보</a:t>
            </a:r>
            <a:r>
              <a:rPr lang="en-US" altLang="ko-KR" sz="2400" b="0" i="0" dirty="0">
                <a:solidFill>
                  <a:srgbClr val="333333"/>
                </a:solidFill>
                <a:effectLst/>
                <a:latin typeface="Batang" panose="02030600000101010101" pitchFamily="18" charset="-127"/>
                <a:ea typeface="Batang" panose="02030600000101010101" pitchFamily="18" charset="-127"/>
              </a:rPr>
              <a:t>10</a:t>
            </a:r>
            <a:r>
              <a:rPr lang="ko-KR" altLang="en-US" sz="2400" b="0" i="0" dirty="0">
                <a:solidFill>
                  <a:srgbClr val="333333"/>
                </a:solidFill>
                <a:effectLst/>
                <a:latin typeface="Batang" panose="02030600000101010101" pitchFamily="18" charset="-127"/>
                <a:ea typeface="Batang" panose="02030600000101010101" pitchFamily="18" charset="-127"/>
              </a:rPr>
              <a:t>분 도보→ </a:t>
            </a:r>
            <a:r>
              <a:rPr lang="en-US" altLang="ko-KR" sz="2400" b="0" i="0" dirty="0">
                <a:solidFill>
                  <a:srgbClr val="333333"/>
                </a:solidFill>
                <a:effectLst/>
                <a:latin typeface="Batang" panose="02030600000101010101" pitchFamily="18" charset="-127"/>
                <a:ea typeface="Batang" panose="02030600000101010101" pitchFamily="18" charset="-127"/>
              </a:rPr>
              <a:t>1.3 km </a:t>
            </a:r>
            <a:r>
              <a:rPr lang="ko-KR" altLang="en-US" sz="2400" b="0" i="0" dirty="0">
                <a:solidFill>
                  <a:srgbClr val="333333"/>
                </a:solidFill>
                <a:effectLst/>
                <a:latin typeface="Batang" panose="02030600000101010101" pitchFamily="18" charset="-127"/>
                <a:ea typeface="Batang" panose="02030600000101010101" pitchFamily="18" charset="-127"/>
              </a:rPr>
              <a:t>길이의 케이블카</a:t>
            </a:r>
            <a:r>
              <a:rPr lang="en-US" altLang="ko-KR" sz="2400" b="0" i="0" dirty="0">
                <a:solidFill>
                  <a:srgbClr val="333333"/>
                </a:solidFill>
                <a:effectLst/>
                <a:latin typeface="Batang" panose="02030600000101010101" pitchFamily="18" charset="-127"/>
                <a:ea typeface="Batang" panose="02030600000101010101" pitchFamily="18" charset="-127"/>
              </a:rPr>
              <a:t>(</a:t>
            </a:r>
            <a:r>
              <a:rPr lang="ko-KR" altLang="en-US" sz="2400" b="0" i="0" dirty="0">
                <a:solidFill>
                  <a:srgbClr val="333333"/>
                </a:solidFill>
                <a:effectLst/>
                <a:latin typeface="Batang" panose="02030600000101010101" pitchFamily="18" charset="-127"/>
                <a:ea typeface="Batang" panose="02030600000101010101" pitchFamily="18" charset="-127"/>
              </a:rPr>
              <a:t>문화어</a:t>
            </a:r>
            <a:r>
              <a:rPr lang="en-US" altLang="ko-KR" sz="2400" b="0" i="0" dirty="0">
                <a:solidFill>
                  <a:srgbClr val="333333"/>
                </a:solidFill>
                <a:effectLst/>
                <a:latin typeface="Batang" panose="02030600000101010101" pitchFamily="18" charset="-127"/>
                <a:ea typeface="Batang" panose="02030600000101010101" pitchFamily="18" charset="-127"/>
              </a:rPr>
              <a:t>: </a:t>
            </a:r>
            <a:r>
              <a:rPr lang="ko-KR" altLang="en-US" sz="2400" b="0" i="0" dirty="0" err="1">
                <a:solidFill>
                  <a:srgbClr val="333333"/>
                </a:solidFill>
                <a:effectLst/>
                <a:latin typeface="Batang" panose="02030600000101010101" pitchFamily="18" charset="-127"/>
                <a:ea typeface="Batang" panose="02030600000101010101" pitchFamily="18" charset="-127"/>
              </a:rPr>
              <a:t>공중려객삭도</a:t>
            </a:r>
            <a:r>
              <a:rPr lang="en-US" altLang="ko-KR" sz="2400" b="0" i="0" dirty="0">
                <a:solidFill>
                  <a:srgbClr val="333333"/>
                </a:solidFill>
                <a:effectLst/>
                <a:latin typeface="Batang" panose="02030600000101010101" pitchFamily="18" charset="-127"/>
                <a:ea typeface="Batang" panose="02030600000101010101" pitchFamily="18" charset="-127"/>
              </a:rPr>
              <a:t>)</a:t>
            </a:r>
            <a:endParaRPr kumimoji="1" lang="ja-JP" altLang="en-US" sz="2400" dirty="0">
              <a:latin typeface="Batang" panose="02030600000101010101" pitchFamily="18" charset="-127"/>
              <a:ea typeface="Batang" panose="02030600000101010101" pitchFamily="18" charset="-127"/>
            </a:endParaRPr>
          </a:p>
        </p:txBody>
      </p:sp>
      <p:sp>
        <p:nvSpPr>
          <p:cNvPr id="11" name="四角形: 角を丸くする 10">
            <a:extLst>
              <a:ext uri="{FF2B5EF4-FFF2-40B4-BE49-F238E27FC236}">
                <a16:creationId xmlns:a16="http://schemas.microsoft.com/office/drawing/2014/main" id="{43E2A9C2-EB10-4DDA-AC70-771997CFF9A1}"/>
              </a:ext>
            </a:extLst>
          </p:cNvPr>
          <p:cNvSpPr/>
          <p:nvPr/>
        </p:nvSpPr>
        <p:spPr>
          <a:xfrm>
            <a:off x="9332593" y="397365"/>
            <a:ext cx="2583180" cy="81153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2800" b="0" i="0" dirty="0" err="1">
                <a:solidFill>
                  <a:srgbClr val="202124"/>
                </a:solidFill>
                <a:effectLst/>
                <a:latin typeface="Google Sans"/>
              </a:rPr>
              <a:t>갑무경비도로</a:t>
            </a:r>
            <a:endParaRPr kumimoji="1" lang="ja-JP" altLang="en-US" sz="2800" dirty="0"/>
          </a:p>
        </p:txBody>
      </p:sp>
    </p:spTree>
    <p:extLst>
      <p:ext uri="{BB962C8B-B14F-4D97-AF65-F5344CB8AC3E}">
        <p14:creationId xmlns:p14="http://schemas.microsoft.com/office/powerpoint/2010/main" val="21230633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7A6067B-C0AF-4EAE-B13C-E42CD4D8FA1B}"/>
              </a:ext>
            </a:extLst>
          </p:cNvPr>
          <p:cNvPicPr>
            <a:picLocks noChangeAspect="1"/>
          </p:cNvPicPr>
          <p:nvPr/>
        </p:nvPicPr>
        <p:blipFill>
          <a:blip r:embed="rId2"/>
          <a:stretch>
            <a:fillRect/>
          </a:stretch>
        </p:blipFill>
        <p:spPr>
          <a:xfrm>
            <a:off x="100070" y="842790"/>
            <a:ext cx="11991860" cy="6015210"/>
          </a:xfrm>
          <a:prstGeom prst="rect">
            <a:avLst/>
          </a:prstGeom>
        </p:spPr>
      </p:pic>
      <p:sp>
        <p:nvSpPr>
          <p:cNvPr id="5" name="四角形: 角を丸くする 4">
            <a:extLst>
              <a:ext uri="{FF2B5EF4-FFF2-40B4-BE49-F238E27FC236}">
                <a16:creationId xmlns:a16="http://schemas.microsoft.com/office/drawing/2014/main" id="{D9D046FB-3B78-4C91-BA74-539540C49760}"/>
              </a:ext>
            </a:extLst>
          </p:cNvPr>
          <p:cNvSpPr/>
          <p:nvPr/>
        </p:nvSpPr>
        <p:spPr>
          <a:xfrm>
            <a:off x="276227" y="137160"/>
            <a:ext cx="3792853" cy="773240"/>
          </a:xfrm>
          <a:prstGeom prst="roundRect">
            <a:avLst/>
          </a:prstGeom>
          <a:ln w="38100">
            <a:solidFill>
              <a:schemeClr val="accent6">
                <a:lumMod val="40000"/>
                <a:lumOff val="60000"/>
              </a:schemeClr>
            </a:solid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ko-KR" altLang="en-US" sz="3600" b="1" dirty="0">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백두산</a:t>
            </a:r>
            <a:r>
              <a:rPr lang="en-US" altLang="ko-KR" sz="3600" b="1" dirty="0">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a:t>
            </a:r>
            <a:r>
              <a:rPr lang="ko-KR" altLang="en-US" sz="3600" b="1" dirty="0">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白頭山</a:t>
            </a:r>
            <a:r>
              <a:rPr lang="en-US" altLang="ko-KR" sz="3600" b="1" dirty="0">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a:t>
            </a:r>
            <a:endParaRPr lang="en-US" altLang="ko-KR" sz="3600" b="1" dirty="0">
              <a:solidFill>
                <a:schemeClr val="accent6">
                  <a:lumMod val="20000"/>
                  <a:lumOff val="8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7" name="四角形: 角を丸くする 6">
            <a:extLst>
              <a:ext uri="{FF2B5EF4-FFF2-40B4-BE49-F238E27FC236}">
                <a16:creationId xmlns:a16="http://schemas.microsoft.com/office/drawing/2014/main" id="{69CC1349-10AC-4B35-A418-2803547055A5}"/>
              </a:ext>
            </a:extLst>
          </p:cNvPr>
          <p:cNvSpPr/>
          <p:nvPr/>
        </p:nvSpPr>
        <p:spPr>
          <a:xfrm>
            <a:off x="4274820" y="5689455"/>
            <a:ext cx="2583180" cy="81153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0" i="0" dirty="0">
                <a:solidFill>
                  <a:srgbClr val="202124"/>
                </a:solidFill>
                <a:effectLst/>
                <a:latin typeface="Google Sans"/>
              </a:rPr>
              <a:t>三池淵</a:t>
            </a:r>
            <a:r>
              <a:rPr lang="ja-JP" altLang="en-US" sz="2800" dirty="0">
                <a:solidFill>
                  <a:srgbClr val="202124"/>
                </a:solidFill>
                <a:latin typeface="Google Sans"/>
              </a:rPr>
              <a:t>空港</a:t>
            </a:r>
            <a:endParaRPr kumimoji="1" lang="ja-JP" altLang="en-US" sz="2800" dirty="0"/>
          </a:p>
        </p:txBody>
      </p:sp>
    </p:spTree>
    <p:extLst>
      <p:ext uri="{BB962C8B-B14F-4D97-AF65-F5344CB8AC3E}">
        <p14:creationId xmlns:p14="http://schemas.microsoft.com/office/powerpoint/2010/main" val="1596716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21BE35A4-BD5E-44FA-B80A-7EE7A8231BD1}"/>
              </a:ext>
            </a:extLst>
          </p:cNvPr>
          <p:cNvSpPr/>
          <p:nvPr/>
        </p:nvSpPr>
        <p:spPr>
          <a:xfrm>
            <a:off x="49531" y="173370"/>
            <a:ext cx="5219700" cy="773240"/>
          </a:xfrm>
          <a:prstGeom prst="roundRect">
            <a:avLst/>
          </a:prstGeom>
          <a:ln w="38100">
            <a:solidFill>
              <a:schemeClr val="accent6">
                <a:lumMod val="40000"/>
                <a:lumOff val="60000"/>
              </a:schemeClr>
            </a:solid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algn="ctr">
              <a:defRPr/>
            </a:pPr>
            <a:r>
              <a:rPr lang="ko-KR" altLang="en-US" sz="3600" b="1" kern="0" dirty="0">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 </a:t>
            </a:r>
            <a:r>
              <a:rPr lang="en-US" altLang="ko-KR" sz="3600" b="1" kern="0" dirty="0">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7.</a:t>
            </a:r>
            <a:r>
              <a:rPr lang="ko-KR" altLang="en-US" sz="3600" b="1" kern="0" dirty="0">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평양관광</a:t>
            </a:r>
            <a:r>
              <a:rPr lang="ja-JP" altLang="ja-JP" sz="3200" b="1" kern="100" dirty="0">
                <a:solidFill>
                  <a:schemeClr val="bg1"/>
                </a:solidFill>
                <a:effectLst/>
                <a:latin typeface="HG丸ｺﾞｼｯｸM-PRO" panose="020F0600000000000000" pitchFamily="50" charset="-128"/>
                <a:ea typeface="HG丸ｺﾞｼｯｸM-PRO" panose="020F0600000000000000" pitchFamily="50" charset="-128"/>
                <a:cs typeface="Batang" panose="02030600000101010101" pitchFamily="18" charset="-127"/>
              </a:rPr>
              <a:t>（平壌観光）</a:t>
            </a:r>
            <a:endParaRPr lang="ja-JP" altLang="ja-JP" sz="3200" kern="100" dirty="0">
              <a:solidFill>
                <a:schemeClr val="bg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ko-KR" sz="3600" b="1" i="0" strike="noStrike" kern="1200" cap="none" spc="0" normalizeH="0" baseline="0" noProof="0" dirty="0">
              <a:ln>
                <a:noFill/>
              </a:ln>
              <a:solidFill>
                <a:schemeClr val="accent6">
                  <a:lumMod val="20000"/>
                  <a:lumOff val="80000"/>
                </a:schemeClr>
              </a:solidFill>
              <a:effectLst>
                <a:outerShdw blurRad="38100" dist="38100" dir="2700000" algn="tl">
                  <a:srgbClr val="000000">
                    <a:alpha val="43137"/>
                  </a:srgbClr>
                </a:outerShdw>
              </a:effectLst>
              <a:uLnTx/>
              <a:uFillTx/>
              <a:latin typeface="HG丸ｺﾞｼｯｸM-PRO" panose="020F0600000000000000" pitchFamily="50" charset="-128"/>
              <a:ea typeface="HG丸ｺﾞｼｯｸM-PRO" panose="020F0600000000000000" pitchFamily="50" charset="-128"/>
            </a:endParaRPr>
          </a:p>
        </p:txBody>
      </p:sp>
      <p:sp>
        <p:nvSpPr>
          <p:cNvPr id="10" name="テキスト ボックス 9">
            <a:extLst>
              <a:ext uri="{FF2B5EF4-FFF2-40B4-BE49-F238E27FC236}">
                <a16:creationId xmlns:a16="http://schemas.microsoft.com/office/drawing/2014/main" id="{E4C58D34-4FC9-4E5F-AD78-6B1490B924AF}"/>
              </a:ext>
            </a:extLst>
          </p:cNvPr>
          <p:cNvSpPr txBox="1"/>
          <p:nvPr/>
        </p:nvSpPr>
        <p:spPr>
          <a:xfrm>
            <a:off x="1341121" y="1052319"/>
            <a:ext cx="7594600" cy="5632311"/>
          </a:xfrm>
          <a:prstGeom prst="rect">
            <a:avLst/>
          </a:prstGeom>
          <a:noFill/>
        </p:spPr>
        <p:txBody>
          <a:bodyPr wrap="square" rtlCol="0">
            <a:spAutoFit/>
          </a:bodyPr>
          <a:lstStyle/>
          <a:p>
            <a:pPr>
              <a:lnSpc>
                <a:spcPts val="2700"/>
              </a:lnSpc>
            </a:pPr>
            <a:r>
              <a:rPr kumimoji="1" lang="ja-JP" altLang="en-US" sz="2500" dirty="0">
                <a:latin typeface="ＭＳ 明朝" panose="02020609040205080304" pitchFamily="17" charset="-128"/>
                <a:ea typeface="ＭＳ 明朝" panose="02020609040205080304" pitchFamily="17" charset="-128"/>
              </a:rPr>
              <a:t>① </a:t>
            </a:r>
            <a:r>
              <a:rPr lang="ja-JP" altLang="ja-JP" sz="2500" dirty="0">
                <a:solidFill>
                  <a:srgbClr val="202122"/>
                </a:solidFill>
                <a:effectLst/>
                <a:latin typeface="ＭＳ 明朝" panose="02020609040205080304" pitchFamily="17" charset="-128"/>
                <a:ea typeface="ＭＳ 明朝" panose="02020609040205080304" pitchFamily="17" charset="-128"/>
                <a:cs typeface="Batang" panose="02030600000101010101" pitchFamily="18" charset="-127"/>
              </a:rPr>
              <a:t>평양산원</a:t>
            </a:r>
            <a:r>
              <a:rPr lang="en-US" altLang="ja-JP" sz="2500" dirty="0">
                <a:solidFill>
                  <a:srgbClr val="202122"/>
                </a:solidFill>
                <a:effectLst/>
                <a:latin typeface="ＭＳ 明朝" panose="02020609040205080304" pitchFamily="17" charset="-128"/>
                <a:ea typeface="ＭＳ 明朝" panose="02020609040205080304" pitchFamily="17" charset="-128"/>
                <a:cs typeface="Batang" panose="02030600000101010101" pitchFamily="18" charset="-127"/>
              </a:rPr>
              <a:t>(</a:t>
            </a:r>
            <a:r>
              <a:rPr lang="ja-JP" altLang="ja-JP" sz="2500" dirty="0">
                <a:solidFill>
                  <a:srgbClr val="202122"/>
                </a:solidFill>
                <a:effectLst/>
                <a:latin typeface="ＭＳ 明朝" panose="02020609040205080304" pitchFamily="17" charset="-128"/>
                <a:ea typeface="ＭＳ 明朝" panose="02020609040205080304" pitchFamily="17" charset="-128"/>
                <a:cs typeface="Batang" panose="02030600000101010101" pitchFamily="18" charset="-127"/>
              </a:rPr>
              <a:t>平壤</a:t>
            </a:r>
            <a:r>
              <a:rPr lang="ja-JP" altLang="ja-JP" sz="2500" dirty="0">
                <a:solidFill>
                  <a:srgbClr val="202122"/>
                </a:solidFill>
                <a:effectLst/>
                <a:latin typeface="ＭＳ 明朝" panose="02020609040205080304" pitchFamily="17" charset="-128"/>
                <a:ea typeface="ＭＳ 明朝" panose="02020609040205080304" pitchFamily="17" charset="-128"/>
                <a:cs typeface="New Gulim" panose="02030600000101010101" pitchFamily="18" charset="-127"/>
              </a:rPr>
              <a:t>產</a:t>
            </a:r>
            <a:r>
              <a:rPr lang="ja-JP" altLang="ja-JP" sz="2500" dirty="0">
                <a:solidFill>
                  <a:srgbClr val="202122"/>
                </a:solidFill>
                <a:effectLst/>
                <a:latin typeface="ＭＳ 明朝" panose="02020609040205080304" pitchFamily="17" charset="-128"/>
                <a:ea typeface="ＭＳ 明朝" panose="02020609040205080304" pitchFamily="17" charset="-128"/>
                <a:cs typeface="Batang" panose="02030600000101010101" pitchFamily="18" charset="-127"/>
              </a:rPr>
              <a:t>院</a:t>
            </a:r>
            <a:r>
              <a:rPr lang="en-US" altLang="ja-JP" sz="2500" dirty="0">
                <a:solidFill>
                  <a:srgbClr val="202122"/>
                </a:solidFill>
                <a:effectLst/>
                <a:latin typeface="ＭＳ 明朝" panose="02020609040205080304" pitchFamily="17" charset="-128"/>
                <a:ea typeface="ＭＳ 明朝" panose="02020609040205080304" pitchFamily="17" charset="-128"/>
                <a:cs typeface="Batang" panose="02030600000101010101" pitchFamily="18" charset="-127"/>
              </a:rPr>
              <a:t>)</a:t>
            </a:r>
          </a:p>
          <a:p>
            <a:pPr>
              <a:lnSpc>
                <a:spcPts val="2700"/>
              </a:lnSpc>
            </a:pPr>
            <a:r>
              <a:rPr kumimoji="1" lang="ja-JP" altLang="en-US" sz="2500" dirty="0">
                <a:solidFill>
                  <a:srgbClr val="202122"/>
                </a:solidFill>
                <a:latin typeface="ＭＳ 明朝" panose="02020609040205080304" pitchFamily="17" charset="-128"/>
                <a:ea typeface="ＭＳ 明朝" panose="02020609040205080304" pitchFamily="17" charset="-128"/>
              </a:rPr>
              <a:t>②</a:t>
            </a:r>
            <a:r>
              <a:rPr lang="ko-KR" altLang="ja-JP" sz="2500" kern="100" dirty="0">
                <a:effectLst/>
                <a:latin typeface="ＭＳ 明朝" panose="02020609040205080304" pitchFamily="17" charset="-128"/>
                <a:ea typeface="210 Gulim 030" panose="02020603020101020101" pitchFamily="18" charset="-127"/>
                <a:cs typeface="Batang" panose="02030600000101010101" pitchFamily="18" charset="-127"/>
              </a:rPr>
              <a:t> </a:t>
            </a:r>
            <a:r>
              <a:rPr lang="ko-KR" altLang="ja-JP" sz="2500" kern="100" dirty="0">
                <a:effectLst/>
                <a:latin typeface="ＭＳ 明朝" panose="02020609040205080304" pitchFamily="17" charset="-128"/>
                <a:ea typeface="Batang" panose="02030600000101010101" pitchFamily="18" charset="-127"/>
                <a:cs typeface="Batang" panose="02030600000101010101" pitchFamily="18" charset="-127"/>
              </a:rPr>
              <a:t>주체사상탑</a:t>
            </a:r>
            <a:r>
              <a:rPr lang="en-US" altLang="ko-KR" sz="2500" kern="100" dirty="0">
                <a:effectLst/>
                <a:latin typeface="ＭＳ 明朝" panose="02020609040205080304" pitchFamily="17" charset="-128"/>
                <a:ea typeface="ＭＳ 明朝" panose="02020609040205080304" pitchFamily="17" charset="-128"/>
                <a:cs typeface="Batang" panose="02030600000101010101" pitchFamily="18" charset="-127"/>
              </a:rPr>
              <a:t>(</a:t>
            </a:r>
            <a:r>
              <a:rPr lang="ko-KR" altLang="ja-JP" sz="2500" kern="100" dirty="0">
                <a:effectLst/>
                <a:latin typeface="ＭＳ 明朝" panose="02020609040205080304" pitchFamily="17" charset="-128"/>
                <a:ea typeface="210 Gulim 030" panose="02020603020101020101" pitchFamily="18" charset="-127"/>
                <a:cs typeface="Batang" panose="02030600000101010101" pitchFamily="18" charset="-127"/>
              </a:rPr>
              <a:t>主體思想塔</a:t>
            </a:r>
            <a:r>
              <a:rPr lang="en-US" altLang="ko-KR" sz="2500" kern="100" dirty="0">
                <a:effectLst/>
                <a:latin typeface="ＭＳ 明朝" panose="02020609040205080304" pitchFamily="17" charset="-128"/>
                <a:ea typeface="210 Gulim 030" panose="02020603020101020101" pitchFamily="18" charset="-127"/>
                <a:cs typeface="Batang" panose="02030600000101010101" pitchFamily="18" charset="-127"/>
              </a:rPr>
              <a:t>)</a:t>
            </a:r>
            <a:endParaRPr lang="ja-JP" altLang="ja-JP" sz="2500" kern="100" dirty="0">
              <a:effectLst/>
              <a:latin typeface="ＭＳ 明朝" panose="02020609040205080304" pitchFamily="17" charset="-128"/>
              <a:ea typeface="ＭＳ 明朝" panose="02020609040205080304" pitchFamily="17" charset="-128"/>
              <a:cs typeface="Times New Roman" panose="02020603050405020304" pitchFamily="18" charset="0"/>
            </a:endParaRPr>
          </a:p>
          <a:p>
            <a:pPr>
              <a:lnSpc>
                <a:spcPts val="2700"/>
              </a:lnSpc>
            </a:pPr>
            <a:r>
              <a:rPr kumimoji="1" lang="ja-JP" altLang="en-US" sz="2500" dirty="0">
                <a:latin typeface="ＭＳ 明朝" panose="02020609040205080304" pitchFamily="17" charset="-128"/>
                <a:ea typeface="ＭＳ 明朝" panose="02020609040205080304" pitchFamily="17" charset="-128"/>
              </a:rPr>
              <a:t>③ </a:t>
            </a:r>
            <a:r>
              <a:rPr kumimoji="1" lang="ko-KR" altLang="en-US" sz="2500" dirty="0">
                <a:latin typeface="ＭＳ 明朝" panose="02020609040205080304" pitchFamily="17" charset="-128"/>
                <a:ea typeface="ＭＳ 明朝" panose="02020609040205080304" pitchFamily="17" charset="-128"/>
              </a:rPr>
              <a:t>양각도국제호텔</a:t>
            </a:r>
            <a:r>
              <a:rPr kumimoji="1" lang="en-US" altLang="ko-KR" sz="2500" dirty="0">
                <a:latin typeface="ＭＳ 明朝" panose="02020609040205080304" pitchFamily="17" charset="-128"/>
                <a:ea typeface="ＭＳ 明朝" panose="02020609040205080304" pitchFamily="17" charset="-128"/>
              </a:rPr>
              <a:t>(</a:t>
            </a:r>
            <a:r>
              <a:rPr kumimoji="1" lang="ko-KR" altLang="en-US" sz="2500" dirty="0">
                <a:latin typeface="ＭＳ 明朝" panose="02020609040205080304" pitchFamily="17" charset="-128"/>
                <a:ea typeface="ＭＳ 明朝" panose="02020609040205080304" pitchFamily="17" charset="-128"/>
              </a:rPr>
              <a:t>羊角島國際飯店</a:t>
            </a:r>
            <a:r>
              <a:rPr kumimoji="1" lang="en-US" altLang="ko-KR" sz="2500" dirty="0">
                <a:latin typeface="ＭＳ 明朝" panose="02020609040205080304" pitchFamily="17" charset="-128"/>
                <a:ea typeface="ＭＳ 明朝" panose="02020609040205080304" pitchFamily="17" charset="-128"/>
              </a:rPr>
              <a:t>)</a:t>
            </a:r>
          </a:p>
          <a:p>
            <a:pPr>
              <a:lnSpc>
                <a:spcPts val="2700"/>
              </a:lnSpc>
            </a:pPr>
            <a:r>
              <a:rPr kumimoji="1" lang="ko-KR" altLang="en-US" sz="2500" dirty="0">
                <a:latin typeface="ＭＳ 明朝" panose="02020609040205080304" pitchFamily="17" charset="-128"/>
                <a:ea typeface="ＭＳ 明朝" panose="02020609040205080304" pitchFamily="17" charset="-128"/>
              </a:rPr>
              <a:t>④ 김일성종합대학</a:t>
            </a:r>
            <a:r>
              <a:rPr kumimoji="1" lang="en-US" altLang="ko-KR" sz="2500" dirty="0">
                <a:latin typeface="ＭＳ 明朝" panose="02020609040205080304" pitchFamily="17" charset="-128"/>
                <a:ea typeface="ＭＳ 明朝" panose="02020609040205080304" pitchFamily="17" charset="-128"/>
              </a:rPr>
              <a:t>(</a:t>
            </a:r>
            <a:r>
              <a:rPr kumimoji="1" lang="ko-KR" altLang="en-US" sz="2500" dirty="0">
                <a:latin typeface="ＭＳ 明朝" panose="02020609040205080304" pitchFamily="17" charset="-128"/>
                <a:ea typeface="ＭＳ 明朝" panose="02020609040205080304" pitchFamily="17" charset="-128"/>
              </a:rPr>
              <a:t>金日成綜合大學</a:t>
            </a:r>
            <a:r>
              <a:rPr kumimoji="1" lang="en-US" altLang="ko-KR" sz="2500" dirty="0">
                <a:latin typeface="ＭＳ 明朝" panose="02020609040205080304" pitchFamily="17" charset="-128"/>
                <a:ea typeface="ＭＳ 明朝" panose="02020609040205080304" pitchFamily="17" charset="-128"/>
              </a:rPr>
              <a:t>)</a:t>
            </a:r>
          </a:p>
          <a:p>
            <a:pPr>
              <a:lnSpc>
                <a:spcPts val="2700"/>
              </a:lnSpc>
            </a:pPr>
            <a:r>
              <a:rPr lang="ja-JP" altLang="en-US" sz="2500" dirty="0">
                <a:latin typeface="ＭＳ 明朝" panose="02020609040205080304" pitchFamily="17" charset="-128"/>
                <a:ea typeface="ＭＳ 明朝" panose="02020609040205080304" pitchFamily="17" charset="-128"/>
              </a:rPr>
              <a:t>⑤ </a:t>
            </a:r>
            <a:r>
              <a:rPr lang="ko-KR" altLang="en-US" sz="2500" dirty="0">
                <a:latin typeface="ＭＳ 明朝" panose="02020609040205080304" pitchFamily="17" charset="-128"/>
                <a:ea typeface="ＭＳ 明朝" panose="02020609040205080304" pitchFamily="17" charset="-128"/>
              </a:rPr>
              <a:t>개선문</a:t>
            </a:r>
            <a:r>
              <a:rPr lang="en-US" altLang="ko-KR" sz="2500" dirty="0">
                <a:latin typeface="ＭＳ 明朝" panose="02020609040205080304" pitchFamily="17" charset="-128"/>
                <a:ea typeface="ＭＳ 明朝" panose="02020609040205080304" pitchFamily="17" charset="-128"/>
              </a:rPr>
              <a:t>(</a:t>
            </a:r>
            <a:r>
              <a:rPr lang="ko-KR" altLang="en-US" sz="2500" dirty="0">
                <a:latin typeface="ＭＳ 明朝" panose="02020609040205080304" pitchFamily="17" charset="-128"/>
                <a:ea typeface="ＭＳ 明朝" panose="02020609040205080304" pitchFamily="17" charset="-128"/>
              </a:rPr>
              <a:t>凱旋門</a:t>
            </a:r>
            <a:r>
              <a:rPr lang="en-US" altLang="ko-KR" sz="2500" dirty="0">
                <a:latin typeface="ＭＳ 明朝" panose="02020609040205080304" pitchFamily="17" charset="-128"/>
                <a:ea typeface="ＭＳ 明朝" panose="02020609040205080304" pitchFamily="17" charset="-128"/>
              </a:rPr>
              <a:t>)</a:t>
            </a:r>
          </a:p>
          <a:p>
            <a:pPr>
              <a:lnSpc>
                <a:spcPts val="2700"/>
              </a:lnSpc>
            </a:pPr>
            <a:r>
              <a:rPr kumimoji="1" lang="ja-JP" altLang="en-US" sz="2500" dirty="0">
                <a:latin typeface="ＭＳ 明朝" panose="02020609040205080304" pitchFamily="17" charset="-128"/>
                <a:ea typeface="ＭＳ 明朝" panose="02020609040205080304" pitchFamily="17" charset="-128"/>
              </a:rPr>
              <a:t>⑥ </a:t>
            </a:r>
            <a:r>
              <a:rPr kumimoji="1" lang="ko-KR" altLang="en-US" sz="2500" dirty="0">
                <a:latin typeface="ＭＳ 明朝" panose="02020609040205080304" pitchFamily="17" charset="-128"/>
                <a:ea typeface="ＭＳ 明朝" panose="02020609040205080304" pitchFamily="17" charset="-128"/>
              </a:rPr>
              <a:t>모란봉</a:t>
            </a:r>
            <a:r>
              <a:rPr kumimoji="1" lang="en-US" altLang="ko-KR" sz="2500" dirty="0">
                <a:latin typeface="ＭＳ 明朝" panose="02020609040205080304" pitchFamily="17" charset="-128"/>
                <a:ea typeface="ＭＳ 明朝" panose="02020609040205080304" pitchFamily="17" charset="-128"/>
              </a:rPr>
              <a:t>(</a:t>
            </a:r>
            <a:r>
              <a:rPr kumimoji="1" lang="ko-KR" altLang="en-US" sz="2500" dirty="0">
                <a:latin typeface="ＭＳ 明朝" panose="02020609040205080304" pitchFamily="17" charset="-128"/>
                <a:ea typeface="ＭＳ 明朝" panose="02020609040205080304" pitchFamily="17" charset="-128"/>
              </a:rPr>
              <a:t>牡丹峰</a:t>
            </a:r>
            <a:r>
              <a:rPr kumimoji="1" lang="en-US" altLang="ko-KR" sz="2500" dirty="0">
                <a:latin typeface="ＭＳ 明朝" panose="02020609040205080304" pitchFamily="17" charset="-128"/>
                <a:ea typeface="ＭＳ 明朝" panose="02020609040205080304" pitchFamily="17" charset="-128"/>
              </a:rPr>
              <a:t>)</a:t>
            </a:r>
          </a:p>
          <a:p>
            <a:pPr>
              <a:lnSpc>
                <a:spcPts val="2700"/>
              </a:lnSpc>
            </a:pPr>
            <a:r>
              <a:rPr lang="ja-JP" altLang="en-US" sz="2500" dirty="0">
                <a:latin typeface="ＭＳ 明朝" panose="02020609040205080304" pitchFamily="17" charset="-128"/>
                <a:ea typeface="ＭＳ 明朝" panose="02020609040205080304" pitchFamily="17" charset="-128"/>
              </a:rPr>
              <a:t>⑦ </a:t>
            </a:r>
            <a:r>
              <a:rPr lang="ko-KR" altLang="en-US" sz="2500" dirty="0">
                <a:latin typeface="ＭＳ 明朝" panose="02020609040205080304" pitchFamily="17" charset="-128"/>
                <a:ea typeface="ＭＳ 明朝" panose="02020609040205080304" pitchFamily="17" charset="-128"/>
              </a:rPr>
              <a:t>옥류관</a:t>
            </a:r>
            <a:r>
              <a:rPr lang="en-US" altLang="ko-KR" sz="2500" dirty="0">
                <a:latin typeface="ＭＳ 明朝" panose="02020609040205080304" pitchFamily="17" charset="-128"/>
                <a:ea typeface="ＭＳ 明朝" panose="02020609040205080304" pitchFamily="17" charset="-128"/>
              </a:rPr>
              <a:t>(</a:t>
            </a:r>
            <a:r>
              <a:rPr lang="ko-KR" altLang="en-US" sz="2500" dirty="0">
                <a:latin typeface="ＭＳ 明朝" panose="02020609040205080304" pitchFamily="17" charset="-128"/>
                <a:ea typeface="ＭＳ 明朝" panose="02020609040205080304" pitchFamily="17" charset="-128"/>
              </a:rPr>
              <a:t>玉流館</a:t>
            </a:r>
            <a:r>
              <a:rPr lang="en-US" altLang="ko-KR" sz="2500" dirty="0">
                <a:latin typeface="ＭＳ 明朝" panose="02020609040205080304" pitchFamily="17" charset="-128"/>
                <a:ea typeface="ＭＳ 明朝" panose="02020609040205080304" pitchFamily="17" charset="-128"/>
              </a:rPr>
              <a:t>)</a:t>
            </a:r>
          </a:p>
          <a:p>
            <a:pPr>
              <a:lnSpc>
                <a:spcPts val="2700"/>
              </a:lnSpc>
            </a:pPr>
            <a:r>
              <a:rPr kumimoji="1" lang="ja-JP" altLang="en-US" sz="2500" dirty="0">
                <a:latin typeface="ＭＳ 明朝" panose="02020609040205080304" pitchFamily="17" charset="-128"/>
                <a:ea typeface="ＭＳ 明朝" panose="02020609040205080304" pitchFamily="17" charset="-128"/>
              </a:rPr>
              <a:t>⑧ </a:t>
            </a:r>
            <a:r>
              <a:rPr kumimoji="1" lang="ko-KR" altLang="en-US" sz="2500" dirty="0">
                <a:latin typeface="ＭＳ 明朝" panose="02020609040205080304" pitchFamily="17" charset="-128"/>
                <a:ea typeface="ＭＳ 明朝" panose="02020609040205080304" pitchFamily="17" charset="-128"/>
              </a:rPr>
              <a:t>인민대학습당</a:t>
            </a:r>
            <a:r>
              <a:rPr kumimoji="1" lang="en-US" altLang="ko-KR" sz="2500" dirty="0">
                <a:latin typeface="ＭＳ 明朝" panose="02020609040205080304" pitchFamily="17" charset="-128"/>
                <a:ea typeface="ＭＳ 明朝" panose="02020609040205080304" pitchFamily="17" charset="-128"/>
              </a:rPr>
              <a:t>(</a:t>
            </a:r>
            <a:r>
              <a:rPr kumimoji="1" lang="zh-TW" altLang="en-US" sz="2500" dirty="0">
                <a:latin typeface="ＭＳ 明朝" panose="02020609040205080304" pitchFamily="17" charset="-128"/>
                <a:ea typeface="ＭＳ 明朝" panose="02020609040205080304" pitchFamily="17" charset="-128"/>
              </a:rPr>
              <a:t>人民大學習堂</a:t>
            </a:r>
            <a:r>
              <a:rPr kumimoji="1" lang="en-US" altLang="ko-KR" sz="2500" dirty="0">
                <a:latin typeface="ＭＳ 明朝" panose="02020609040205080304" pitchFamily="17" charset="-128"/>
                <a:ea typeface="ＭＳ 明朝" panose="02020609040205080304" pitchFamily="17" charset="-128"/>
              </a:rPr>
              <a:t>)</a:t>
            </a:r>
          </a:p>
          <a:p>
            <a:pPr>
              <a:lnSpc>
                <a:spcPts val="2700"/>
              </a:lnSpc>
            </a:pPr>
            <a:r>
              <a:rPr lang="ja-JP" altLang="en-US" sz="2500" dirty="0">
                <a:latin typeface="ＭＳ 明朝" panose="02020609040205080304" pitchFamily="17" charset="-128"/>
                <a:ea typeface="ＭＳ 明朝" panose="02020609040205080304" pitchFamily="17" charset="-128"/>
              </a:rPr>
              <a:t>⑨ </a:t>
            </a:r>
            <a:r>
              <a:rPr lang="ko-KR" altLang="en-US" sz="2500" dirty="0">
                <a:latin typeface="ＭＳ 明朝" panose="02020609040205080304" pitchFamily="17" charset="-128"/>
                <a:ea typeface="ＭＳ 明朝" panose="02020609040205080304" pitchFamily="17" charset="-128"/>
              </a:rPr>
              <a:t>김일성광장</a:t>
            </a:r>
            <a:r>
              <a:rPr lang="en-US" altLang="ko-KR" sz="2500" dirty="0">
                <a:latin typeface="ＭＳ 明朝" panose="02020609040205080304" pitchFamily="17" charset="-128"/>
                <a:ea typeface="ＭＳ 明朝" panose="02020609040205080304" pitchFamily="17" charset="-128"/>
              </a:rPr>
              <a:t>(</a:t>
            </a:r>
            <a:r>
              <a:rPr lang="ko-KR" altLang="en-US" sz="2500" dirty="0">
                <a:latin typeface="ＭＳ 明朝" panose="02020609040205080304" pitchFamily="17" charset="-128"/>
                <a:ea typeface="ＭＳ 明朝" panose="02020609040205080304" pitchFamily="17" charset="-128"/>
              </a:rPr>
              <a:t>金日成廣場</a:t>
            </a:r>
            <a:r>
              <a:rPr lang="en-US" altLang="ko-KR" sz="2500" dirty="0">
                <a:latin typeface="ＭＳ 明朝" panose="02020609040205080304" pitchFamily="17" charset="-128"/>
                <a:ea typeface="ＭＳ 明朝" panose="02020609040205080304" pitchFamily="17" charset="-128"/>
              </a:rPr>
              <a:t>)</a:t>
            </a:r>
          </a:p>
          <a:p>
            <a:pPr>
              <a:lnSpc>
                <a:spcPts val="2700"/>
              </a:lnSpc>
            </a:pPr>
            <a:r>
              <a:rPr lang="ja-JP" altLang="en-US" sz="2500" dirty="0">
                <a:latin typeface="ＭＳ 明朝" panose="02020609040205080304" pitchFamily="17" charset="-128"/>
                <a:ea typeface="ＭＳ 明朝" panose="02020609040205080304" pitchFamily="17" charset="-128"/>
              </a:rPr>
              <a:t>⑩ </a:t>
            </a:r>
            <a:r>
              <a:rPr lang="ko-KR" altLang="en-US" sz="2500" dirty="0" err="1">
                <a:latin typeface="ＭＳ 明朝" panose="02020609040205080304" pitchFamily="17" charset="-128"/>
                <a:ea typeface="ＭＳ 明朝" panose="02020609040205080304" pitchFamily="17" charset="-128"/>
              </a:rPr>
              <a:t>조선중앙력사박물관</a:t>
            </a:r>
            <a:r>
              <a:rPr lang="en-US" altLang="ko-KR" sz="2500" dirty="0">
                <a:latin typeface="ＭＳ 明朝" panose="02020609040205080304" pitchFamily="17" charset="-128"/>
                <a:ea typeface="ＭＳ 明朝" panose="02020609040205080304" pitchFamily="17" charset="-128"/>
              </a:rPr>
              <a:t>(</a:t>
            </a:r>
            <a:r>
              <a:rPr lang="ko-KR" altLang="en-US" sz="2500" dirty="0">
                <a:latin typeface="ＭＳ 明朝" panose="02020609040205080304" pitchFamily="17" charset="-128"/>
                <a:ea typeface="ＭＳ 明朝" panose="02020609040205080304" pitchFamily="17" charset="-128"/>
              </a:rPr>
              <a:t>朝鮮中央歷史博物館</a:t>
            </a:r>
            <a:r>
              <a:rPr lang="en-US" altLang="ko-KR" sz="2500" dirty="0">
                <a:latin typeface="ＭＳ 明朝" panose="02020609040205080304" pitchFamily="17" charset="-128"/>
                <a:ea typeface="ＭＳ 明朝" panose="02020609040205080304" pitchFamily="17" charset="-128"/>
              </a:rPr>
              <a:t>)</a:t>
            </a:r>
          </a:p>
          <a:p>
            <a:pPr>
              <a:lnSpc>
                <a:spcPts val="2700"/>
              </a:lnSpc>
            </a:pPr>
            <a:r>
              <a:rPr lang="ja-JP" altLang="en-US" sz="2500" dirty="0">
                <a:latin typeface="ＭＳ 明朝" panose="02020609040205080304" pitchFamily="17" charset="-128"/>
                <a:ea typeface="ＭＳ 明朝" panose="02020609040205080304" pitchFamily="17" charset="-128"/>
              </a:rPr>
              <a:t>⑪ </a:t>
            </a:r>
            <a:r>
              <a:rPr lang="ko-KR" altLang="en-US" sz="2500" dirty="0">
                <a:latin typeface="ＭＳ 明朝" panose="02020609040205080304" pitchFamily="17" charset="-128"/>
                <a:ea typeface="ＭＳ 明朝" panose="02020609040205080304" pitchFamily="17" charset="-128"/>
              </a:rPr>
              <a:t>조선미술박물관</a:t>
            </a:r>
            <a:r>
              <a:rPr lang="en-US" altLang="ko-KR" sz="2500" dirty="0">
                <a:latin typeface="ＭＳ 明朝" panose="02020609040205080304" pitchFamily="17" charset="-128"/>
                <a:ea typeface="ＭＳ 明朝" panose="02020609040205080304" pitchFamily="17" charset="-128"/>
              </a:rPr>
              <a:t>(</a:t>
            </a:r>
            <a:r>
              <a:rPr lang="ko-KR" altLang="en-US" sz="2500" dirty="0">
                <a:latin typeface="ＭＳ 明朝" panose="02020609040205080304" pitchFamily="17" charset="-128"/>
                <a:ea typeface="ＭＳ 明朝" panose="02020609040205080304" pitchFamily="17" charset="-128"/>
              </a:rPr>
              <a:t>朝鮮美術博物館</a:t>
            </a:r>
            <a:r>
              <a:rPr lang="en-US" altLang="ko-KR" sz="2500" dirty="0">
                <a:latin typeface="ＭＳ 明朝" panose="02020609040205080304" pitchFamily="17" charset="-128"/>
                <a:ea typeface="ＭＳ 明朝" panose="02020609040205080304" pitchFamily="17" charset="-128"/>
              </a:rPr>
              <a:t>)</a:t>
            </a:r>
          </a:p>
          <a:p>
            <a:pPr>
              <a:lnSpc>
                <a:spcPts val="2700"/>
              </a:lnSpc>
            </a:pPr>
            <a:r>
              <a:rPr lang="ja-JP" altLang="en-US" sz="2500" dirty="0">
                <a:latin typeface="ＭＳ 明朝" panose="02020609040205080304" pitchFamily="17" charset="-128"/>
                <a:ea typeface="ＭＳ 明朝" panose="02020609040205080304" pitchFamily="17" charset="-128"/>
              </a:rPr>
              <a:t>⑫ </a:t>
            </a:r>
            <a:r>
              <a:rPr lang="ko-KR" altLang="en-US" sz="2500" dirty="0" err="1">
                <a:latin typeface="ＭＳ 明朝" panose="02020609040205080304" pitchFamily="17" charset="-128"/>
                <a:ea typeface="ＭＳ 明朝" panose="02020609040205080304" pitchFamily="17" charset="-128"/>
              </a:rPr>
              <a:t>조선우표박물관</a:t>
            </a:r>
            <a:r>
              <a:rPr lang="en-US" altLang="ko-KR" sz="2500" dirty="0">
                <a:latin typeface="ＭＳ 明朝" panose="02020609040205080304" pitchFamily="17" charset="-128"/>
                <a:ea typeface="ＭＳ 明朝" panose="02020609040205080304" pitchFamily="17" charset="-128"/>
              </a:rPr>
              <a:t>(</a:t>
            </a:r>
            <a:r>
              <a:rPr lang="ko-KR" altLang="en-US" sz="2500" dirty="0">
                <a:latin typeface="ＭＳ 明朝" panose="02020609040205080304" pitchFamily="17" charset="-128"/>
                <a:ea typeface="ＭＳ 明朝" panose="02020609040205080304" pitchFamily="17" charset="-128"/>
              </a:rPr>
              <a:t>朝鮮切手記念館</a:t>
            </a:r>
            <a:r>
              <a:rPr lang="en-US" altLang="ko-KR" sz="2500" dirty="0">
                <a:latin typeface="ＭＳ 明朝" panose="02020609040205080304" pitchFamily="17" charset="-128"/>
                <a:ea typeface="ＭＳ 明朝" panose="02020609040205080304" pitchFamily="17" charset="-128"/>
              </a:rPr>
              <a:t>)</a:t>
            </a:r>
          </a:p>
          <a:p>
            <a:pPr>
              <a:lnSpc>
                <a:spcPts val="2700"/>
              </a:lnSpc>
            </a:pPr>
            <a:r>
              <a:rPr lang="ja-JP" altLang="en-US" sz="2500" dirty="0">
                <a:latin typeface="ＭＳ 明朝" panose="02020609040205080304" pitchFamily="17" charset="-128"/>
                <a:ea typeface="ＭＳ 明朝" panose="02020609040205080304" pitchFamily="17" charset="-128"/>
              </a:rPr>
              <a:t>⑬ </a:t>
            </a:r>
            <a:r>
              <a:rPr lang="ko-KR" altLang="en-US" sz="2500" dirty="0">
                <a:latin typeface="ＭＳ 明朝" panose="02020609040205080304" pitchFamily="17" charset="-128"/>
                <a:ea typeface="ＭＳ 明朝" panose="02020609040205080304" pitchFamily="17" charset="-128"/>
              </a:rPr>
              <a:t>고려호텔</a:t>
            </a:r>
            <a:r>
              <a:rPr lang="en-US" altLang="ko-KR" sz="2500" dirty="0">
                <a:latin typeface="ＭＳ 明朝" panose="02020609040205080304" pitchFamily="17" charset="-128"/>
                <a:ea typeface="ＭＳ 明朝" panose="02020609040205080304" pitchFamily="17" charset="-128"/>
              </a:rPr>
              <a:t>(</a:t>
            </a:r>
            <a:r>
              <a:rPr lang="ko-KR" altLang="en-US" sz="2500" dirty="0">
                <a:latin typeface="ＭＳ 明朝" panose="02020609040205080304" pitchFamily="17" charset="-128"/>
                <a:ea typeface="ＭＳ 明朝" panose="02020609040205080304" pitchFamily="17" charset="-128"/>
              </a:rPr>
              <a:t>高麗ホテル</a:t>
            </a:r>
            <a:r>
              <a:rPr lang="en-US" altLang="ko-KR" sz="2500" dirty="0">
                <a:latin typeface="ＭＳ 明朝" panose="02020609040205080304" pitchFamily="17" charset="-128"/>
                <a:ea typeface="ＭＳ 明朝" panose="02020609040205080304" pitchFamily="17" charset="-128"/>
              </a:rPr>
              <a:t>)</a:t>
            </a:r>
          </a:p>
          <a:p>
            <a:pPr>
              <a:lnSpc>
                <a:spcPts val="2700"/>
              </a:lnSpc>
            </a:pPr>
            <a:r>
              <a:rPr lang="ja-JP" altLang="en-US" sz="2500" dirty="0">
                <a:latin typeface="ＭＳ 明朝" panose="02020609040205080304" pitchFamily="17" charset="-128"/>
                <a:ea typeface="ＭＳ 明朝" panose="02020609040205080304" pitchFamily="17" charset="-128"/>
              </a:rPr>
              <a:t>⑭ </a:t>
            </a:r>
            <a:r>
              <a:rPr lang="ko-KR" altLang="en-US" sz="2500" dirty="0">
                <a:latin typeface="ＭＳ 明朝" panose="02020609040205080304" pitchFamily="17" charset="-128"/>
                <a:ea typeface="ＭＳ 明朝" panose="02020609040205080304" pitchFamily="17" charset="-128"/>
              </a:rPr>
              <a:t>만수대대기념비</a:t>
            </a:r>
            <a:r>
              <a:rPr lang="en-US" altLang="ko-KR" sz="2500" dirty="0">
                <a:latin typeface="ＭＳ 明朝" panose="02020609040205080304" pitchFamily="17" charset="-128"/>
                <a:ea typeface="ＭＳ 明朝" panose="02020609040205080304" pitchFamily="17" charset="-128"/>
              </a:rPr>
              <a:t>(</a:t>
            </a:r>
            <a:r>
              <a:rPr lang="ko-KR" altLang="en-US" sz="2500" dirty="0">
                <a:latin typeface="ＭＳ 明朝" panose="02020609040205080304" pitchFamily="17" charset="-128"/>
                <a:ea typeface="ＭＳ 明朝" panose="02020609040205080304" pitchFamily="17" charset="-128"/>
              </a:rPr>
              <a:t>萬壽臺大紀念碑</a:t>
            </a:r>
            <a:r>
              <a:rPr lang="en-US" altLang="ko-KR" sz="2500" dirty="0">
                <a:latin typeface="ＭＳ 明朝" panose="02020609040205080304" pitchFamily="17" charset="-128"/>
                <a:ea typeface="ＭＳ 明朝" panose="02020609040205080304" pitchFamily="17" charset="-128"/>
              </a:rPr>
              <a:t>)</a:t>
            </a:r>
          </a:p>
          <a:p>
            <a:pPr>
              <a:lnSpc>
                <a:spcPts val="2700"/>
              </a:lnSpc>
            </a:pPr>
            <a:r>
              <a:rPr lang="ja-JP" altLang="en-US" sz="2500" dirty="0">
                <a:latin typeface="ＭＳ 明朝" panose="02020609040205080304" pitchFamily="17" charset="-128"/>
                <a:ea typeface="ＭＳ 明朝" panose="02020609040205080304" pitchFamily="17" charset="-128"/>
              </a:rPr>
              <a:t>⑮ </a:t>
            </a:r>
            <a:r>
              <a:rPr lang="ko-KR" altLang="en-US" sz="2500" dirty="0" err="1">
                <a:latin typeface="ＭＳ 明朝" panose="02020609040205080304" pitchFamily="17" charset="-128"/>
                <a:ea typeface="ＭＳ 明朝" panose="02020609040205080304" pitchFamily="17" charset="-128"/>
              </a:rPr>
              <a:t>망경대학생소년궁전</a:t>
            </a:r>
            <a:r>
              <a:rPr lang="en-US" altLang="ko-KR" sz="2500" dirty="0">
                <a:latin typeface="ＭＳ 明朝" panose="02020609040205080304" pitchFamily="17" charset="-128"/>
                <a:ea typeface="ＭＳ 明朝" panose="02020609040205080304" pitchFamily="17" charset="-128"/>
              </a:rPr>
              <a:t>(</a:t>
            </a:r>
            <a:r>
              <a:rPr lang="ko-KR" altLang="en-US" sz="2500" dirty="0">
                <a:latin typeface="ＭＳ 明朝" panose="02020609040205080304" pitchFamily="17" charset="-128"/>
                <a:ea typeface="ＭＳ 明朝" panose="02020609040205080304" pitchFamily="17" charset="-128"/>
              </a:rPr>
              <a:t>万景台学生少年宮殿</a:t>
            </a:r>
            <a:r>
              <a:rPr lang="en-US" altLang="ko-KR" sz="2500" dirty="0">
                <a:latin typeface="ＭＳ 明朝" panose="02020609040205080304" pitchFamily="17" charset="-128"/>
                <a:ea typeface="ＭＳ 明朝" panose="02020609040205080304" pitchFamily="17" charset="-128"/>
              </a:rPr>
              <a:t>)</a:t>
            </a:r>
          </a:p>
          <a:p>
            <a:pPr>
              <a:lnSpc>
                <a:spcPts val="2700"/>
              </a:lnSpc>
            </a:pPr>
            <a:r>
              <a:rPr kumimoji="1" lang="ja-JP" altLang="en-US" sz="2500" dirty="0">
                <a:latin typeface="ＭＳ 明朝" panose="02020609040205080304" pitchFamily="17" charset="-128"/>
                <a:ea typeface="ＭＳ 明朝" panose="02020609040205080304" pitchFamily="17" charset="-128"/>
              </a:rPr>
              <a:t>⑯ </a:t>
            </a:r>
            <a:r>
              <a:rPr kumimoji="1" lang="ko-KR" altLang="en-US" sz="2500" dirty="0" err="1">
                <a:latin typeface="ＭＳ 明朝" panose="02020609040205080304" pitchFamily="17" charset="-128"/>
                <a:ea typeface="ＭＳ 明朝" panose="02020609040205080304" pitchFamily="17" charset="-128"/>
              </a:rPr>
              <a:t>만경대</a:t>
            </a:r>
            <a:r>
              <a:rPr kumimoji="1" lang="en-US" altLang="ko-KR" sz="2500" dirty="0">
                <a:latin typeface="ＭＳ 明朝" panose="02020609040205080304" pitchFamily="17" charset="-128"/>
                <a:ea typeface="ＭＳ 明朝" panose="02020609040205080304" pitchFamily="17" charset="-128"/>
              </a:rPr>
              <a:t>(</a:t>
            </a:r>
            <a:r>
              <a:rPr kumimoji="1" lang="ko-KR" altLang="en-US" sz="2500" dirty="0">
                <a:latin typeface="ＭＳ 明朝" panose="02020609040205080304" pitchFamily="17" charset="-128"/>
                <a:ea typeface="ＭＳ 明朝" panose="02020609040205080304" pitchFamily="17" charset="-128"/>
              </a:rPr>
              <a:t>萬景臺</a:t>
            </a:r>
            <a:r>
              <a:rPr kumimoji="1" lang="en-US" altLang="ko-KR" sz="2500" dirty="0">
                <a:latin typeface="ＭＳ 明朝" panose="02020609040205080304" pitchFamily="17" charset="-128"/>
                <a:ea typeface="ＭＳ 明朝" panose="02020609040205080304" pitchFamily="17" charset="-128"/>
              </a:rPr>
              <a:t>) </a:t>
            </a:r>
            <a:r>
              <a:rPr kumimoji="1" lang="ko-KR" altLang="en-US" sz="2500" dirty="0" err="1">
                <a:latin typeface="ＭＳ 明朝" panose="02020609040205080304" pitchFamily="17" charset="-128"/>
                <a:ea typeface="ＭＳ 明朝" panose="02020609040205080304" pitchFamily="17" charset="-128"/>
              </a:rPr>
              <a:t>김일성생가</a:t>
            </a:r>
            <a:endParaRPr kumimoji="1" lang="ja-JP" altLang="en-US" sz="2500" dirty="0">
              <a:latin typeface="ＭＳ 明朝" panose="02020609040205080304" pitchFamily="17" charset="-128"/>
              <a:ea typeface="ＭＳ 明朝" panose="02020609040205080304" pitchFamily="17" charset="-128"/>
            </a:endParaRPr>
          </a:p>
        </p:txBody>
      </p:sp>
    </p:spTree>
    <p:extLst>
      <p:ext uri="{BB962C8B-B14F-4D97-AF65-F5344CB8AC3E}">
        <p14:creationId xmlns:p14="http://schemas.microsoft.com/office/powerpoint/2010/main" val="20113236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D9D046FB-3B78-4C91-BA74-539540C49760}"/>
              </a:ext>
            </a:extLst>
          </p:cNvPr>
          <p:cNvSpPr/>
          <p:nvPr/>
        </p:nvSpPr>
        <p:spPr>
          <a:xfrm>
            <a:off x="276227" y="137160"/>
            <a:ext cx="3792853" cy="773240"/>
          </a:xfrm>
          <a:prstGeom prst="roundRect">
            <a:avLst/>
          </a:prstGeom>
          <a:ln w="38100">
            <a:solidFill>
              <a:schemeClr val="accent6">
                <a:lumMod val="40000"/>
                <a:lumOff val="60000"/>
              </a:schemeClr>
            </a:solid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ko-KR" altLang="en-US" sz="3600" b="1" dirty="0">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백두산</a:t>
            </a:r>
            <a:r>
              <a:rPr lang="en-US" altLang="ko-KR" sz="3600" b="1" dirty="0">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a:t>
            </a:r>
            <a:r>
              <a:rPr lang="ko-KR" altLang="en-US" sz="3600" b="1" dirty="0">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白頭山</a:t>
            </a:r>
            <a:r>
              <a:rPr lang="en-US" altLang="ko-KR" sz="3600" b="1" dirty="0">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a:t>
            </a:r>
            <a:endParaRPr lang="en-US" altLang="ko-KR" sz="3600" b="1" dirty="0">
              <a:solidFill>
                <a:schemeClr val="accent6">
                  <a:lumMod val="20000"/>
                  <a:lumOff val="8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7" name="四角形: 角を丸くする 6">
            <a:extLst>
              <a:ext uri="{FF2B5EF4-FFF2-40B4-BE49-F238E27FC236}">
                <a16:creationId xmlns:a16="http://schemas.microsoft.com/office/drawing/2014/main" id="{69CC1349-10AC-4B35-A418-2803547055A5}"/>
              </a:ext>
            </a:extLst>
          </p:cNvPr>
          <p:cNvSpPr/>
          <p:nvPr/>
        </p:nvSpPr>
        <p:spPr>
          <a:xfrm>
            <a:off x="2857500" y="996253"/>
            <a:ext cx="2903220" cy="81153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ts val="3000"/>
              </a:lnSpc>
            </a:pPr>
            <a:r>
              <a:rPr lang="ko-KR" altLang="ja-JP" sz="2800" kern="100" dirty="0" err="1">
                <a:solidFill>
                  <a:srgbClr val="000000"/>
                </a:solidFill>
                <a:effectLst/>
                <a:latin typeface="Gulim" panose="020B0600000101010101" pitchFamily="34" charset="-127"/>
                <a:ea typeface="Gulim" panose="020B0600000101010101" pitchFamily="34" charset="-127"/>
                <a:cs typeface="Batang" panose="02030600000101010101" pitchFamily="18" charset="-127"/>
              </a:rPr>
              <a:t>삼지연</a:t>
            </a:r>
            <a:r>
              <a:rPr lang="en-US" altLang="ja-JP" sz="2800" kern="100" dirty="0">
                <a:solidFill>
                  <a:srgbClr val="000000"/>
                </a:solidFill>
                <a:effectLst/>
                <a:latin typeface="Gulim" panose="020B0600000101010101" pitchFamily="34" charset="-127"/>
                <a:ea typeface="Gulim" panose="020B0600000101010101" pitchFamily="34" charset="-127"/>
                <a:cs typeface="Batang" panose="02030600000101010101" pitchFamily="18" charset="-127"/>
              </a:rPr>
              <a:t>(</a:t>
            </a:r>
            <a:r>
              <a:rPr lang="ko-KR" altLang="ja-JP" sz="2800" kern="100" dirty="0">
                <a:solidFill>
                  <a:srgbClr val="000000"/>
                </a:solidFill>
                <a:effectLst/>
                <a:latin typeface="Gulim" panose="020B0600000101010101" pitchFamily="34" charset="-127"/>
                <a:ea typeface="Gulim" panose="020B0600000101010101" pitchFamily="34" charset="-127"/>
                <a:cs typeface="Batang" panose="02030600000101010101" pitchFamily="18" charset="-127"/>
              </a:rPr>
              <a:t>三池淵</a:t>
            </a:r>
            <a:r>
              <a:rPr lang="en-US" altLang="ja-JP" sz="2800" kern="100" dirty="0">
                <a:solidFill>
                  <a:srgbClr val="000000"/>
                </a:solidFill>
                <a:effectLst/>
                <a:latin typeface="Gulim" panose="020B0600000101010101" pitchFamily="34" charset="-127"/>
                <a:ea typeface="Gulim" panose="020B0600000101010101" pitchFamily="34" charset="-127"/>
                <a:cs typeface="Batang" panose="02030600000101010101" pitchFamily="18" charset="-127"/>
              </a:rPr>
              <a:t>)</a:t>
            </a:r>
            <a:endParaRPr lang="ja-JP" altLang="ja-JP" sz="2800" kern="100" dirty="0">
              <a:effectLst/>
              <a:latin typeface="Gulim" panose="020B0600000101010101" pitchFamily="34" charset="-127"/>
              <a:ea typeface="Gulim" panose="020B0600000101010101" pitchFamily="34" charset="-127"/>
              <a:cs typeface="Times New Roman" panose="02020603050405020304" pitchFamily="18" charset="0"/>
            </a:endParaRPr>
          </a:p>
        </p:txBody>
      </p:sp>
      <p:pic>
        <p:nvPicPr>
          <p:cNvPr id="6" name="図 5">
            <a:extLst>
              <a:ext uri="{FF2B5EF4-FFF2-40B4-BE49-F238E27FC236}">
                <a16:creationId xmlns:a16="http://schemas.microsoft.com/office/drawing/2014/main" id="{4767E515-8D63-4546-8974-78028AC5D94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26680" y="996253"/>
            <a:ext cx="4165600" cy="5565514"/>
          </a:xfrm>
          <a:prstGeom prst="rect">
            <a:avLst/>
          </a:prstGeom>
          <a:noFill/>
          <a:ln>
            <a:noFill/>
          </a:ln>
        </p:spPr>
      </p:pic>
      <p:pic>
        <p:nvPicPr>
          <p:cNvPr id="4" name="図 3">
            <a:extLst>
              <a:ext uri="{FF2B5EF4-FFF2-40B4-BE49-F238E27FC236}">
                <a16:creationId xmlns:a16="http://schemas.microsoft.com/office/drawing/2014/main" id="{598D5C7F-84A6-4285-9906-39B6EB5CFD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807783"/>
            <a:ext cx="5524500" cy="4143375"/>
          </a:xfrm>
          <a:prstGeom prst="rect">
            <a:avLst/>
          </a:prstGeom>
        </p:spPr>
      </p:pic>
      <p:sp>
        <p:nvSpPr>
          <p:cNvPr id="8" name="四角形: 角を丸くする 7">
            <a:extLst>
              <a:ext uri="{FF2B5EF4-FFF2-40B4-BE49-F238E27FC236}">
                <a16:creationId xmlns:a16="http://schemas.microsoft.com/office/drawing/2014/main" id="{FAA00499-742A-40E5-8256-2ABFFD3D0825}"/>
              </a:ext>
            </a:extLst>
          </p:cNvPr>
          <p:cNvSpPr/>
          <p:nvPr/>
        </p:nvSpPr>
        <p:spPr>
          <a:xfrm>
            <a:off x="8100062" y="523780"/>
            <a:ext cx="2903220" cy="81153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ts val="3000"/>
              </a:lnSpc>
            </a:pPr>
            <a:r>
              <a:rPr lang="ko-KR" altLang="en-US" sz="2800" b="0" i="0" dirty="0">
                <a:solidFill>
                  <a:srgbClr val="333333"/>
                </a:solidFill>
                <a:effectLst/>
                <a:latin typeface="Helvetica" panose="020B0604020202020204" pitchFamily="34" charset="0"/>
              </a:rPr>
              <a:t>리명수 폭포</a:t>
            </a:r>
            <a:endParaRPr lang="ja-JP" altLang="ja-JP" sz="2800" kern="100" dirty="0">
              <a:effectLst/>
              <a:latin typeface="Gulim" panose="020B0600000101010101" pitchFamily="34" charset="-127"/>
              <a:ea typeface="Gulim" panose="020B0600000101010101" pitchFamily="34" charset="-127"/>
              <a:cs typeface="Times New Roman" panose="02020603050405020304" pitchFamily="18" charset="0"/>
            </a:endParaRPr>
          </a:p>
        </p:txBody>
      </p:sp>
    </p:spTree>
    <p:extLst>
      <p:ext uri="{BB962C8B-B14F-4D97-AF65-F5344CB8AC3E}">
        <p14:creationId xmlns:p14="http://schemas.microsoft.com/office/powerpoint/2010/main" val="9683655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D9D046FB-3B78-4C91-BA74-539540C49760}"/>
              </a:ext>
            </a:extLst>
          </p:cNvPr>
          <p:cNvSpPr/>
          <p:nvPr/>
        </p:nvSpPr>
        <p:spPr>
          <a:xfrm>
            <a:off x="276227" y="137160"/>
            <a:ext cx="3792853" cy="773240"/>
          </a:xfrm>
          <a:prstGeom prst="roundRect">
            <a:avLst/>
          </a:prstGeom>
          <a:ln w="38100">
            <a:solidFill>
              <a:schemeClr val="accent6">
                <a:lumMod val="40000"/>
                <a:lumOff val="60000"/>
              </a:schemeClr>
            </a:solid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ko-KR" altLang="en-US" sz="3600" b="1" dirty="0">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백두산</a:t>
            </a:r>
            <a:r>
              <a:rPr lang="en-US" altLang="ko-KR" sz="3600" b="1" dirty="0">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a:t>
            </a:r>
            <a:r>
              <a:rPr lang="ko-KR" altLang="en-US" sz="3600" b="1" dirty="0">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白頭山</a:t>
            </a:r>
            <a:r>
              <a:rPr lang="en-US" altLang="ko-KR" sz="3600" b="1" dirty="0">
                <a:solidFill>
                  <a:schemeClr val="accent6">
                    <a:lumMod val="20000"/>
                    <a:lumOff val="80000"/>
                  </a:schemeClr>
                </a:solidFill>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a:t>
            </a:r>
            <a:endParaRPr lang="en-US" altLang="ko-KR" sz="3600" b="1" dirty="0">
              <a:solidFill>
                <a:schemeClr val="accent6">
                  <a:lumMod val="20000"/>
                  <a:lumOff val="80000"/>
                </a:schemeClr>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7" name="四角形: 角を丸くする 6">
            <a:extLst>
              <a:ext uri="{FF2B5EF4-FFF2-40B4-BE49-F238E27FC236}">
                <a16:creationId xmlns:a16="http://schemas.microsoft.com/office/drawing/2014/main" id="{69CC1349-10AC-4B35-A418-2803547055A5}"/>
              </a:ext>
            </a:extLst>
          </p:cNvPr>
          <p:cNvSpPr/>
          <p:nvPr/>
        </p:nvSpPr>
        <p:spPr>
          <a:xfrm>
            <a:off x="194310" y="1034543"/>
            <a:ext cx="4165600" cy="81153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ts val="3000"/>
              </a:lnSpc>
            </a:pPr>
            <a:r>
              <a:rPr lang="ko-KR" altLang="en-US" sz="2800" kern="100" dirty="0" err="1">
                <a:solidFill>
                  <a:srgbClr val="000000"/>
                </a:solidFill>
                <a:effectLst/>
                <a:latin typeface="Gulim" panose="020B0600000101010101" pitchFamily="34" charset="-127"/>
                <a:ea typeface="Gulim" panose="020B0600000101010101" pitchFamily="34" charset="-127"/>
                <a:cs typeface="Batang" panose="02030600000101010101" pitchFamily="18" charset="-127"/>
              </a:rPr>
              <a:t>베개봉호텔</a:t>
            </a:r>
            <a:r>
              <a:rPr lang="en-US" altLang="ko-KR" sz="2800" kern="100" dirty="0">
                <a:solidFill>
                  <a:srgbClr val="000000"/>
                </a:solidFill>
                <a:effectLst/>
                <a:latin typeface="Gulim" panose="020B0600000101010101" pitchFamily="34" charset="-127"/>
                <a:ea typeface="Gulim" panose="020B0600000101010101" pitchFamily="34" charset="-127"/>
                <a:cs typeface="Batang" panose="02030600000101010101" pitchFamily="18" charset="-127"/>
              </a:rPr>
              <a:t>(</a:t>
            </a:r>
            <a:r>
              <a:rPr lang="ko-KR" altLang="en-US" sz="2800" kern="100" dirty="0">
                <a:solidFill>
                  <a:srgbClr val="000000"/>
                </a:solidFill>
                <a:effectLst/>
                <a:latin typeface="Gulim" panose="020B0600000101010101" pitchFamily="34" charset="-127"/>
                <a:ea typeface="Gulim" panose="020B0600000101010101" pitchFamily="34" charset="-127"/>
                <a:cs typeface="Batang" panose="02030600000101010101" pitchFamily="18" charset="-127"/>
              </a:rPr>
              <a:t>枕峰ホテル</a:t>
            </a:r>
            <a:r>
              <a:rPr lang="en-US" altLang="ko-KR" sz="2800" kern="100" dirty="0">
                <a:solidFill>
                  <a:srgbClr val="000000"/>
                </a:solidFill>
                <a:effectLst/>
                <a:latin typeface="Gulim" panose="020B0600000101010101" pitchFamily="34" charset="-127"/>
                <a:ea typeface="Gulim" panose="020B0600000101010101" pitchFamily="34" charset="-127"/>
                <a:cs typeface="Batang" panose="02030600000101010101" pitchFamily="18" charset="-127"/>
              </a:rPr>
              <a:t>)</a:t>
            </a:r>
            <a:endParaRPr lang="ja-JP" altLang="ja-JP" sz="2800" kern="100" dirty="0">
              <a:effectLst/>
              <a:latin typeface="Gulim" panose="020B0600000101010101" pitchFamily="34" charset="-127"/>
              <a:ea typeface="Gulim" panose="020B0600000101010101" pitchFamily="34" charset="-127"/>
              <a:cs typeface="Times New Roman" panose="02020603050405020304" pitchFamily="18" charset="0"/>
            </a:endParaRPr>
          </a:p>
        </p:txBody>
      </p:sp>
      <p:pic>
        <p:nvPicPr>
          <p:cNvPr id="3" name="図 2">
            <a:extLst>
              <a:ext uri="{FF2B5EF4-FFF2-40B4-BE49-F238E27FC236}">
                <a16:creationId xmlns:a16="http://schemas.microsoft.com/office/drawing/2014/main" id="{9B1EE753-FBB1-4EFE-B225-52C8AA36B5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6234" y="0"/>
            <a:ext cx="7875766" cy="6469380"/>
          </a:xfrm>
          <a:prstGeom prst="rect">
            <a:avLst/>
          </a:prstGeom>
        </p:spPr>
      </p:pic>
    </p:spTree>
    <p:extLst>
      <p:ext uri="{BB962C8B-B14F-4D97-AF65-F5344CB8AC3E}">
        <p14:creationId xmlns:p14="http://schemas.microsoft.com/office/powerpoint/2010/main" val="8796368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オンライン メディア 1" title="평양 방문 마지막 날...남북 정상, 오늘 백두산 등반 / YTN">
            <a:hlinkClick r:id="" action="ppaction://media"/>
            <a:extLst>
              <a:ext uri="{FF2B5EF4-FFF2-40B4-BE49-F238E27FC236}">
                <a16:creationId xmlns:a16="http://schemas.microsoft.com/office/drawing/2014/main" id="{C9D66FB3-FD16-4294-B044-D7393EC117DE}"/>
              </a:ext>
            </a:extLst>
          </p:cNvPr>
          <p:cNvPicPr>
            <a:picLocks noRot="1" noChangeAspect="1"/>
          </p:cNvPicPr>
          <p:nvPr>
            <a:videoFile r:link="rId1"/>
          </p:nvPr>
        </p:nvPicPr>
        <p:blipFill>
          <a:blip r:embed="rId3"/>
          <a:stretch>
            <a:fillRect/>
          </a:stretch>
        </p:blipFill>
        <p:spPr>
          <a:xfrm>
            <a:off x="26973" y="0"/>
            <a:ext cx="11794143" cy="6663690"/>
          </a:xfrm>
          <a:prstGeom prst="rect">
            <a:avLst/>
          </a:prstGeom>
        </p:spPr>
      </p:pic>
    </p:spTree>
    <p:extLst>
      <p:ext uri="{BB962C8B-B14F-4D97-AF65-F5344CB8AC3E}">
        <p14:creationId xmlns:p14="http://schemas.microsoft.com/office/powerpoint/2010/main" val="1465840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0658E3E8-20E8-4B71-87CB-526D69885782}"/>
              </a:ext>
            </a:extLst>
          </p:cNvPr>
          <p:cNvSpPr>
            <a:spLocks noGrp="1"/>
          </p:cNvSpPr>
          <p:nvPr>
            <p:ph type="subTitle" idx="1"/>
          </p:nvPr>
        </p:nvSpPr>
        <p:spPr>
          <a:xfrm>
            <a:off x="2200275" y="4382184"/>
            <a:ext cx="6006846" cy="1046162"/>
          </a:xfrm>
        </p:spPr>
        <p:txBody>
          <a:bodyPr>
            <a:normAutofit/>
          </a:bodyPr>
          <a:lstStyle/>
          <a:p>
            <a:r>
              <a:rPr lang="en-US" altLang="ja-JP" sz="5400" b="1" i="1" dirty="0">
                <a:latin typeface="ＭＳ 明朝" panose="02020609040205080304" pitchFamily="17" charset="-128"/>
                <a:ea typeface="ＭＳ 明朝" panose="02020609040205080304" pitchFamily="17" charset="-128"/>
                <a:cs typeface="+mj-cs"/>
              </a:rPr>
              <a:t>2022/4/26 &amp; 4/27</a:t>
            </a:r>
            <a:endParaRPr lang="ja-JP" altLang="en-US" sz="5400" b="1" i="1" dirty="0">
              <a:latin typeface="ＭＳ 明朝" panose="02020609040205080304" pitchFamily="17" charset="-128"/>
              <a:ea typeface="ＭＳ 明朝" panose="02020609040205080304" pitchFamily="17" charset="-128"/>
              <a:cs typeface="+mj-cs"/>
            </a:endParaRPr>
          </a:p>
        </p:txBody>
      </p:sp>
      <p:sp>
        <p:nvSpPr>
          <p:cNvPr id="4" name="テキスト ボックス 3">
            <a:extLst>
              <a:ext uri="{FF2B5EF4-FFF2-40B4-BE49-F238E27FC236}">
                <a16:creationId xmlns:a16="http://schemas.microsoft.com/office/drawing/2014/main" id="{8EA3003B-AB04-41FD-BF1E-96D4557C14B0}"/>
              </a:ext>
            </a:extLst>
          </p:cNvPr>
          <p:cNvSpPr txBox="1"/>
          <p:nvPr/>
        </p:nvSpPr>
        <p:spPr>
          <a:xfrm flipH="1">
            <a:off x="4002904" y="2973588"/>
            <a:ext cx="3474220" cy="1015663"/>
          </a:xfrm>
          <a:prstGeom prst="rect">
            <a:avLst/>
          </a:prstGeom>
          <a:noFill/>
        </p:spPr>
        <p:txBody>
          <a:bodyPr wrap="square" rtlCol="0">
            <a:spAutoFit/>
          </a:bodyPr>
          <a:lstStyle/>
          <a:p>
            <a:r>
              <a:rPr lang="en-US" altLang="ja-JP" sz="6000" b="1" dirty="0">
                <a:solidFill>
                  <a:schemeClr val="accent5">
                    <a:lumMod val="75000"/>
                  </a:schemeClr>
                </a:solidFill>
                <a:latin typeface="HG丸ｺﾞｼｯｸM-PRO" panose="020F0600000000000000" pitchFamily="50" charset="-128"/>
                <a:ea typeface="HG丸ｺﾞｼｯｸM-PRO" panose="020F0600000000000000" pitchFamily="50" charset="-128"/>
                <a:cs typeface="+mj-cs"/>
              </a:rPr>
              <a:t>No.22</a:t>
            </a:r>
            <a:endParaRPr lang="ja-JP" altLang="en-US" sz="6000" b="1" dirty="0">
              <a:solidFill>
                <a:schemeClr val="accent5">
                  <a:lumMod val="75000"/>
                </a:schemeClr>
              </a:solidFill>
              <a:latin typeface="HG丸ｺﾞｼｯｸM-PRO" panose="020F0600000000000000" pitchFamily="50" charset="-128"/>
              <a:ea typeface="HG丸ｺﾞｼｯｸM-PRO" panose="020F0600000000000000" pitchFamily="50" charset="-128"/>
              <a:cs typeface="+mj-cs"/>
            </a:endParaRPr>
          </a:p>
        </p:txBody>
      </p:sp>
      <p:sp>
        <p:nvSpPr>
          <p:cNvPr id="10" name="タイトル 1">
            <a:extLst>
              <a:ext uri="{FF2B5EF4-FFF2-40B4-BE49-F238E27FC236}">
                <a16:creationId xmlns:a16="http://schemas.microsoft.com/office/drawing/2014/main" id="{EE99B20D-30BC-46A0-BC99-6A48614A6873}"/>
              </a:ext>
            </a:extLst>
          </p:cNvPr>
          <p:cNvSpPr txBox="1">
            <a:spLocks/>
          </p:cNvSpPr>
          <p:nvPr/>
        </p:nvSpPr>
        <p:spPr>
          <a:xfrm>
            <a:off x="323850" y="278296"/>
            <a:ext cx="11391900" cy="24839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7200" b="1"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仮想空間を旅行しよう</a:t>
            </a:r>
            <a:br>
              <a:rPr lang="en-US" altLang="ja-JP" sz="7200" b="1"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br>
            <a:r>
              <a:rPr lang="ja-JP" altLang="en-US" sz="7200" b="1"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北朝鮮編</a:t>
            </a:r>
            <a:r>
              <a:rPr lang="ja-JP" altLang="en-US" b="1"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その</a:t>
            </a:r>
            <a:r>
              <a:rPr lang="en-US" altLang="ja-JP" b="1"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2</a:t>
            </a:r>
            <a:endParaRPr lang="ja-JP" altLang="en-US" dirty="0">
              <a:solidFill>
                <a:srgbClr val="00206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pic>
        <p:nvPicPr>
          <p:cNvPr id="7" name="図 6">
            <a:extLst>
              <a:ext uri="{FF2B5EF4-FFF2-40B4-BE49-F238E27FC236}">
                <a16:creationId xmlns:a16="http://schemas.microsoft.com/office/drawing/2014/main" id="{573A71D5-EF30-4EF9-8F7B-DBF3DD8AF2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2627" y="5609185"/>
            <a:ext cx="5429250" cy="895350"/>
          </a:xfrm>
          <a:prstGeom prst="rect">
            <a:avLst/>
          </a:prstGeom>
        </p:spPr>
      </p:pic>
    </p:spTree>
    <p:extLst>
      <p:ext uri="{BB962C8B-B14F-4D97-AF65-F5344CB8AC3E}">
        <p14:creationId xmlns:p14="http://schemas.microsoft.com/office/powerpoint/2010/main" val="2992977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273208C6-BF3C-4D36-A02E-1C0003E24EC9}"/>
              </a:ext>
            </a:extLst>
          </p:cNvPr>
          <p:cNvSpPr/>
          <p:nvPr/>
        </p:nvSpPr>
        <p:spPr>
          <a:xfrm>
            <a:off x="342899" y="93689"/>
            <a:ext cx="4674871" cy="773240"/>
          </a:xfrm>
          <a:prstGeom prst="roundRect">
            <a:avLst/>
          </a:prstGeom>
          <a:ln w="38100">
            <a:solidFill>
              <a:schemeClr val="accent6">
                <a:lumMod val="40000"/>
                <a:lumOff val="60000"/>
              </a:schemeClr>
            </a:solid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7-</a:t>
            </a:r>
            <a:r>
              <a:rPr lang="ja-JP" altLang="en-US"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⑥ </a:t>
            </a:r>
            <a:r>
              <a:rPr lang="ko-KR" altLang="en-US" sz="3600" b="1" kern="0" dirty="0">
                <a:effectLst>
                  <a:outerShdw blurRad="38100" dist="38100" dir="2700000" algn="tl">
                    <a:srgbClr val="000000">
                      <a:alpha val="43137"/>
                    </a:srgbClr>
                  </a:outerShdw>
                </a:effectLst>
                <a:latin typeface="210 Gulim 030" panose="02020603020101020101" pitchFamily="18" charset="-127"/>
                <a:ea typeface="210 Gulim 030" panose="02020603020101020101" pitchFamily="18" charset="-127"/>
              </a:rPr>
              <a:t>모란봉</a:t>
            </a:r>
            <a:r>
              <a:rPr lang="en-US" altLang="ko-KR"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lang="ko-KR" altLang="en-US"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牡丹峰</a:t>
            </a:r>
            <a:r>
              <a:rPr lang="en-US" altLang="ko-KR"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p>
        </p:txBody>
      </p:sp>
      <p:pic>
        <p:nvPicPr>
          <p:cNvPr id="4" name="図 3">
            <a:extLst>
              <a:ext uri="{FF2B5EF4-FFF2-40B4-BE49-F238E27FC236}">
                <a16:creationId xmlns:a16="http://schemas.microsoft.com/office/drawing/2014/main" id="{C8D158DB-406F-43FA-A8C5-CE9C352ACDC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7913" y="93689"/>
            <a:ext cx="4667060" cy="3505200"/>
          </a:xfrm>
          <a:prstGeom prst="rect">
            <a:avLst/>
          </a:prstGeom>
          <a:noFill/>
          <a:ln>
            <a:noFill/>
          </a:ln>
        </p:spPr>
      </p:pic>
      <p:pic>
        <p:nvPicPr>
          <p:cNvPr id="6" name="図 5">
            <a:extLst>
              <a:ext uri="{FF2B5EF4-FFF2-40B4-BE49-F238E27FC236}">
                <a16:creationId xmlns:a16="http://schemas.microsoft.com/office/drawing/2014/main" id="{038F18BE-201A-4ACE-B412-9D20DFBEAA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27" y="1042034"/>
            <a:ext cx="7088608" cy="3712846"/>
          </a:xfrm>
          <a:prstGeom prst="rect">
            <a:avLst/>
          </a:prstGeom>
        </p:spPr>
      </p:pic>
      <p:sp>
        <p:nvSpPr>
          <p:cNvPr id="2" name="正方形/長方形 1">
            <a:extLst>
              <a:ext uri="{FF2B5EF4-FFF2-40B4-BE49-F238E27FC236}">
                <a16:creationId xmlns:a16="http://schemas.microsoft.com/office/drawing/2014/main" id="{1D99B27B-1F16-4102-A193-D60E94892656}"/>
              </a:ext>
            </a:extLst>
          </p:cNvPr>
          <p:cNvSpPr/>
          <p:nvPr/>
        </p:nvSpPr>
        <p:spPr>
          <a:xfrm>
            <a:off x="97026" y="4503420"/>
            <a:ext cx="3175319" cy="845820"/>
          </a:xfrm>
          <a:prstGeom prst="rect">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ja-JP" sz="2800" b="1" dirty="0">
                <a:solidFill>
                  <a:srgbClr val="0070C0"/>
                </a:solidFill>
                <a:effectLst/>
                <a:latin typeface="210 Gulim 030" panose="02020603020101020101" pitchFamily="18" charset="-127"/>
                <a:ea typeface="210 Gulim 030" panose="02020603020101020101" pitchFamily="18" charset="-127"/>
                <a:cs typeface="Batang" panose="02030600000101010101" pitchFamily="18" charset="-127"/>
              </a:rPr>
              <a:t>평양감사환영도</a:t>
            </a:r>
            <a:endParaRPr lang="en-US" altLang="ko-KR" sz="2800" b="1" dirty="0">
              <a:solidFill>
                <a:srgbClr val="0070C0"/>
              </a:solidFill>
              <a:effectLst/>
              <a:latin typeface="210 Gulim 030" panose="02020603020101020101" pitchFamily="18" charset="-127"/>
              <a:ea typeface="210 Gulim 030" panose="02020603020101020101" pitchFamily="18" charset="-127"/>
              <a:cs typeface="Batang" panose="02030600000101010101" pitchFamily="18" charset="-127"/>
            </a:endParaRPr>
          </a:p>
          <a:p>
            <a:pPr algn="ctr"/>
            <a:r>
              <a:rPr kumimoji="1" lang="zh-TW" altLang="en-US" sz="2800" b="1" dirty="0">
                <a:solidFill>
                  <a:srgbClr val="0070C0"/>
                </a:solidFill>
                <a:latin typeface="210 Gulim 030" panose="02020603020101020101" pitchFamily="18" charset="-127"/>
              </a:rPr>
              <a:t>平壤監司歡迎圖</a:t>
            </a:r>
            <a:endParaRPr kumimoji="1" lang="ja-JP" altLang="en-US" sz="2800" b="1" dirty="0">
              <a:solidFill>
                <a:srgbClr val="0070C0"/>
              </a:solidFill>
              <a:latin typeface="210 Gulim 030" panose="02020603020101020101" pitchFamily="18" charset="-127"/>
            </a:endParaRPr>
          </a:p>
        </p:txBody>
      </p:sp>
      <p:pic>
        <p:nvPicPr>
          <p:cNvPr id="8" name="図 7">
            <a:extLst>
              <a:ext uri="{FF2B5EF4-FFF2-40B4-BE49-F238E27FC236}">
                <a16:creationId xmlns:a16="http://schemas.microsoft.com/office/drawing/2014/main" id="{CE08E25D-3058-41A6-BD6D-6EDB23FF03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19655" y="3577563"/>
            <a:ext cx="3175318" cy="3175318"/>
          </a:xfrm>
          <a:prstGeom prst="rect">
            <a:avLst/>
          </a:prstGeom>
        </p:spPr>
      </p:pic>
      <p:sp>
        <p:nvSpPr>
          <p:cNvPr id="7" name="正方形/長方形 6">
            <a:extLst>
              <a:ext uri="{FF2B5EF4-FFF2-40B4-BE49-F238E27FC236}">
                <a16:creationId xmlns:a16="http://schemas.microsoft.com/office/drawing/2014/main" id="{6B43816E-B374-4371-A5AA-084D83EAD8FC}"/>
              </a:ext>
            </a:extLst>
          </p:cNvPr>
          <p:cNvSpPr/>
          <p:nvPr/>
        </p:nvSpPr>
        <p:spPr>
          <a:xfrm>
            <a:off x="6866847" y="5815966"/>
            <a:ext cx="2371597" cy="573749"/>
          </a:xfrm>
          <a:prstGeom prst="rect">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2800" b="1" dirty="0">
                <a:solidFill>
                  <a:srgbClr val="0070C0"/>
                </a:solidFill>
                <a:effectLst/>
                <a:latin typeface="210 Gulim 030" panose="02020603020101020101" pitchFamily="18" charset="-127"/>
                <a:ea typeface="210 Gulim 030" panose="02020603020101020101" pitchFamily="18" charset="-127"/>
                <a:cs typeface="Batang" panose="02030600000101010101" pitchFamily="18" charset="-127"/>
              </a:rPr>
              <a:t>부벽루浮碧樓</a:t>
            </a:r>
            <a:endParaRPr kumimoji="1" lang="ja-JP" altLang="en-US" sz="2800" b="1" dirty="0">
              <a:solidFill>
                <a:srgbClr val="0070C0"/>
              </a:solidFill>
              <a:latin typeface="210 Gulim 030" panose="02020603020101020101" pitchFamily="18" charset="-127"/>
            </a:endParaRPr>
          </a:p>
        </p:txBody>
      </p:sp>
      <p:sp>
        <p:nvSpPr>
          <p:cNvPr id="11" name="四角形: 角を丸くする 10">
            <a:extLst>
              <a:ext uri="{FF2B5EF4-FFF2-40B4-BE49-F238E27FC236}">
                <a16:creationId xmlns:a16="http://schemas.microsoft.com/office/drawing/2014/main" id="{5DA7DC6E-A284-4DCB-886B-3CFFFBA9CA06}"/>
              </a:ext>
            </a:extLst>
          </p:cNvPr>
          <p:cNvSpPr/>
          <p:nvPr/>
        </p:nvSpPr>
        <p:spPr>
          <a:xfrm>
            <a:off x="3894975" y="4960620"/>
            <a:ext cx="2553729" cy="845820"/>
          </a:xfrm>
          <a:prstGeom prst="roundRect">
            <a:avLst/>
          </a:prstGeom>
          <a:solidFill>
            <a:srgbClr val="FEE3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ja-JP" sz="2800" b="1" dirty="0">
                <a:solidFill>
                  <a:srgbClr val="FF00FF"/>
                </a:solidFill>
                <a:effectLst/>
                <a:ea typeface="Batang" panose="02030600000101010101" pitchFamily="18" charset="-127"/>
                <a:cs typeface="Batang" panose="02030600000101010101" pitchFamily="18" charset="-127"/>
              </a:rPr>
              <a:t>김홍도</a:t>
            </a:r>
            <a:r>
              <a:rPr lang="ko-KR" altLang="en-US" sz="2800" b="1" dirty="0">
                <a:solidFill>
                  <a:srgbClr val="FF00FF"/>
                </a:solidFill>
                <a:effectLst/>
                <a:ea typeface="Batang" panose="02030600000101010101" pitchFamily="18" charset="-127"/>
                <a:cs typeface="Batang" panose="02030600000101010101" pitchFamily="18" charset="-127"/>
              </a:rPr>
              <a:t>金弘道</a:t>
            </a:r>
            <a:endParaRPr kumimoji="1" lang="ja-JP" altLang="en-US" sz="2800" b="1" dirty="0">
              <a:solidFill>
                <a:srgbClr val="FF00FF"/>
              </a:solidFill>
            </a:endParaRPr>
          </a:p>
        </p:txBody>
      </p:sp>
    </p:spTree>
    <p:extLst>
      <p:ext uri="{BB962C8B-B14F-4D97-AF65-F5344CB8AC3E}">
        <p14:creationId xmlns:p14="http://schemas.microsoft.com/office/powerpoint/2010/main" val="2367918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9ACA9BD6-6422-4032-A545-1ACF5C2833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666" y="1015365"/>
            <a:ext cx="4829599" cy="2870808"/>
          </a:xfrm>
          <a:prstGeom prst="rect">
            <a:avLst/>
          </a:prstGeom>
        </p:spPr>
      </p:pic>
      <p:sp>
        <p:nvSpPr>
          <p:cNvPr id="5" name="四角形: 角を丸くする 4">
            <a:extLst>
              <a:ext uri="{FF2B5EF4-FFF2-40B4-BE49-F238E27FC236}">
                <a16:creationId xmlns:a16="http://schemas.microsoft.com/office/drawing/2014/main" id="{273208C6-BF3C-4D36-A02E-1C0003E24EC9}"/>
              </a:ext>
            </a:extLst>
          </p:cNvPr>
          <p:cNvSpPr/>
          <p:nvPr/>
        </p:nvSpPr>
        <p:spPr>
          <a:xfrm>
            <a:off x="342899" y="93689"/>
            <a:ext cx="4674871" cy="773240"/>
          </a:xfrm>
          <a:prstGeom prst="roundRect">
            <a:avLst/>
          </a:prstGeom>
          <a:ln w="38100">
            <a:solidFill>
              <a:schemeClr val="accent6">
                <a:lumMod val="40000"/>
                <a:lumOff val="60000"/>
              </a:schemeClr>
            </a:solid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7-</a:t>
            </a:r>
            <a:r>
              <a:rPr lang="ja-JP" altLang="en-US"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⑥ </a:t>
            </a:r>
            <a:r>
              <a:rPr lang="ko-KR" altLang="en-US" sz="3600" b="1" kern="0" dirty="0">
                <a:effectLst>
                  <a:outerShdw blurRad="38100" dist="38100" dir="2700000" algn="tl">
                    <a:srgbClr val="000000">
                      <a:alpha val="43137"/>
                    </a:srgbClr>
                  </a:outerShdw>
                </a:effectLst>
                <a:latin typeface="210 Gulim 030" panose="02020603020101020101" pitchFamily="18" charset="-127"/>
                <a:ea typeface="210 Gulim 030" panose="02020603020101020101" pitchFamily="18" charset="-127"/>
              </a:rPr>
              <a:t>모란봉</a:t>
            </a:r>
            <a:r>
              <a:rPr lang="en-US" altLang="ko-KR"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lang="ko-KR" altLang="en-US"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牡丹峰</a:t>
            </a:r>
            <a:r>
              <a:rPr lang="en-US" altLang="ko-KR"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p>
        </p:txBody>
      </p:sp>
      <p:sp>
        <p:nvSpPr>
          <p:cNvPr id="2" name="正方形/長方形 1">
            <a:extLst>
              <a:ext uri="{FF2B5EF4-FFF2-40B4-BE49-F238E27FC236}">
                <a16:creationId xmlns:a16="http://schemas.microsoft.com/office/drawing/2014/main" id="{1D99B27B-1F16-4102-A193-D60E94892656}"/>
              </a:ext>
            </a:extLst>
          </p:cNvPr>
          <p:cNvSpPr/>
          <p:nvPr/>
        </p:nvSpPr>
        <p:spPr>
          <a:xfrm>
            <a:off x="202965" y="1015365"/>
            <a:ext cx="2617470" cy="617220"/>
          </a:xfrm>
          <a:prstGeom prst="rect">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2800" b="1" dirty="0">
                <a:solidFill>
                  <a:srgbClr val="0070C0"/>
                </a:solidFill>
                <a:effectLst/>
                <a:latin typeface="210 Gulim 030" panose="02020603020101020101" pitchFamily="18" charset="-127"/>
                <a:ea typeface="210 Gulim 030" panose="02020603020101020101" pitchFamily="18" charset="-127"/>
                <a:cs typeface="Batang" panose="02030600000101010101" pitchFamily="18" charset="-127"/>
              </a:rPr>
              <a:t>칠성문七星門</a:t>
            </a:r>
            <a:endParaRPr kumimoji="1" lang="ja-JP" altLang="en-US" sz="2800" b="1" dirty="0">
              <a:solidFill>
                <a:srgbClr val="0070C0"/>
              </a:solidFill>
              <a:latin typeface="210 Gulim 030" panose="02020603020101020101" pitchFamily="18" charset="-127"/>
            </a:endParaRPr>
          </a:p>
        </p:txBody>
      </p:sp>
      <p:pic>
        <p:nvPicPr>
          <p:cNvPr id="9" name="図 8">
            <a:extLst>
              <a:ext uri="{FF2B5EF4-FFF2-40B4-BE49-F238E27FC236}">
                <a16:creationId xmlns:a16="http://schemas.microsoft.com/office/drawing/2014/main" id="{8E721D6D-D1C7-4A8E-8C78-0B4F3077BF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696" y="4034609"/>
            <a:ext cx="3757692" cy="2735262"/>
          </a:xfrm>
          <a:prstGeom prst="rect">
            <a:avLst/>
          </a:prstGeom>
        </p:spPr>
      </p:pic>
      <p:pic>
        <p:nvPicPr>
          <p:cNvPr id="4" name="図 3">
            <a:extLst>
              <a:ext uri="{FF2B5EF4-FFF2-40B4-BE49-F238E27FC236}">
                <a16:creationId xmlns:a16="http://schemas.microsoft.com/office/drawing/2014/main" id="{3D18204F-8DF7-4461-AD93-0445C9B353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3834" y="28575"/>
            <a:ext cx="4762500" cy="3400425"/>
          </a:xfrm>
          <a:prstGeom prst="rect">
            <a:avLst/>
          </a:prstGeom>
        </p:spPr>
      </p:pic>
      <p:pic>
        <p:nvPicPr>
          <p:cNvPr id="8" name="図 7">
            <a:extLst>
              <a:ext uri="{FF2B5EF4-FFF2-40B4-BE49-F238E27FC236}">
                <a16:creationId xmlns:a16="http://schemas.microsoft.com/office/drawing/2014/main" id="{0008D0B1-98C8-453E-AA6B-7F6FFE4C46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3834" y="3599298"/>
            <a:ext cx="4215570" cy="3258702"/>
          </a:xfrm>
          <a:prstGeom prst="rect">
            <a:avLst/>
          </a:prstGeom>
        </p:spPr>
      </p:pic>
      <p:sp>
        <p:nvSpPr>
          <p:cNvPr id="7" name="正方形/長方形 6">
            <a:extLst>
              <a:ext uri="{FF2B5EF4-FFF2-40B4-BE49-F238E27FC236}">
                <a16:creationId xmlns:a16="http://schemas.microsoft.com/office/drawing/2014/main" id="{6B43816E-B374-4371-A5AA-084D83EAD8FC}"/>
              </a:ext>
            </a:extLst>
          </p:cNvPr>
          <p:cNvSpPr/>
          <p:nvPr/>
        </p:nvSpPr>
        <p:spPr>
          <a:xfrm>
            <a:off x="5917966" y="453019"/>
            <a:ext cx="2371597" cy="573749"/>
          </a:xfrm>
          <a:prstGeom prst="rect">
            <a:avLst/>
          </a:prstGeom>
          <a:solidFill>
            <a:schemeClr val="accent1">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o-KR" altLang="en-US" sz="2800" b="1" dirty="0">
                <a:solidFill>
                  <a:srgbClr val="0070C0"/>
                </a:solidFill>
                <a:effectLst/>
                <a:latin typeface="210 Gulim 030" panose="02020603020101020101" pitchFamily="18" charset="-127"/>
                <a:ea typeface="210 Gulim 030" panose="02020603020101020101" pitchFamily="18" charset="-127"/>
                <a:cs typeface="Batang" panose="02030600000101010101" pitchFamily="18" charset="-127"/>
              </a:rPr>
              <a:t>을미대乙密臺</a:t>
            </a:r>
            <a:endParaRPr kumimoji="1" lang="ja-JP" altLang="en-US" sz="2800" b="1" dirty="0">
              <a:solidFill>
                <a:srgbClr val="0070C0"/>
              </a:solidFill>
              <a:latin typeface="210 Gulim 030" panose="02020603020101020101" pitchFamily="18" charset="-127"/>
            </a:endParaRPr>
          </a:p>
        </p:txBody>
      </p:sp>
    </p:spTree>
    <p:extLst>
      <p:ext uri="{BB962C8B-B14F-4D97-AF65-F5344CB8AC3E}">
        <p14:creationId xmlns:p14="http://schemas.microsoft.com/office/powerpoint/2010/main" val="1205435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273208C6-BF3C-4D36-A02E-1C0003E24EC9}"/>
              </a:ext>
            </a:extLst>
          </p:cNvPr>
          <p:cNvSpPr/>
          <p:nvPr/>
        </p:nvSpPr>
        <p:spPr>
          <a:xfrm>
            <a:off x="342899" y="93689"/>
            <a:ext cx="4674871" cy="773240"/>
          </a:xfrm>
          <a:prstGeom prst="roundRect">
            <a:avLst/>
          </a:prstGeom>
          <a:ln w="38100">
            <a:solidFill>
              <a:schemeClr val="accent6">
                <a:lumMod val="40000"/>
                <a:lumOff val="60000"/>
              </a:schemeClr>
            </a:solidFill>
          </a:ln>
          <a:effectLst>
            <a:outerShdw blurRad="50800" dist="50800" dir="54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tIns="72000"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ko-KR"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7-</a:t>
            </a:r>
            <a:r>
              <a:rPr lang="ja-JP" altLang="en-US"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⑦ </a:t>
            </a:r>
            <a:r>
              <a:rPr lang="ko-KR" altLang="en-US" sz="3600" b="1" kern="0" dirty="0">
                <a:effectLst>
                  <a:outerShdw blurRad="38100" dist="38100" dir="2700000" algn="tl">
                    <a:srgbClr val="000000">
                      <a:alpha val="43137"/>
                    </a:srgbClr>
                  </a:outerShdw>
                </a:effectLst>
                <a:latin typeface="Gulim" panose="020B0600000101010101" pitchFamily="34" charset="-127"/>
                <a:ea typeface="Gulim" panose="020B0600000101010101" pitchFamily="34" charset="-127"/>
              </a:rPr>
              <a:t>옥류관</a:t>
            </a:r>
            <a:r>
              <a:rPr lang="en-US" altLang="ko-KR"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r>
              <a:rPr lang="ko-KR" altLang="en-US"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玉流館</a:t>
            </a:r>
            <a:r>
              <a:rPr lang="en-US" altLang="ko-KR" sz="3600" b="1" kern="0" dirty="0">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a:t>
            </a:r>
          </a:p>
        </p:txBody>
      </p:sp>
      <p:sp>
        <p:nvSpPr>
          <p:cNvPr id="3" name="テキスト ボックス 2">
            <a:extLst>
              <a:ext uri="{FF2B5EF4-FFF2-40B4-BE49-F238E27FC236}">
                <a16:creationId xmlns:a16="http://schemas.microsoft.com/office/drawing/2014/main" id="{46EDD2B0-A7F2-4518-9622-B41971C6EA5C}"/>
              </a:ext>
            </a:extLst>
          </p:cNvPr>
          <p:cNvSpPr txBox="1"/>
          <p:nvPr/>
        </p:nvSpPr>
        <p:spPr>
          <a:xfrm>
            <a:off x="148590" y="2345919"/>
            <a:ext cx="11521440" cy="4154984"/>
          </a:xfrm>
          <a:prstGeom prst="rect">
            <a:avLst/>
          </a:prstGeom>
          <a:noFill/>
        </p:spPr>
        <p:txBody>
          <a:bodyPr wrap="square" rtlCol="0">
            <a:spAutoFit/>
          </a:bodyPr>
          <a:lstStyle/>
          <a:p>
            <a:r>
              <a:rPr lang="ko-KR" altLang="en-US" sz="4400" kern="100" dirty="0">
                <a:effectLst/>
                <a:latin typeface="Batang" panose="02030600000101010101" pitchFamily="18" charset="-127"/>
                <a:ea typeface="Batang" panose="02030600000101010101" pitchFamily="18" charset="-127"/>
                <a:cs typeface="Batang" panose="02030600000101010101" pitchFamily="18" charset="-127"/>
              </a:rPr>
              <a:t>평양시 </a:t>
            </a:r>
            <a:r>
              <a:rPr lang="ko-KR" altLang="en-US" sz="4400" kern="100" dirty="0" err="1">
                <a:effectLst/>
                <a:latin typeface="Batang" panose="02030600000101010101" pitchFamily="18" charset="-127"/>
                <a:ea typeface="Batang" panose="02030600000101010101" pitchFamily="18" charset="-127"/>
                <a:cs typeface="Batang" panose="02030600000101010101" pitchFamily="18" charset="-127"/>
              </a:rPr>
              <a:t>중구역</a:t>
            </a:r>
            <a:r>
              <a:rPr lang="ko-KR" altLang="en-US" sz="4400" kern="100" dirty="0">
                <a:effectLst/>
                <a:latin typeface="Batang" panose="02030600000101010101" pitchFamily="18" charset="-127"/>
                <a:ea typeface="Batang" panose="02030600000101010101" pitchFamily="18" charset="-127"/>
                <a:cs typeface="Batang" panose="02030600000101010101" pitchFamily="18" charset="-127"/>
              </a:rPr>
              <a:t> 대동강변에 자리잡고 있는 식당이다</a:t>
            </a:r>
            <a:r>
              <a:rPr lang="en-US" altLang="ko-KR" sz="4400" kern="100" dirty="0">
                <a:effectLst/>
                <a:latin typeface="Batang" panose="02030600000101010101" pitchFamily="18" charset="-127"/>
                <a:ea typeface="Batang" panose="02030600000101010101" pitchFamily="18" charset="-127"/>
                <a:cs typeface="Batang" panose="02030600000101010101" pitchFamily="18" charset="-127"/>
              </a:rPr>
              <a:t>. </a:t>
            </a:r>
            <a:r>
              <a:rPr lang="ko-KR" altLang="en-US" sz="4400" kern="100" dirty="0">
                <a:effectLst/>
                <a:latin typeface="Batang" panose="02030600000101010101" pitchFamily="18" charset="-127"/>
                <a:ea typeface="Batang" panose="02030600000101010101" pitchFamily="18" charset="-127"/>
                <a:cs typeface="Batang" panose="02030600000101010101" pitchFamily="18" charset="-127"/>
              </a:rPr>
              <a:t>이 식당은 평양냉면과 </a:t>
            </a:r>
            <a:r>
              <a:rPr lang="ko-KR" altLang="en-US" sz="4400" kern="100" dirty="0" err="1">
                <a:effectLst/>
                <a:latin typeface="Batang" panose="02030600000101010101" pitchFamily="18" charset="-127"/>
                <a:ea typeface="Batang" panose="02030600000101010101" pitchFamily="18" charset="-127"/>
                <a:cs typeface="Batang" panose="02030600000101010101" pitchFamily="18" charset="-127"/>
              </a:rPr>
              <a:t>평양온반이</a:t>
            </a:r>
            <a:r>
              <a:rPr lang="ko-KR" altLang="en-US" sz="4400" kern="100" dirty="0">
                <a:effectLst/>
                <a:latin typeface="Batang" panose="02030600000101010101" pitchFamily="18" charset="-127"/>
                <a:ea typeface="Batang" panose="02030600000101010101" pitchFamily="18" charset="-127"/>
                <a:cs typeface="Batang" panose="02030600000101010101" pitchFamily="18" charset="-127"/>
              </a:rPr>
              <a:t> 유명하고 이 외에 다른 요리 등을 판매한다</a:t>
            </a:r>
            <a:r>
              <a:rPr lang="en-US" altLang="ko-KR" sz="4400" kern="100" dirty="0">
                <a:effectLst/>
                <a:latin typeface="Batang" panose="02030600000101010101" pitchFamily="18" charset="-127"/>
                <a:ea typeface="Batang" panose="02030600000101010101" pitchFamily="18" charset="-127"/>
                <a:cs typeface="Batang" panose="02030600000101010101" pitchFamily="18" charset="-127"/>
              </a:rPr>
              <a:t>. 1960</a:t>
            </a:r>
            <a:r>
              <a:rPr lang="ko-KR" altLang="en-US" sz="4400" kern="100" dirty="0">
                <a:effectLst/>
                <a:latin typeface="Batang" panose="02030600000101010101" pitchFamily="18" charset="-127"/>
                <a:ea typeface="Batang" panose="02030600000101010101" pitchFamily="18" charset="-127"/>
                <a:cs typeface="Batang" panose="02030600000101010101" pitchFamily="18" charset="-127"/>
              </a:rPr>
              <a:t>년 </a:t>
            </a:r>
            <a:r>
              <a:rPr lang="en-US" altLang="ko-KR" sz="4400" kern="100" dirty="0">
                <a:effectLst/>
                <a:latin typeface="Batang" panose="02030600000101010101" pitchFamily="18" charset="-127"/>
                <a:ea typeface="Batang" panose="02030600000101010101" pitchFamily="18" charset="-127"/>
                <a:cs typeface="Batang" panose="02030600000101010101" pitchFamily="18" charset="-127"/>
              </a:rPr>
              <a:t>8</a:t>
            </a:r>
            <a:r>
              <a:rPr lang="ko-KR" altLang="en-US" sz="4400" kern="100" dirty="0">
                <a:effectLst/>
                <a:latin typeface="Batang" panose="02030600000101010101" pitchFamily="18" charset="-127"/>
                <a:ea typeface="Batang" panose="02030600000101010101" pitchFamily="18" charset="-127"/>
                <a:cs typeface="Batang" panose="02030600000101010101" pitchFamily="18" charset="-127"/>
              </a:rPr>
              <a:t>월 </a:t>
            </a:r>
            <a:r>
              <a:rPr lang="en-US" altLang="ko-KR" sz="4400" kern="100" dirty="0">
                <a:effectLst/>
                <a:latin typeface="Batang" panose="02030600000101010101" pitchFamily="18" charset="-127"/>
                <a:ea typeface="Batang" panose="02030600000101010101" pitchFamily="18" charset="-127"/>
                <a:cs typeface="Batang" panose="02030600000101010101" pitchFamily="18" charset="-127"/>
              </a:rPr>
              <a:t>15</a:t>
            </a:r>
            <a:r>
              <a:rPr lang="ko-KR" altLang="en-US" sz="4400" kern="100" dirty="0">
                <a:effectLst/>
                <a:latin typeface="Batang" panose="02030600000101010101" pitchFamily="18" charset="-127"/>
                <a:ea typeface="Batang" panose="02030600000101010101" pitchFamily="18" charset="-127"/>
                <a:cs typeface="Batang" panose="02030600000101010101" pitchFamily="18" charset="-127"/>
              </a:rPr>
              <a:t>일에 </a:t>
            </a:r>
            <a:r>
              <a:rPr lang="ko-KR" altLang="en-US" sz="4400" kern="100" dirty="0" err="1">
                <a:effectLst/>
                <a:latin typeface="Batang" panose="02030600000101010101" pitchFamily="18" charset="-127"/>
                <a:ea typeface="Batang" panose="02030600000101010101" pitchFamily="18" charset="-127"/>
                <a:cs typeface="Batang" panose="02030600000101010101" pitchFamily="18" charset="-127"/>
              </a:rPr>
              <a:t>해방절</a:t>
            </a:r>
            <a:r>
              <a:rPr lang="en-US" altLang="ko-KR" sz="4400" kern="100" dirty="0">
                <a:effectLst/>
                <a:latin typeface="Batang" panose="02030600000101010101" pitchFamily="18" charset="-127"/>
                <a:ea typeface="Batang" panose="02030600000101010101" pitchFamily="18" charset="-127"/>
                <a:cs typeface="Batang" panose="02030600000101010101" pitchFamily="18" charset="-127"/>
              </a:rPr>
              <a:t>(</a:t>
            </a:r>
            <a:r>
              <a:rPr lang="ko-KR" altLang="en-US" sz="4400" kern="100" dirty="0">
                <a:effectLst/>
                <a:latin typeface="Batang" panose="02030600000101010101" pitchFamily="18" charset="-127"/>
                <a:ea typeface="Batang" panose="02030600000101010101" pitchFamily="18" charset="-127"/>
                <a:cs typeface="Batang" panose="02030600000101010101" pitchFamily="18" charset="-127"/>
              </a:rPr>
              <a:t>광복절</a:t>
            </a:r>
            <a:r>
              <a:rPr lang="en-US" altLang="ko-KR" sz="4400" kern="100" dirty="0">
                <a:effectLst/>
                <a:latin typeface="Batang" panose="02030600000101010101" pitchFamily="18" charset="-127"/>
                <a:ea typeface="Batang" panose="02030600000101010101" pitchFamily="18" charset="-127"/>
                <a:cs typeface="Batang" panose="02030600000101010101" pitchFamily="18" charset="-127"/>
              </a:rPr>
              <a:t>)</a:t>
            </a:r>
            <a:r>
              <a:rPr lang="ko-KR" altLang="en-US" sz="4400" kern="100" dirty="0">
                <a:effectLst/>
                <a:latin typeface="Batang" panose="02030600000101010101" pitchFamily="18" charset="-127"/>
                <a:ea typeface="Batang" panose="02030600000101010101" pitchFamily="18" charset="-127"/>
                <a:cs typeface="Batang" panose="02030600000101010101" pitchFamily="18" charset="-127"/>
              </a:rPr>
              <a:t>을 기념하기 위해 준공 및 개업하였으며</a:t>
            </a:r>
            <a:r>
              <a:rPr lang="en-US" altLang="ko-KR" sz="4400" kern="100" dirty="0">
                <a:effectLst/>
                <a:latin typeface="Batang" panose="02030600000101010101" pitchFamily="18" charset="-127"/>
                <a:ea typeface="Batang" panose="02030600000101010101" pitchFamily="18" charset="-127"/>
                <a:cs typeface="Batang" panose="02030600000101010101" pitchFamily="18" charset="-127"/>
              </a:rPr>
              <a:t>, </a:t>
            </a:r>
            <a:r>
              <a:rPr lang="ko-KR" altLang="en-US" sz="4400" kern="100" dirty="0" err="1">
                <a:effectLst/>
                <a:latin typeface="Batang" panose="02030600000101010101" pitchFamily="18" charset="-127"/>
                <a:ea typeface="Batang" panose="02030600000101010101" pitchFamily="18" charset="-127"/>
                <a:cs typeface="Batang" panose="02030600000101010101" pitchFamily="18" charset="-127"/>
              </a:rPr>
              <a:t>전통식</a:t>
            </a:r>
            <a:r>
              <a:rPr lang="ko-KR" altLang="en-US" sz="4400" kern="100" dirty="0">
                <a:effectLst/>
                <a:latin typeface="Batang" panose="02030600000101010101" pitchFamily="18" charset="-127"/>
                <a:ea typeface="Batang" panose="02030600000101010101" pitchFamily="18" charset="-127"/>
                <a:cs typeface="Batang" panose="02030600000101010101" pitchFamily="18" charset="-127"/>
              </a:rPr>
              <a:t> 합각지붕으로 지은 </a:t>
            </a:r>
            <a:r>
              <a:rPr lang="en-US" altLang="ko-KR" sz="4400" kern="100" dirty="0">
                <a:effectLst/>
                <a:latin typeface="Batang" panose="02030600000101010101" pitchFamily="18" charset="-127"/>
                <a:ea typeface="Batang" panose="02030600000101010101" pitchFamily="18" charset="-127"/>
                <a:cs typeface="Batang" panose="02030600000101010101" pitchFamily="18" charset="-127"/>
              </a:rPr>
              <a:t>2</a:t>
            </a:r>
            <a:r>
              <a:rPr lang="ko-KR" altLang="en-US" sz="4400" kern="100" dirty="0">
                <a:effectLst/>
                <a:latin typeface="Batang" panose="02030600000101010101" pitchFamily="18" charset="-127"/>
                <a:ea typeface="Batang" panose="02030600000101010101" pitchFamily="18" charset="-127"/>
                <a:cs typeface="Batang" panose="02030600000101010101" pitchFamily="18" charset="-127"/>
              </a:rPr>
              <a:t>층 건물이다</a:t>
            </a:r>
            <a:r>
              <a:rPr lang="en-US" altLang="ko-KR" sz="4400" kern="100" dirty="0">
                <a:effectLst/>
                <a:latin typeface="Batang" panose="02030600000101010101" pitchFamily="18" charset="-127"/>
                <a:ea typeface="Batang" panose="02030600000101010101" pitchFamily="18" charset="-127"/>
                <a:cs typeface="Batang" panose="02030600000101010101" pitchFamily="18" charset="-127"/>
              </a:rPr>
              <a:t>.</a:t>
            </a:r>
            <a:endParaRPr kumimoji="1" lang="ja-JP" altLang="en-US" sz="4400" dirty="0">
              <a:latin typeface="Batang" panose="02030600000101010101" pitchFamily="18" charset="-127"/>
              <a:ea typeface="Batang" panose="02030600000101010101" pitchFamily="18" charset="-127"/>
            </a:endParaRPr>
          </a:p>
        </p:txBody>
      </p:sp>
      <p:pic>
        <p:nvPicPr>
          <p:cNvPr id="8" name="officeArt object" descr="イメージ">
            <a:extLst>
              <a:ext uri="{FF2B5EF4-FFF2-40B4-BE49-F238E27FC236}">
                <a16:creationId xmlns:a16="http://schemas.microsoft.com/office/drawing/2014/main" id="{BCB0858F-EE79-4E75-8C6A-F0842C5CF5E4}"/>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8572500" y="0"/>
            <a:ext cx="3619500" cy="2434590"/>
          </a:xfrm>
          <a:prstGeom prst="rect">
            <a:avLst/>
          </a:prstGeom>
          <a:ln w="12700" cap="flat">
            <a:noFill/>
            <a:miter lim="400000"/>
          </a:ln>
          <a:effectLst/>
        </p:spPr>
      </p:pic>
    </p:spTree>
    <p:extLst>
      <p:ext uri="{BB962C8B-B14F-4D97-AF65-F5344CB8AC3E}">
        <p14:creationId xmlns:p14="http://schemas.microsoft.com/office/powerpoint/2010/main" val="9162087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39549</TotalTime>
  <Words>1667</Words>
  <Application>Microsoft Office PowerPoint</Application>
  <PresentationFormat>ワイド画面</PresentationFormat>
  <Paragraphs>267</Paragraphs>
  <Slides>63</Slides>
  <Notes>1</Notes>
  <HiddenSlides>0</HiddenSlides>
  <MMClips>5</MMClips>
  <ScaleCrop>false</ScaleCrop>
  <HeadingPairs>
    <vt:vector size="8" baseType="variant">
      <vt:variant>
        <vt:lpstr>使用されているフォント</vt:lpstr>
      </vt:variant>
      <vt:variant>
        <vt:i4>14</vt:i4>
      </vt:variant>
      <vt:variant>
        <vt:lpstr>テーマ</vt:lpstr>
      </vt:variant>
      <vt:variant>
        <vt:i4>1</vt:i4>
      </vt:variant>
      <vt:variant>
        <vt:lpstr>埋め込まれた OLE サーバー</vt:lpstr>
      </vt:variant>
      <vt:variant>
        <vt:i4>1</vt:i4>
      </vt:variant>
      <vt:variant>
        <vt:lpstr>スライド タイトル</vt:lpstr>
      </vt:variant>
      <vt:variant>
        <vt:i4>63</vt:i4>
      </vt:variant>
    </vt:vector>
  </HeadingPairs>
  <TitlesOfParts>
    <vt:vector size="79" baseType="lpstr">
      <vt:lpstr>210 Gulim 030</vt:lpstr>
      <vt:lpstr>Batang</vt:lpstr>
      <vt:lpstr>Google Sans</vt:lpstr>
      <vt:lpstr>Gulim</vt:lpstr>
      <vt:lpstr>Helvetica Neue</vt:lpstr>
      <vt:lpstr>HG丸ｺﾞｼｯｸM-PRO</vt:lpstr>
      <vt:lpstr>ＭＳ 明朝</vt:lpstr>
      <vt:lpstr>丸ゴシックM-PRO</vt:lpstr>
      <vt:lpstr>游ゴシック</vt:lpstr>
      <vt:lpstr>游ゴシック Light</vt:lpstr>
      <vt:lpstr>游明朝</vt:lpstr>
      <vt:lpstr>Arial</vt:lpstr>
      <vt:lpstr>Century</vt:lpstr>
      <vt:lpstr>Helvetica</vt:lpstr>
      <vt:lpstr>Office テーマ</vt:lpstr>
      <vt:lpstr>ビットマップ イメージ</vt:lpstr>
      <vt:lpstr>仮想空間を旅行しよう 北朝鮮編その2</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우리 땅 기차 여행で仮想空間を列車旅行しよう</dc:title>
  <dc:creator>Saigusa Hatsuko</dc:creator>
  <cp:lastModifiedBy>Saigusa Hatsuko</cp:lastModifiedBy>
  <cp:revision>1029</cp:revision>
  <cp:lastPrinted>2020-08-03T12:07:08Z</cp:lastPrinted>
  <dcterms:created xsi:type="dcterms:W3CDTF">2020-07-24T06:00:28Z</dcterms:created>
  <dcterms:modified xsi:type="dcterms:W3CDTF">2022-03-16T08:03:09Z</dcterms:modified>
</cp:coreProperties>
</file>